
<file path=[Content_Types].xml><?xml version="1.0" encoding="utf-8"?>
<Types xmlns="http://schemas.openxmlformats.org/package/2006/content-types">
  <Default Extension="bin" ContentType="image/png"/>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5"/>
    <p:sldMasterId id="2147483864" r:id="rId6"/>
    <p:sldMasterId id="2147483914" r:id="rId7"/>
    <p:sldMasterId id="2147483953" r:id="rId8"/>
    <p:sldMasterId id="2147483971" r:id="rId9"/>
    <p:sldMasterId id="2147483978" r:id="rId10"/>
    <p:sldMasterId id="2147484008" r:id="rId11"/>
    <p:sldMasterId id="2147484011" r:id="rId12"/>
    <p:sldMasterId id="2147484038" r:id="rId13"/>
  </p:sldMasterIdLst>
  <p:notesMasterIdLst>
    <p:notesMasterId r:id="rId49"/>
  </p:notesMasterIdLst>
  <p:sldIdLst>
    <p:sldId id="484" r:id="rId14"/>
    <p:sldId id="3031" r:id="rId15"/>
    <p:sldId id="645" r:id="rId16"/>
    <p:sldId id="490" r:id="rId17"/>
    <p:sldId id="4641" r:id="rId18"/>
    <p:sldId id="4632" r:id="rId19"/>
    <p:sldId id="491" r:id="rId20"/>
    <p:sldId id="262" r:id="rId21"/>
    <p:sldId id="4633" r:id="rId22"/>
    <p:sldId id="4634" r:id="rId23"/>
    <p:sldId id="4637" r:id="rId24"/>
    <p:sldId id="4636" r:id="rId25"/>
    <p:sldId id="4644" r:id="rId26"/>
    <p:sldId id="4640" r:id="rId27"/>
    <p:sldId id="4354" r:id="rId28"/>
    <p:sldId id="487" r:id="rId29"/>
    <p:sldId id="280" r:id="rId30"/>
    <p:sldId id="1647" r:id="rId31"/>
    <p:sldId id="266" r:id="rId32"/>
    <p:sldId id="287" r:id="rId33"/>
    <p:sldId id="647" r:id="rId34"/>
    <p:sldId id="648" r:id="rId35"/>
    <p:sldId id="1357" r:id="rId36"/>
    <p:sldId id="258" r:id="rId37"/>
    <p:sldId id="328" r:id="rId38"/>
    <p:sldId id="493" r:id="rId39"/>
    <p:sldId id="299" r:id="rId40"/>
    <p:sldId id="1645" r:id="rId41"/>
    <p:sldId id="3032" r:id="rId42"/>
    <p:sldId id="1648" r:id="rId43"/>
    <p:sldId id="1649" r:id="rId44"/>
    <p:sldId id="1650" r:id="rId45"/>
    <p:sldId id="318" r:id="rId46"/>
    <p:sldId id="316" r:id="rId47"/>
    <p:sldId id="31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D62D17-6D56-463D-9D3B-107DB2DA81CA}">
          <p14:sldIdLst>
            <p14:sldId id="484"/>
            <p14:sldId id="3031"/>
            <p14:sldId id="645"/>
          </p14:sldIdLst>
        </p14:section>
        <p14:section name="History" id="{21D1F7EF-7FF3-4B46-BF1A-DDDFFC8C67BA}">
          <p14:sldIdLst>
            <p14:sldId id="490"/>
            <p14:sldId id="4641"/>
            <p14:sldId id="4632"/>
            <p14:sldId id="491"/>
          </p14:sldIdLst>
        </p14:section>
        <p14:section name="Zero Trust Definition and Models" id="{30CFC267-2F6C-4DC5-B9BC-0B9F9D0417E9}">
          <p14:sldIdLst>
            <p14:sldId id="262"/>
            <p14:sldId id="4633"/>
            <p14:sldId id="4634"/>
          </p14:sldIdLst>
        </p14:section>
        <p14:section name="Strategy &amp; Priorities" id="{CFD64645-DA77-4031-AD46-F4EC44C74775}">
          <p14:sldIdLst>
            <p14:sldId id="4637"/>
            <p14:sldId id="4636"/>
          </p14:sldIdLst>
        </p14:section>
        <p14:section name="Zero Trust Access Control" id="{290995B5-84AF-410C-AF4A-AA1B9473AECB}">
          <p14:sldIdLst>
            <p14:sldId id="4644"/>
            <p14:sldId id="4640"/>
            <p14:sldId id="4354"/>
          </p14:sldIdLst>
        </p14:section>
        <p14:section name="Identity Systems" id="{7B1807FA-9405-4429-ACF6-B08111EFCD25}">
          <p14:sldIdLst>
            <p14:sldId id="487"/>
          </p14:sldIdLst>
        </p14:section>
        <p14:section name="Account Security" id="{568BFEEC-38D1-4E6C-BBC8-F87FA3085F29}">
          <p14:sldIdLst>
            <p14:sldId id="280"/>
            <p14:sldId id="1647"/>
          </p14:sldIdLst>
        </p14:section>
        <p14:section name="Identity Perimeter" id="{F87FD409-6A60-470C-98D4-F37C209166C7}">
          <p14:sldIdLst>
            <p14:sldId id="266"/>
            <p14:sldId id="287"/>
            <p14:sldId id="647"/>
            <p14:sldId id="648"/>
          </p14:sldIdLst>
        </p14:section>
        <p14:section name="B2B" id="{056021EF-7AE3-40C5-9E19-289A819FACA3}">
          <p14:sldIdLst>
            <p14:sldId id="1357"/>
          </p14:sldIdLst>
        </p14:section>
        <p14:section name="B2C" id="{2172408B-E1B2-4832-A042-867019B70FE3}">
          <p14:sldIdLst>
            <p14:sldId id="258"/>
          </p14:sldIdLst>
        </p14:section>
        <p14:section name="Close" id="{01CF2EB4-B770-4EF6-B00B-5E2DFD713C6B}">
          <p14:sldIdLst>
            <p14:sldId id="328"/>
            <p14:sldId id="493"/>
          </p14:sldIdLst>
        </p14:section>
        <p14:section name="References" id="{E3A97857-7A66-4144-B6E6-45F3403DB148}">
          <p14:sldIdLst>
            <p14:sldId id="299"/>
            <p14:sldId id="1645"/>
          </p14:sldIdLst>
        </p14:section>
        <p14:section name="Cost of Attack" id="{7A08C712-410B-4FD4-9DC0-AC4DF5AA1854}">
          <p14:sldIdLst>
            <p14:sldId id="3032"/>
          </p14:sldIdLst>
        </p14:section>
        <p14:section name="Increasing Attack Cost - Credential Theft" id="{A9F4A3E8-31CB-43EB-AFB8-2327ACA4650C}">
          <p14:sldIdLst>
            <p14:sldId id="1648"/>
          </p14:sldIdLst>
        </p14:section>
        <p14:section name="Increasing Attack Cost - Credential abuse on Cloud" id="{62FB5132-5CF4-4E8C-86A9-22A9252546C6}">
          <p14:sldIdLst>
            <p14:sldId id="1649"/>
          </p14:sldIdLst>
        </p14:section>
        <p14:section name="Increasing Attack Cost - Credential abuse on-premises" id="{8E0AE9FC-9BAB-43D1-BCF1-4456E1E855EB}">
          <p14:sldIdLst>
            <p14:sldId id="1650"/>
          </p14:sldIdLst>
        </p14:section>
        <p14:section name="Account Protections" id="{0E551E4A-4081-49BF-AF60-57CE677595F5}">
          <p14:sldIdLst>
            <p14:sldId id="318"/>
            <p14:sldId id="316"/>
            <p14:sldId id="3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Paff" initials="KP" lastIdx="1" clrIdx="0">
    <p:extLst>
      <p:ext uri="{19B8F6BF-5375-455C-9EA6-DF929625EA0E}">
        <p15:presenceInfo xmlns:p15="http://schemas.microsoft.com/office/powerpoint/2012/main" userId="S-1-5-21-2752073015-33732069-2227763266-1001" providerId="AD"/>
      </p:ext>
    </p:extLst>
  </p:cmAuthor>
  <p:cmAuthor id="2" name="Carrie Pogorelc" initials="CP" lastIdx="78" clrIdx="1">
    <p:extLst>
      <p:ext uri="{19B8F6BF-5375-455C-9EA6-DF929625EA0E}">
        <p15:presenceInfo xmlns:p15="http://schemas.microsoft.com/office/powerpoint/2012/main" userId="S-1-5-21-3498805899-2376028649-3634713762-1001" providerId="AD"/>
      </p:ext>
    </p:extLst>
  </p:cmAuthor>
  <p:cmAuthor id="3" name="Michael Grenetz" initials="MG" lastIdx="2" clrIdx="2">
    <p:extLst>
      <p:ext uri="{19B8F6BF-5375-455C-9EA6-DF929625EA0E}">
        <p15:presenceInfo xmlns:p15="http://schemas.microsoft.com/office/powerpoint/2012/main" userId="S::migrenet@microsoft.com::3903eca0-9a9a-48e4-8071-7a01957fe6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AFFFD3"/>
    <a:srgbClr val="79B5E3"/>
    <a:srgbClr val="EAEAEA"/>
    <a:srgbClr val="107C10"/>
    <a:srgbClr val="DDDDDD"/>
    <a:srgbClr val="969696"/>
    <a:srgbClr val="F8F8F8"/>
    <a:srgbClr val="FFFFFF"/>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42F8F-ED26-4A80-87D6-4A226C2893D0}" v="641" dt="2019-10-16T15:44:01.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499" autoAdjust="0"/>
  </p:normalViewPr>
  <p:slideViewPr>
    <p:cSldViewPr snapToGrid="0">
      <p:cViewPr>
        <p:scale>
          <a:sx n="66" d="100"/>
          <a:sy n="66" d="100"/>
        </p:scale>
        <p:origin x="1533" y="795"/>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7.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Master" Target="slideMasters/slideMaster6.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microsoft.com/office/2015/10/relationships/revisionInfo" Target="revisionInfo.xml"/><Relationship Id="rId8" Type="http://schemas.openxmlformats.org/officeDocument/2006/relationships/slideMaster" Target="slideMasters/slideMaster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imos" userId="c67dffaa-54a4-4aef-b866-523fd9eef58d" providerId="ADAL" clId="{F7342F8F-ED26-4A80-87D6-4A226C2893D0}"/>
    <pc:docChg chg="undo custSel addSld delSld modSld modSection">
      <pc:chgData name="Mark Simos" userId="c67dffaa-54a4-4aef-b866-523fd9eef58d" providerId="ADAL" clId="{F7342F8F-ED26-4A80-87D6-4A226C2893D0}" dt="2019-10-16T15:44:21.005" v="1962" actId="20577"/>
      <pc:docMkLst>
        <pc:docMk/>
      </pc:docMkLst>
      <pc:sldChg chg="modNotesTx">
        <pc:chgData name="Mark Simos" userId="c67dffaa-54a4-4aef-b866-523fd9eef58d" providerId="ADAL" clId="{F7342F8F-ED26-4A80-87D6-4A226C2893D0}" dt="2019-10-16T15:39:06.174" v="1435" actId="20577"/>
        <pc:sldMkLst>
          <pc:docMk/>
          <pc:sldMk cId="3253631199" sldId="262"/>
        </pc:sldMkLst>
      </pc:sldChg>
      <pc:sldChg chg="addSp modSp">
        <pc:chgData name="Mark Simos" userId="c67dffaa-54a4-4aef-b866-523fd9eef58d" providerId="ADAL" clId="{F7342F8F-ED26-4A80-87D6-4A226C2893D0}" dt="2019-10-16T15:44:01.709" v="1951"/>
        <pc:sldMkLst>
          <pc:docMk/>
          <pc:sldMk cId="3430428660" sldId="484"/>
        </pc:sldMkLst>
        <pc:spChg chg="mod">
          <ac:chgData name="Mark Simos" userId="c67dffaa-54a4-4aef-b866-523fd9eef58d" providerId="ADAL" clId="{F7342F8F-ED26-4A80-87D6-4A226C2893D0}" dt="2019-10-16T15:44:01.709" v="1951"/>
          <ac:spMkLst>
            <pc:docMk/>
            <pc:sldMk cId="3430428660" sldId="484"/>
            <ac:spMk id="4" creationId="{00000000-0000-0000-0000-000000000000}"/>
          </ac:spMkLst>
        </pc:spChg>
        <pc:spChg chg="add mod">
          <ac:chgData name="Mark Simos" userId="c67dffaa-54a4-4aef-b866-523fd9eef58d" providerId="ADAL" clId="{F7342F8F-ED26-4A80-87D6-4A226C2893D0}" dt="2019-10-16T15:25:41.894" v="667" actId="767"/>
          <ac:spMkLst>
            <pc:docMk/>
            <pc:sldMk cId="3430428660" sldId="484"/>
            <ac:spMk id="6" creationId="{DF4597F1-510D-4ED7-8494-89F0CC187FEF}"/>
          </ac:spMkLst>
        </pc:spChg>
        <pc:spChg chg="add mod">
          <ac:chgData name="Mark Simos" userId="c67dffaa-54a4-4aef-b866-523fd9eef58d" providerId="ADAL" clId="{F7342F8F-ED26-4A80-87D6-4A226C2893D0}" dt="2019-10-16T15:26:46.306" v="708" actId="1076"/>
          <ac:spMkLst>
            <pc:docMk/>
            <pc:sldMk cId="3430428660" sldId="484"/>
            <ac:spMk id="10" creationId="{BB52FE6F-F690-4638-A59F-6E0586B3C945}"/>
          </ac:spMkLst>
        </pc:spChg>
      </pc:sldChg>
      <pc:sldChg chg="modSp">
        <pc:chgData name="Mark Simos" userId="c67dffaa-54a4-4aef-b866-523fd9eef58d" providerId="ADAL" clId="{F7342F8F-ED26-4A80-87D6-4A226C2893D0}" dt="2019-10-16T15:44:21.005" v="1962" actId="20577"/>
        <pc:sldMkLst>
          <pc:docMk/>
          <pc:sldMk cId="2804696172" sldId="645"/>
        </pc:sldMkLst>
        <pc:spChg chg="mod">
          <ac:chgData name="Mark Simos" userId="c67dffaa-54a4-4aef-b866-523fd9eef58d" providerId="ADAL" clId="{F7342F8F-ED26-4A80-87D6-4A226C2893D0}" dt="2019-10-16T15:44:21.005" v="1962" actId="20577"/>
          <ac:spMkLst>
            <pc:docMk/>
            <pc:sldMk cId="2804696172" sldId="645"/>
            <ac:spMk id="6" creationId="{00000000-0000-0000-0000-000000000000}"/>
          </ac:spMkLst>
        </pc:spChg>
      </pc:sldChg>
      <pc:sldChg chg="delSp">
        <pc:chgData name="Mark Simos" userId="c67dffaa-54a4-4aef-b866-523fd9eef58d" providerId="ADAL" clId="{F7342F8F-ED26-4A80-87D6-4A226C2893D0}" dt="2019-10-16T10:00:21.197" v="612" actId="478"/>
        <pc:sldMkLst>
          <pc:docMk/>
          <pc:sldMk cId="4132119282" sldId="647"/>
        </pc:sldMkLst>
        <pc:spChg chg="del">
          <ac:chgData name="Mark Simos" userId="c67dffaa-54a4-4aef-b866-523fd9eef58d" providerId="ADAL" clId="{F7342F8F-ED26-4A80-87D6-4A226C2893D0}" dt="2019-10-16T10:00:21.197" v="612" actId="478"/>
          <ac:spMkLst>
            <pc:docMk/>
            <pc:sldMk cId="4132119282" sldId="647"/>
            <ac:spMk id="111" creationId="{2C62439E-A631-43FC-A130-AC73A409F3BF}"/>
          </ac:spMkLst>
        </pc:spChg>
      </pc:sldChg>
      <pc:sldChg chg="modSp delCm modNotesTx">
        <pc:chgData name="Mark Simos" userId="c67dffaa-54a4-4aef-b866-523fd9eef58d" providerId="ADAL" clId="{F7342F8F-ED26-4A80-87D6-4A226C2893D0}" dt="2019-10-16T15:13:57.008" v="665" actId="1592"/>
        <pc:sldMkLst>
          <pc:docMk/>
          <pc:sldMk cId="4245901937" sldId="648"/>
        </pc:sldMkLst>
        <pc:spChg chg="mod">
          <ac:chgData name="Mark Simos" userId="c67dffaa-54a4-4aef-b866-523fd9eef58d" providerId="ADAL" clId="{F7342F8F-ED26-4A80-87D6-4A226C2893D0}" dt="2019-10-16T15:13:31.184" v="664" actId="20577"/>
          <ac:spMkLst>
            <pc:docMk/>
            <pc:sldMk cId="4245901937" sldId="648"/>
            <ac:spMk id="11" creationId="{12F182A0-E46B-4B70-AC90-AA858CDC1660}"/>
          </ac:spMkLst>
        </pc:spChg>
      </pc:sldChg>
      <pc:sldChg chg="del">
        <pc:chgData name="Mark Simos" userId="c67dffaa-54a4-4aef-b866-523fd9eef58d" providerId="ADAL" clId="{F7342F8F-ED26-4A80-87D6-4A226C2893D0}" dt="2019-10-16T10:00:03.157" v="611" actId="2696"/>
        <pc:sldMkLst>
          <pc:docMk/>
          <pc:sldMk cId="1850765605" sldId="4630"/>
        </pc:sldMkLst>
      </pc:sldChg>
      <pc:sldChg chg="modNotesTx">
        <pc:chgData name="Mark Simos" userId="c67dffaa-54a4-4aef-b866-523fd9eef58d" providerId="ADAL" clId="{F7342F8F-ED26-4A80-87D6-4A226C2893D0}" dt="2019-10-16T15:29:01.615" v="968" actId="20577"/>
        <pc:sldMkLst>
          <pc:docMk/>
          <pc:sldMk cId="2520697814" sldId="4632"/>
        </pc:sldMkLst>
      </pc:sldChg>
      <pc:sldChg chg="modNotesTx">
        <pc:chgData name="Mark Simos" userId="c67dffaa-54a4-4aef-b866-523fd9eef58d" providerId="ADAL" clId="{F7342F8F-ED26-4A80-87D6-4A226C2893D0}" dt="2019-10-16T15:39:20.203" v="1480" actId="20577"/>
        <pc:sldMkLst>
          <pc:docMk/>
          <pc:sldMk cId="833111410" sldId="4633"/>
        </pc:sldMkLst>
      </pc:sldChg>
      <pc:sldChg chg="modSp modNotesTx">
        <pc:chgData name="Mark Simos" userId="c67dffaa-54a4-4aef-b866-523fd9eef58d" providerId="ADAL" clId="{F7342F8F-ED26-4A80-87D6-4A226C2893D0}" dt="2019-10-16T15:39:32.177" v="1525" actId="20577"/>
        <pc:sldMkLst>
          <pc:docMk/>
          <pc:sldMk cId="637823574" sldId="4634"/>
        </pc:sldMkLst>
        <pc:spChg chg="mod">
          <ac:chgData name="Mark Simos" userId="c67dffaa-54a4-4aef-b866-523fd9eef58d" providerId="ADAL" clId="{F7342F8F-ED26-4A80-87D6-4A226C2893D0}" dt="2019-10-11T18:08:38.352" v="537" actId="6549"/>
          <ac:spMkLst>
            <pc:docMk/>
            <pc:sldMk cId="637823574" sldId="4634"/>
            <ac:spMk id="130" creationId="{B3B65E94-A2F1-4479-B6D6-28BBC0F9D18C}"/>
          </ac:spMkLst>
        </pc:spChg>
        <pc:spChg chg="mod">
          <ac:chgData name="Mark Simos" userId="c67dffaa-54a4-4aef-b866-523fd9eef58d" providerId="ADAL" clId="{F7342F8F-ED26-4A80-87D6-4A226C2893D0}" dt="2019-10-11T18:08:27.585" v="535" actId="6549"/>
          <ac:spMkLst>
            <pc:docMk/>
            <pc:sldMk cId="637823574" sldId="4634"/>
            <ac:spMk id="131" creationId="{5A95A0B3-D084-4697-935E-74EA5E90DA85}"/>
          </ac:spMkLst>
        </pc:spChg>
      </pc:sldChg>
      <pc:sldChg chg="modNotesTx">
        <pc:chgData name="Mark Simos" userId="c67dffaa-54a4-4aef-b866-523fd9eef58d" providerId="ADAL" clId="{F7342F8F-ED26-4A80-87D6-4A226C2893D0}" dt="2019-10-16T15:41:33.712" v="1739" actId="6549"/>
        <pc:sldMkLst>
          <pc:docMk/>
          <pc:sldMk cId="3711672691" sldId="4636"/>
        </pc:sldMkLst>
      </pc:sldChg>
      <pc:sldChg chg="modNotesTx">
        <pc:chgData name="Mark Simos" userId="c67dffaa-54a4-4aef-b866-523fd9eef58d" providerId="ADAL" clId="{F7342F8F-ED26-4A80-87D6-4A226C2893D0}" dt="2019-10-16T15:40:58.455" v="1647" actId="6549"/>
        <pc:sldMkLst>
          <pc:docMk/>
          <pc:sldMk cId="482487391" sldId="4637"/>
        </pc:sldMkLst>
      </pc:sldChg>
      <pc:sldChg chg="modSp modNotesTx">
        <pc:chgData name="Mark Simos" userId="c67dffaa-54a4-4aef-b866-523fd9eef58d" providerId="ADAL" clId="{F7342F8F-ED26-4A80-87D6-4A226C2893D0}" dt="2019-10-16T15:43:17.921" v="1950" actId="20577"/>
        <pc:sldMkLst>
          <pc:docMk/>
          <pc:sldMk cId="3231186646" sldId="4640"/>
        </pc:sldMkLst>
        <pc:spChg chg="mod">
          <ac:chgData name="Mark Simos" userId="c67dffaa-54a4-4aef-b866-523fd9eef58d" providerId="ADAL" clId="{F7342F8F-ED26-4A80-87D6-4A226C2893D0}" dt="2019-10-11T18:05:59.777" v="532" actId="20577"/>
          <ac:spMkLst>
            <pc:docMk/>
            <pc:sldMk cId="3231186646" sldId="4640"/>
            <ac:spMk id="2" creationId="{E638514A-818C-4ADA-AB8C-4BC60C27D7D4}"/>
          </ac:spMkLst>
        </pc:spChg>
        <pc:spChg chg="mod">
          <ac:chgData name="Mark Simos" userId="c67dffaa-54a4-4aef-b866-523fd9eef58d" providerId="ADAL" clId="{F7342F8F-ED26-4A80-87D6-4A226C2893D0}" dt="2019-10-11T18:09:34.477" v="570" actId="207"/>
          <ac:spMkLst>
            <pc:docMk/>
            <pc:sldMk cId="3231186646" sldId="4640"/>
            <ac:spMk id="428" creationId="{FB59D84D-29DD-496A-AA7B-E4CCE7D40ABA}"/>
          </ac:spMkLst>
        </pc:spChg>
        <pc:spChg chg="mod">
          <ac:chgData name="Mark Simos" userId="c67dffaa-54a4-4aef-b866-523fd9eef58d" providerId="ADAL" clId="{F7342F8F-ED26-4A80-87D6-4A226C2893D0}" dt="2019-10-11T18:06:03.348" v="533" actId="6549"/>
          <ac:spMkLst>
            <pc:docMk/>
            <pc:sldMk cId="3231186646" sldId="4640"/>
            <ac:spMk id="444" creationId="{F8793F62-19E6-4E4A-A91F-0483E919ADF5}"/>
          </ac:spMkLst>
        </pc:spChg>
      </pc:sldChg>
      <pc:sldChg chg="modNotesTx">
        <pc:chgData name="Mark Simos" userId="c67dffaa-54a4-4aef-b866-523fd9eef58d" providerId="ADAL" clId="{F7342F8F-ED26-4A80-87D6-4A226C2893D0}" dt="2019-10-16T15:37:17.285" v="1387" actId="6549"/>
        <pc:sldMkLst>
          <pc:docMk/>
          <pc:sldMk cId="1306632928" sldId="4641"/>
        </pc:sldMkLst>
      </pc:sldChg>
      <pc:sldChg chg="del">
        <pc:chgData name="Mark Simos" userId="c67dffaa-54a4-4aef-b866-523fd9eef58d" providerId="ADAL" clId="{F7342F8F-ED26-4A80-87D6-4A226C2893D0}" dt="2019-10-11T17:50:59.595" v="127" actId="2696"/>
        <pc:sldMkLst>
          <pc:docMk/>
          <pc:sldMk cId="1584520238" sldId="4642"/>
        </pc:sldMkLst>
      </pc:sldChg>
      <pc:sldChg chg="add del modTransition">
        <pc:chgData name="Mark Simos" userId="c67dffaa-54a4-4aef-b866-523fd9eef58d" providerId="ADAL" clId="{F7342F8F-ED26-4A80-87D6-4A226C2893D0}" dt="2019-10-16T09:57:57.098" v="610" actId="2696"/>
        <pc:sldMkLst>
          <pc:docMk/>
          <pc:sldMk cId="2009282399" sldId="4643"/>
        </pc:sldMkLst>
      </pc:sldChg>
      <pc:sldChg chg="add del">
        <pc:chgData name="Mark Simos" userId="c67dffaa-54a4-4aef-b866-523fd9eef58d" providerId="ADAL" clId="{F7342F8F-ED26-4A80-87D6-4A226C2893D0}" dt="2019-10-11T17:44:41.722" v="3"/>
        <pc:sldMkLst>
          <pc:docMk/>
          <pc:sldMk cId="2106836877" sldId="4644"/>
        </pc:sldMkLst>
      </pc:sldChg>
      <pc:sldChg chg="addSp delSp modSp add delAnim modAnim modNotesTx">
        <pc:chgData name="Mark Simos" userId="c67dffaa-54a4-4aef-b866-523fd9eef58d" providerId="ADAL" clId="{F7342F8F-ED26-4A80-87D6-4A226C2893D0}" dt="2019-10-16T15:42:32.866" v="1793" actId="20577"/>
        <pc:sldMkLst>
          <pc:docMk/>
          <pc:sldMk cId="2949704664" sldId="4644"/>
        </pc:sldMkLst>
        <pc:spChg chg="add del mod">
          <ac:chgData name="Mark Simos" userId="c67dffaa-54a4-4aef-b866-523fd9eef58d" providerId="ADAL" clId="{F7342F8F-ED26-4A80-87D6-4A226C2893D0}" dt="2019-10-11T18:06:56.897" v="534" actId="478"/>
          <ac:spMkLst>
            <pc:docMk/>
            <pc:sldMk cId="2949704664" sldId="4644"/>
            <ac:spMk id="7" creationId="{95208F11-71B1-4A96-ABC5-E2117C02E926}"/>
          </ac:spMkLst>
        </pc:spChg>
        <pc:spChg chg="mod topLvl">
          <ac:chgData name="Mark Simos" userId="c67dffaa-54a4-4aef-b866-523fd9eef58d" providerId="ADAL" clId="{F7342F8F-ED26-4A80-87D6-4A226C2893D0}" dt="2019-10-11T18:11:29.027" v="583" actId="164"/>
          <ac:spMkLst>
            <pc:docMk/>
            <pc:sldMk cId="2949704664" sldId="4644"/>
            <ac:spMk id="209" creationId="{CAD24F43-4FA5-4CDF-A749-A6B8B96D0EDB}"/>
          </ac:spMkLst>
        </pc:spChg>
        <pc:spChg chg="add del">
          <ac:chgData name="Mark Simos" userId="c67dffaa-54a4-4aef-b866-523fd9eef58d" providerId="ADAL" clId="{F7342F8F-ED26-4A80-87D6-4A226C2893D0}" dt="2019-10-11T17:54:56.499" v="189"/>
          <ac:spMkLst>
            <pc:docMk/>
            <pc:sldMk cId="2949704664" sldId="4644"/>
            <ac:spMk id="211" creationId="{DD78A41C-8B8C-4A3F-8675-8022789DAA90}"/>
          </ac:spMkLst>
        </pc:spChg>
        <pc:spChg chg="add del mod">
          <ac:chgData name="Mark Simos" userId="c67dffaa-54a4-4aef-b866-523fd9eef58d" providerId="ADAL" clId="{F7342F8F-ED26-4A80-87D6-4A226C2893D0}" dt="2019-10-11T17:54:58.800" v="192" actId="478"/>
          <ac:spMkLst>
            <pc:docMk/>
            <pc:sldMk cId="2949704664" sldId="4644"/>
            <ac:spMk id="212" creationId="{5A6544FC-ED99-453D-8EED-ACBED6C86CC1}"/>
          </ac:spMkLst>
        </pc:spChg>
        <pc:spChg chg="add mod">
          <ac:chgData name="Mark Simos" userId="c67dffaa-54a4-4aef-b866-523fd9eef58d" providerId="ADAL" clId="{F7342F8F-ED26-4A80-87D6-4A226C2893D0}" dt="2019-10-11T18:01:33.723" v="409" actId="164"/>
          <ac:spMkLst>
            <pc:docMk/>
            <pc:sldMk cId="2949704664" sldId="4644"/>
            <ac:spMk id="213" creationId="{7BDBC9BA-55B5-4DFD-B595-0026503F14A2}"/>
          </ac:spMkLst>
        </pc:spChg>
        <pc:spChg chg="add mod">
          <ac:chgData name="Mark Simos" userId="c67dffaa-54a4-4aef-b866-523fd9eef58d" providerId="ADAL" clId="{F7342F8F-ED26-4A80-87D6-4A226C2893D0}" dt="2019-10-11T18:03:27.099" v="418" actId="164"/>
          <ac:spMkLst>
            <pc:docMk/>
            <pc:sldMk cId="2949704664" sldId="4644"/>
            <ac:spMk id="215" creationId="{0E045255-2EC5-481A-809D-F3139834C3BB}"/>
          </ac:spMkLst>
        </pc:spChg>
        <pc:spChg chg="add mod">
          <ac:chgData name="Mark Simos" userId="c67dffaa-54a4-4aef-b866-523fd9eef58d" providerId="ADAL" clId="{F7342F8F-ED26-4A80-87D6-4A226C2893D0}" dt="2019-10-11T18:03:27.099" v="418" actId="164"/>
          <ac:spMkLst>
            <pc:docMk/>
            <pc:sldMk cId="2949704664" sldId="4644"/>
            <ac:spMk id="216" creationId="{AC4038D9-EF4C-4E4D-B082-61F16FFCD2DE}"/>
          </ac:spMkLst>
        </pc:spChg>
        <pc:spChg chg="add mod">
          <ac:chgData name="Mark Simos" userId="c67dffaa-54a4-4aef-b866-523fd9eef58d" providerId="ADAL" clId="{F7342F8F-ED26-4A80-87D6-4A226C2893D0}" dt="2019-10-11T18:03:27.099" v="418" actId="164"/>
          <ac:spMkLst>
            <pc:docMk/>
            <pc:sldMk cId="2949704664" sldId="4644"/>
            <ac:spMk id="217" creationId="{5FA16587-1E8F-4027-9457-B16C2B254F48}"/>
          </ac:spMkLst>
        </pc:spChg>
        <pc:spChg chg="mod">
          <ac:chgData name="Mark Simos" userId="c67dffaa-54a4-4aef-b866-523fd9eef58d" providerId="ADAL" clId="{F7342F8F-ED26-4A80-87D6-4A226C2893D0}" dt="2019-10-11T17:50:31.190" v="126" actId="6549"/>
          <ac:spMkLst>
            <pc:docMk/>
            <pc:sldMk cId="2949704664" sldId="4644"/>
            <ac:spMk id="444" creationId="{F8793F62-19E6-4E4A-A91F-0483E919ADF5}"/>
          </ac:spMkLst>
        </pc:spChg>
        <pc:spChg chg="mod topLvl">
          <ac:chgData name="Mark Simos" userId="c67dffaa-54a4-4aef-b866-523fd9eef58d" providerId="ADAL" clId="{F7342F8F-ED26-4A80-87D6-4A226C2893D0}" dt="2019-10-11T18:11:29.027" v="583" actId="164"/>
          <ac:spMkLst>
            <pc:docMk/>
            <pc:sldMk cId="2949704664" sldId="4644"/>
            <ac:spMk id="469" creationId="{C0DAB007-3E7E-4247-8165-1A690DD0ADF6}"/>
          </ac:spMkLst>
        </pc:spChg>
        <pc:spChg chg="mod topLvl">
          <ac:chgData name="Mark Simos" userId="c67dffaa-54a4-4aef-b866-523fd9eef58d" providerId="ADAL" clId="{F7342F8F-ED26-4A80-87D6-4A226C2893D0}" dt="2019-10-11T18:10:21.143" v="571" actId="164"/>
          <ac:spMkLst>
            <pc:docMk/>
            <pc:sldMk cId="2949704664" sldId="4644"/>
            <ac:spMk id="470" creationId="{5DFA5ED2-BA67-439B-AAA6-CA737D47BECC}"/>
          </ac:spMkLst>
        </pc:spChg>
        <pc:spChg chg="mod topLvl">
          <ac:chgData name="Mark Simos" userId="c67dffaa-54a4-4aef-b866-523fd9eef58d" providerId="ADAL" clId="{F7342F8F-ED26-4A80-87D6-4A226C2893D0}" dt="2019-10-11T18:10:47.316" v="577" actId="164"/>
          <ac:spMkLst>
            <pc:docMk/>
            <pc:sldMk cId="2949704664" sldId="4644"/>
            <ac:spMk id="471" creationId="{3C208588-FF30-49E9-86DB-53B5330203D8}"/>
          </ac:spMkLst>
        </pc:spChg>
        <pc:spChg chg="mod">
          <ac:chgData name="Mark Simos" userId="c67dffaa-54a4-4aef-b866-523fd9eef58d" providerId="ADAL" clId="{F7342F8F-ED26-4A80-87D6-4A226C2893D0}" dt="2019-10-11T17:54:24.508" v="185" actId="1076"/>
          <ac:spMkLst>
            <pc:docMk/>
            <pc:sldMk cId="2949704664" sldId="4644"/>
            <ac:spMk id="593" creationId="{32E28DB4-8DB4-4C9B-ABFB-3AE75AC40DC5}"/>
          </ac:spMkLst>
        </pc:spChg>
        <pc:spChg chg="mod">
          <ac:chgData name="Mark Simos" userId="c67dffaa-54a4-4aef-b866-523fd9eef58d" providerId="ADAL" clId="{F7342F8F-ED26-4A80-87D6-4A226C2893D0}" dt="2019-10-11T17:49:41.023" v="78" actId="242"/>
          <ac:spMkLst>
            <pc:docMk/>
            <pc:sldMk cId="2949704664" sldId="4644"/>
            <ac:spMk id="596" creationId="{A702160B-C7B8-4AFD-AF9B-F9A83513C495}"/>
          </ac:spMkLst>
        </pc:spChg>
        <pc:spChg chg="del">
          <ac:chgData name="Mark Simos" userId="c67dffaa-54a4-4aef-b866-523fd9eef58d" providerId="ADAL" clId="{F7342F8F-ED26-4A80-87D6-4A226C2893D0}" dt="2019-10-11T17:49:19.895" v="48" actId="478"/>
          <ac:spMkLst>
            <pc:docMk/>
            <pc:sldMk cId="2949704664" sldId="4644"/>
            <ac:spMk id="598" creationId="{67DCCCE2-8E48-4B5C-A0C9-620C8D7A6103}"/>
          </ac:spMkLst>
        </pc:spChg>
        <pc:spChg chg="mod">
          <ac:chgData name="Mark Simos" userId="c67dffaa-54a4-4aef-b866-523fd9eef58d" providerId="ADAL" clId="{F7342F8F-ED26-4A80-87D6-4A226C2893D0}" dt="2019-10-11T17:49:59.835" v="109" actId="1036"/>
          <ac:spMkLst>
            <pc:docMk/>
            <pc:sldMk cId="2949704664" sldId="4644"/>
            <ac:spMk id="607" creationId="{12D04DAB-DEAB-4E14-AF73-026542E561DD}"/>
          </ac:spMkLst>
        </pc:spChg>
        <pc:spChg chg="mod">
          <ac:chgData name="Mark Simos" userId="c67dffaa-54a4-4aef-b866-523fd9eef58d" providerId="ADAL" clId="{F7342F8F-ED26-4A80-87D6-4A226C2893D0}" dt="2019-10-11T17:49:59.835" v="109" actId="1036"/>
          <ac:spMkLst>
            <pc:docMk/>
            <pc:sldMk cId="2949704664" sldId="4644"/>
            <ac:spMk id="617" creationId="{F041D2E9-7DA0-4DD7-A911-062D8CA66317}"/>
          </ac:spMkLst>
        </pc:spChg>
        <pc:spChg chg="mod">
          <ac:chgData name="Mark Simos" userId="c67dffaa-54a4-4aef-b866-523fd9eef58d" providerId="ADAL" clId="{F7342F8F-ED26-4A80-87D6-4A226C2893D0}" dt="2019-10-11T17:49:59.835" v="109" actId="1036"/>
          <ac:spMkLst>
            <pc:docMk/>
            <pc:sldMk cId="2949704664" sldId="4644"/>
            <ac:spMk id="619" creationId="{68DFC07F-9C58-4E09-8EEE-500C4ABBEE0A}"/>
          </ac:spMkLst>
        </pc:spChg>
        <pc:spChg chg="mod">
          <ac:chgData name="Mark Simos" userId="c67dffaa-54a4-4aef-b866-523fd9eef58d" providerId="ADAL" clId="{F7342F8F-ED26-4A80-87D6-4A226C2893D0}" dt="2019-10-11T17:49:59.835" v="109" actId="1036"/>
          <ac:spMkLst>
            <pc:docMk/>
            <pc:sldMk cId="2949704664" sldId="4644"/>
            <ac:spMk id="624" creationId="{90DB3655-421E-49A2-80A1-70DA4CE5E6B3}"/>
          </ac:spMkLst>
        </pc:spChg>
        <pc:spChg chg="mod">
          <ac:chgData name="Mark Simos" userId="c67dffaa-54a4-4aef-b866-523fd9eef58d" providerId="ADAL" clId="{F7342F8F-ED26-4A80-87D6-4A226C2893D0}" dt="2019-10-11T17:49:59.835" v="109" actId="1036"/>
          <ac:spMkLst>
            <pc:docMk/>
            <pc:sldMk cId="2949704664" sldId="4644"/>
            <ac:spMk id="625" creationId="{1A3B2725-D154-4CB5-A742-7563D2125F0F}"/>
          </ac:spMkLst>
        </pc:spChg>
        <pc:spChg chg="mod">
          <ac:chgData name="Mark Simos" userId="c67dffaa-54a4-4aef-b866-523fd9eef58d" providerId="ADAL" clId="{F7342F8F-ED26-4A80-87D6-4A226C2893D0}" dt="2019-10-11T17:49:59.835" v="109" actId="1036"/>
          <ac:spMkLst>
            <pc:docMk/>
            <pc:sldMk cId="2949704664" sldId="4644"/>
            <ac:spMk id="626" creationId="{DB94FEBD-DF7B-4CE6-B39E-AE2148BF1127}"/>
          </ac:spMkLst>
        </pc:spChg>
        <pc:spChg chg="mod">
          <ac:chgData name="Mark Simos" userId="c67dffaa-54a4-4aef-b866-523fd9eef58d" providerId="ADAL" clId="{F7342F8F-ED26-4A80-87D6-4A226C2893D0}" dt="2019-10-11T17:49:59.835" v="109" actId="1036"/>
          <ac:spMkLst>
            <pc:docMk/>
            <pc:sldMk cId="2949704664" sldId="4644"/>
            <ac:spMk id="627" creationId="{598C1ED5-85E2-4455-AB2F-253688B86067}"/>
          </ac:spMkLst>
        </pc:spChg>
        <pc:spChg chg="mod topLvl">
          <ac:chgData name="Mark Simos" userId="c67dffaa-54a4-4aef-b866-523fd9eef58d" providerId="ADAL" clId="{F7342F8F-ED26-4A80-87D6-4A226C2893D0}" dt="2019-10-11T18:10:47.316" v="577" actId="164"/>
          <ac:spMkLst>
            <pc:docMk/>
            <pc:sldMk cId="2949704664" sldId="4644"/>
            <ac:spMk id="640" creationId="{1EDE5AF0-0AF5-4018-B83F-1910AD3C7ECD}"/>
          </ac:spMkLst>
        </pc:spChg>
        <pc:spChg chg="del">
          <ac:chgData name="Mark Simos" userId="c67dffaa-54a4-4aef-b866-523fd9eef58d" providerId="ADAL" clId="{F7342F8F-ED26-4A80-87D6-4A226C2893D0}" dt="2019-10-11T18:03:55.961" v="422" actId="478"/>
          <ac:spMkLst>
            <pc:docMk/>
            <pc:sldMk cId="2949704664" sldId="4644"/>
            <ac:spMk id="642" creationId="{E18C127F-A957-438C-8783-1F19171F772B}"/>
          </ac:spMkLst>
        </pc:spChg>
        <pc:spChg chg="mod topLvl">
          <ac:chgData name="Mark Simos" userId="c67dffaa-54a4-4aef-b866-523fd9eef58d" providerId="ADAL" clId="{F7342F8F-ED26-4A80-87D6-4A226C2893D0}" dt="2019-10-11T18:10:21.143" v="571" actId="164"/>
          <ac:spMkLst>
            <pc:docMk/>
            <pc:sldMk cId="2949704664" sldId="4644"/>
            <ac:spMk id="660" creationId="{90A9687B-E11D-4C88-AD57-96C0792F4DA7}"/>
          </ac:spMkLst>
        </pc:spChg>
        <pc:spChg chg="mod topLvl">
          <ac:chgData name="Mark Simos" userId="c67dffaa-54a4-4aef-b866-523fd9eef58d" providerId="ADAL" clId="{F7342F8F-ED26-4A80-87D6-4A226C2893D0}" dt="2019-10-11T18:11:29.027" v="583" actId="164"/>
          <ac:spMkLst>
            <pc:docMk/>
            <pc:sldMk cId="2949704664" sldId="4644"/>
            <ac:spMk id="737" creationId="{0E1A2F05-0B88-4746-B70C-06928616DC57}"/>
          </ac:spMkLst>
        </pc:spChg>
        <pc:spChg chg="mod topLvl">
          <ac:chgData name="Mark Simos" userId="c67dffaa-54a4-4aef-b866-523fd9eef58d" providerId="ADAL" clId="{F7342F8F-ED26-4A80-87D6-4A226C2893D0}" dt="2019-10-11T18:11:29.027" v="583" actId="164"/>
          <ac:spMkLst>
            <pc:docMk/>
            <pc:sldMk cId="2949704664" sldId="4644"/>
            <ac:spMk id="750" creationId="{ABFC67C1-085E-4255-8FC3-32E8270FFC0D}"/>
          </ac:spMkLst>
        </pc:spChg>
        <pc:spChg chg="mod topLvl">
          <ac:chgData name="Mark Simos" userId="c67dffaa-54a4-4aef-b866-523fd9eef58d" providerId="ADAL" clId="{F7342F8F-ED26-4A80-87D6-4A226C2893D0}" dt="2019-10-11T18:01:33.723" v="409" actId="164"/>
          <ac:spMkLst>
            <pc:docMk/>
            <pc:sldMk cId="2949704664" sldId="4644"/>
            <ac:spMk id="761" creationId="{E912C085-4348-4FB8-A574-D3A706D2B00B}"/>
          </ac:spMkLst>
        </pc:spChg>
        <pc:grpChg chg="mod">
          <ac:chgData name="Mark Simos" userId="c67dffaa-54a4-4aef-b866-523fd9eef58d" providerId="ADAL" clId="{F7342F8F-ED26-4A80-87D6-4A226C2893D0}" dt="2019-10-11T17:54:35.370" v="187" actId="1076"/>
          <ac:grpSpMkLst>
            <pc:docMk/>
            <pc:sldMk cId="2949704664" sldId="4644"/>
            <ac:grpSpMk id="3" creationId="{25538C5A-2025-4979-80CF-FC11C4BDAA3A}"/>
          </ac:grpSpMkLst>
        </pc:grpChg>
        <pc:grpChg chg="add del mod">
          <ac:chgData name="Mark Simos" userId="c67dffaa-54a4-4aef-b866-523fd9eef58d" providerId="ADAL" clId="{F7342F8F-ED26-4A80-87D6-4A226C2893D0}" dt="2019-10-11T18:01:21.703" v="407" actId="165"/>
          <ac:grpSpMkLst>
            <pc:docMk/>
            <pc:sldMk cId="2949704664" sldId="4644"/>
            <ac:grpSpMk id="4" creationId="{9293CEE0-A279-4E3D-8579-9593A449884B}"/>
          </ac:grpSpMkLst>
        </pc:grpChg>
        <pc:grpChg chg="add mod">
          <ac:chgData name="Mark Simos" userId="c67dffaa-54a4-4aef-b866-523fd9eef58d" providerId="ADAL" clId="{F7342F8F-ED26-4A80-87D6-4A226C2893D0}" dt="2019-10-11T18:10:21.143" v="571" actId="164"/>
          <ac:grpSpMkLst>
            <pc:docMk/>
            <pc:sldMk cId="2949704664" sldId="4644"/>
            <ac:grpSpMk id="8" creationId="{D13AB97C-05EC-482A-8D98-3DA21EB4F626}"/>
          </ac:grpSpMkLst>
        </pc:grpChg>
        <pc:grpChg chg="add mod">
          <ac:chgData name="Mark Simos" userId="c67dffaa-54a4-4aef-b866-523fd9eef58d" providerId="ADAL" clId="{F7342F8F-ED26-4A80-87D6-4A226C2893D0}" dt="2019-10-11T18:10:21.143" v="571" actId="164"/>
          <ac:grpSpMkLst>
            <pc:docMk/>
            <pc:sldMk cId="2949704664" sldId="4644"/>
            <ac:grpSpMk id="9" creationId="{84438A40-DD0A-4F0C-B991-5B12829D94D9}"/>
          </ac:grpSpMkLst>
        </pc:grpChg>
        <pc:grpChg chg="add mod">
          <ac:chgData name="Mark Simos" userId="c67dffaa-54a4-4aef-b866-523fd9eef58d" providerId="ADAL" clId="{F7342F8F-ED26-4A80-87D6-4A226C2893D0}" dt="2019-10-11T18:10:21.143" v="571" actId="164"/>
          <ac:grpSpMkLst>
            <pc:docMk/>
            <pc:sldMk cId="2949704664" sldId="4644"/>
            <ac:grpSpMk id="10" creationId="{C6802DCF-38E1-41E6-A177-C421DEC638E4}"/>
          </ac:grpSpMkLst>
        </pc:grpChg>
        <pc:grpChg chg="add mod topLvl">
          <ac:chgData name="Mark Simos" userId="c67dffaa-54a4-4aef-b866-523fd9eef58d" providerId="ADAL" clId="{F7342F8F-ED26-4A80-87D6-4A226C2893D0}" dt="2019-10-11T18:11:29.027" v="583" actId="164"/>
          <ac:grpSpMkLst>
            <pc:docMk/>
            <pc:sldMk cId="2949704664" sldId="4644"/>
            <ac:grpSpMk id="11" creationId="{97E17EFA-7D0E-46BA-8F34-E80FCF5917A5}"/>
          </ac:grpSpMkLst>
        </pc:grpChg>
        <pc:grpChg chg="add del mod">
          <ac:chgData name="Mark Simos" userId="c67dffaa-54a4-4aef-b866-523fd9eef58d" providerId="ADAL" clId="{F7342F8F-ED26-4A80-87D6-4A226C2893D0}" dt="2019-10-11T18:11:17.973" v="582" actId="165"/>
          <ac:grpSpMkLst>
            <pc:docMk/>
            <pc:sldMk cId="2949704664" sldId="4644"/>
            <ac:grpSpMk id="12" creationId="{512A3CC7-272D-4F35-860E-98EC1256961F}"/>
          </ac:grpSpMkLst>
        </pc:grpChg>
        <pc:grpChg chg="add mod">
          <ac:chgData name="Mark Simos" userId="c67dffaa-54a4-4aef-b866-523fd9eef58d" providerId="ADAL" clId="{F7342F8F-ED26-4A80-87D6-4A226C2893D0}" dt="2019-10-11T18:11:29.027" v="583" actId="164"/>
          <ac:grpSpMkLst>
            <pc:docMk/>
            <pc:sldMk cId="2949704664" sldId="4644"/>
            <ac:grpSpMk id="13" creationId="{FFAF67AD-B8E9-49E8-9ECA-C232B30C3BDF}"/>
          </ac:grpSpMkLst>
        </pc:grpChg>
        <pc:grpChg chg="add mod">
          <ac:chgData name="Mark Simos" userId="c67dffaa-54a4-4aef-b866-523fd9eef58d" providerId="ADAL" clId="{F7342F8F-ED26-4A80-87D6-4A226C2893D0}" dt="2019-10-11T18:12:59.867" v="599" actId="164"/>
          <ac:grpSpMkLst>
            <pc:docMk/>
            <pc:sldMk cId="2949704664" sldId="4644"/>
            <ac:grpSpMk id="14" creationId="{7B3EEBA3-8C92-4FCD-9E57-713AA3CA5CE4}"/>
          </ac:grpSpMkLst>
        </pc:grpChg>
        <pc:grpChg chg="del">
          <ac:chgData name="Mark Simos" userId="c67dffaa-54a4-4aef-b866-523fd9eef58d" providerId="ADAL" clId="{F7342F8F-ED26-4A80-87D6-4A226C2893D0}" dt="2019-10-11T18:10:39.254" v="576" actId="165"/>
          <ac:grpSpMkLst>
            <pc:docMk/>
            <pc:sldMk cId="2949704664" sldId="4644"/>
            <ac:grpSpMk id="22" creationId="{BA9E5A68-3EBB-4C9B-AF2D-208E97BDD2F8}"/>
          </ac:grpSpMkLst>
        </pc:grpChg>
        <pc:grpChg chg="mod">
          <ac:chgData name="Mark Simos" userId="c67dffaa-54a4-4aef-b866-523fd9eef58d" providerId="ADAL" clId="{F7342F8F-ED26-4A80-87D6-4A226C2893D0}" dt="2019-10-11T17:54:35.370" v="187" actId="1076"/>
          <ac:grpSpMkLst>
            <pc:docMk/>
            <pc:sldMk cId="2949704664" sldId="4644"/>
            <ac:grpSpMk id="488" creationId="{522C7DE2-5E91-42C7-B00B-4ADEF0C5C819}"/>
          </ac:grpSpMkLst>
        </pc:grpChg>
        <pc:grpChg chg="mod topLvl">
          <ac:chgData name="Mark Simos" userId="c67dffaa-54a4-4aef-b866-523fd9eef58d" providerId="ADAL" clId="{F7342F8F-ED26-4A80-87D6-4A226C2893D0}" dt="2019-10-11T18:10:47.316" v="577" actId="164"/>
          <ac:grpSpMkLst>
            <pc:docMk/>
            <pc:sldMk cId="2949704664" sldId="4644"/>
            <ac:grpSpMk id="511" creationId="{08CE6EC3-5888-4B63-9474-99501E9E84FB}"/>
          </ac:grpSpMkLst>
        </pc:grpChg>
        <pc:grpChg chg="mod topLvl">
          <ac:chgData name="Mark Simos" userId="c67dffaa-54a4-4aef-b866-523fd9eef58d" providerId="ADAL" clId="{F7342F8F-ED26-4A80-87D6-4A226C2893D0}" dt="2019-10-11T18:10:47.316" v="577" actId="164"/>
          <ac:grpSpMkLst>
            <pc:docMk/>
            <pc:sldMk cId="2949704664" sldId="4644"/>
            <ac:grpSpMk id="514" creationId="{88A59FBB-6EDE-400A-B2B8-EFDF72036F34}"/>
          </ac:grpSpMkLst>
        </pc:grpChg>
        <pc:grpChg chg="mod topLvl">
          <ac:chgData name="Mark Simos" userId="c67dffaa-54a4-4aef-b866-523fd9eef58d" providerId="ADAL" clId="{F7342F8F-ED26-4A80-87D6-4A226C2893D0}" dt="2019-10-11T18:10:47.316" v="577" actId="164"/>
          <ac:grpSpMkLst>
            <pc:docMk/>
            <pc:sldMk cId="2949704664" sldId="4644"/>
            <ac:grpSpMk id="519" creationId="{F383950D-AFC9-40B8-BF1C-0618565130AE}"/>
          </ac:grpSpMkLst>
        </pc:grpChg>
        <pc:grpChg chg="mod topLvl">
          <ac:chgData name="Mark Simos" userId="c67dffaa-54a4-4aef-b866-523fd9eef58d" providerId="ADAL" clId="{F7342F8F-ED26-4A80-87D6-4A226C2893D0}" dt="2019-10-11T18:11:29.027" v="583" actId="164"/>
          <ac:grpSpMkLst>
            <pc:docMk/>
            <pc:sldMk cId="2949704664" sldId="4644"/>
            <ac:grpSpMk id="531" creationId="{83715820-AEE3-4DCC-9813-6616D0CD49E3}"/>
          </ac:grpSpMkLst>
        </pc:grpChg>
        <pc:grpChg chg="mod topLvl">
          <ac:chgData name="Mark Simos" userId="c67dffaa-54a4-4aef-b866-523fd9eef58d" providerId="ADAL" clId="{F7342F8F-ED26-4A80-87D6-4A226C2893D0}" dt="2019-10-11T18:10:47.316" v="577" actId="164"/>
          <ac:grpSpMkLst>
            <pc:docMk/>
            <pc:sldMk cId="2949704664" sldId="4644"/>
            <ac:grpSpMk id="568" creationId="{9A83284A-386A-4185-96F9-A0051A62C384}"/>
          </ac:grpSpMkLst>
        </pc:grpChg>
        <pc:grpChg chg="mod topLvl">
          <ac:chgData name="Mark Simos" userId="c67dffaa-54a4-4aef-b866-523fd9eef58d" providerId="ADAL" clId="{F7342F8F-ED26-4A80-87D6-4A226C2893D0}" dt="2019-10-11T18:11:29.027" v="583" actId="164"/>
          <ac:grpSpMkLst>
            <pc:docMk/>
            <pc:sldMk cId="2949704664" sldId="4644"/>
            <ac:grpSpMk id="587" creationId="{25DEDAC3-11FC-4651-9539-14337CD80C65}"/>
          </ac:grpSpMkLst>
        </pc:grpChg>
        <pc:grpChg chg="del">
          <ac:chgData name="Mark Simos" userId="c67dffaa-54a4-4aef-b866-523fd9eef58d" providerId="ADAL" clId="{F7342F8F-ED26-4A80-87D6-4A226C2893D0}" dt="2019-10-11T18:03:55.961" v="422" actId="478"/>
          <ac:grpSpMkLst>
            <pc:docMk/>
            <pc:sldMk cId="2949704664" sldId="4644"/>
            <ac:grpSpMk id="638" creationId="{BD05581D-A2C3-42A1-97E5-A63B27042529}"/>
          </ac:grpSpMkLst>
        </pc:grpChg>
        <pc:grpChg chg="mod topLvl">
          <ac:chgData name="Mark Simos" userId="c67dffaa-54a4-4aef-b866-523fd9eef58d" providerId="ADAL" clId="{F7342F8F-ED26-4A80-87D6-4A226C2893D0}" dt="2019-10-11T18:11:29.027" v="583" actId="164"/>
          <ac:grpSpMkLst>
            <pc:docMk/>
            <pc:sldMk cId="2949704664" sldId="4644"/>
            <ac:grpSpMk id="643" creationId="{B7807573-A8D0-4D71-AB2C-DE1EB49C9A58}"/>
          </ac:grpSpMkLst>
        </pc:grpChg>
        <pc:grpChg chg="mod topLvl">
          <ac:chgData name="Mark Simos" userId="c67dffaa-54a4-4aef-b866-523fd9eef58d" providerId="ADAL" clId="{F7342F8F-ED26-4A80-87D6-4A226C2893D0}" dt="2019-10-11T18:11:29.027" v="583" actId="164"/>
          <ac:grpSpMkLst>
            <pc:docMk/>
            <pc:sldMk cId="2949704664" sldId="4644"/>
            <ac:grpSpMk id="651" creationId="{E8ACACD7-6EE6-49F6-88A0-D26FC2CE2C92}"/>
          </ac:grpSpMkLst>
        </pc:grpChg>
        <pc:grpChg chg="mod topLvl">
          <ac:chgData name="Mark Simos" userId="c67dffaa-54a4-4aef-b866-523fd9eef58d" providerId="ADAL" clId="{F7342F8F-ED26-4A80-87D6-4A226C2893D0}" dt="2019-10-11T18:02:23.216" v="416" actId="14100"/>
          <ac:grpSpMkLst>
            <pc:docMk/>
            <pc:sldMk cId="2949704664" sldId="4644"/>
            <ac:grpSpMk id="667" creationId="{4AB48C4D-0D04-4BE4-AE48-47BD1800A0ED}"/>
          </ac:grpSpMkLst>
        </pc:grpChg>
        <pc:grpChg chg="mod topLvl">
          <ac:chgData name="Mark Simos" userId="c67dffaa-54a4-4aef-b866-523fd9eef58d" providerId="ADAL" clId="{F7342F8F-ED26-4A80-87D6-4A226C2893D0}" dt="2019-10-11T18:02:23.216" v="416" actId="14100"/>
          <ac:grpSpMkLst>
            <pc:docMk/>
            <pc:sldMk cId="2949704664" sldId="4644"/>
            <ac:grpSpMk id="670" creationId="{0E093BFC-C943-49A6-86C4-E74861890100}"/>
          </ac:grpSpMkLst>
        </pc:grpChg>
        <pc:grpChg chg="mod topLvl">
          <ac:chgData name="Mark Simos" userId="c67dffaa-54a4-4aef-b866-523fd9eef58d" providerId="ADAL" clId="{F7342F8F-ED26-4A80-87D6-4A226C2893D0}" dt="2019-10-11T18:11:29.027" v="583" actId="164"/>
          <ac:grpSpMkLst>
            <pc:docMk/>
            <pc:sldMk cId="2949704664" sldId="4644"/>
            <ac:grpSpMk id="745" creationId="{7D7416C7-965D-4BF5-A09A-3A49304835D8}"/>
          </ac:grpSpMkLst>
        </pc:grpChg>
        <pc:grpChg chg="mod topLvl">
          <ac:chgData name="Mark Simos" userId="c67dffaa-54a4-4aef-b866-523fd9eef58d" providerId="ADAL" clId="{F7342F8F-ED26-4A80-87D6-4A226C2893D0}" dt="2019-10-11T18:10:21.143" v="571" actId="164"/>
          <ac:grpSpMkLst>
            <pc:docMk/>
            <pc:sldMk cId="2949704664" sldId="4644"/>
            <ac:grpSpMk id="758" creationId="{701EDE1B-A6F6-40ED-9B8B-B604AF678062}"/>
          </ac:grpSpMkLst>
        </pc:grpChg>
        <pc:picChg chg="add mod">
          <ac:chgData name="Mark Simos" userId="c67dffaa-54a4-4aef-b866-523fd9eef58d" providerId="ADAL" clId="{F7342F8F-ED26-4A80-87D6-4A226C2893D0}" dt="2019-10-11T18:10:47.316" v="577" actId="164"/>
          <ac:picMkLst>
            <pc:docMk/>
            <pc:sldMk cId="2949704664" sldId="4644"/>
            <ac:picMk id="219" creationId="{A2499B1D-41B0-4A93-8E59-6D41A99FB7A9}"/>
          </ac:picMkLst>
        </pc:picChg>
        <pc:picChg chg="del">
          <ac:chgData name="Mark Simos" userId="c67dffaa-54a4-4aef-b866-523fd9eef58d" providerId="ADAL" clId="{F7342F8F-ED26-4A80-87D6-4A226C2893D0}" dt="2019-10-11T17:49:19.895" v="48" actId="478"/>
          <ac:picMkLst>
            <pc:docMk/>
            <pc:sldMk cId="2949704664" sldId="4644"/>
            <ac:picMk id="599" creationId="{703D9B97-8A30-48B8-B6D4-91E6AD054047}"/>
          </ac:picMkLst>
        </pc:picChg>
        <pc:picChg chg="mod topLvl">
          <ac:chgData name="Mark Simos" userId="c67dffaa-54a4-4aef-b866-523fd9eef58d" providerId="ADAL" clId="{F7342F8F-ED26-4A80-87D6-4A226C2893D0}" dt="2019-10-11T18:11:29.027" v="583" actId="164"/>
          <ac:picMkLst>
            <pc:docMk/>
            <pc:sldMk cId="2949704664" sldId="4644"/>
            <ac:picMk id="738" creationId="{887213CB-3545-47EA-97CD-6DB912F8FD05}"/>
          </ac:picMkLst>
        </pc:picChg>
        <pc:picChg chg="mod topLvl">
          <ac:chgData name="Mark Simos" userId="c67dffaa-54a4-4aef-b866-523fd9eef58d" providerId="ADAL" clId="{F7342F8F-ED26-4A80-87D6-4A226C2893D0}" dt="2019-10-11T18:11:29.027" v="583" actId="164"/>
          <ac:picMkLst>
            <pc:docMk/>
            <pc:sldMk cId="2949704664" sldId="4644"/>
            <ac:picMk id="739" creationId="{BC759CBD-1294-40CE-A4D0-A8326F4B2310}"/>
          </ac:picMkLst>
        </pc:picChg>
        <pc:picChg chg="mod topLvl">
          <ac:chgData name="Mark Simos" userId="c67dffaa-54a4-4aef-b866-523fd9eef58d" providerId="ADAL" clId="{F7342F8F-ED26-4A80-87D6-4A226C2893D0}" dt="2019-10-11T18:11:29.027" v="583" actId="164"/>
          <ac:picMkLst>
            <pc:docMk/>
            <pc:sldMk cId="2949704664" sldId="4644"/>
            <ac:picMk id="740" creationId="{5564C622-8A5A-411B-B5F2-2A1E03B904B0}"/>
          </ac:picMkLst>
        </pc:picChg>
        <pc:picChg chg="mod topLvl">
          <ac:chgData name="Mark Simos" userId="c67dffaa-54a4-4aef-b866-523fd9eef58d" providerId="ADAL" clId="{F7342F8F-ED26-4A80-87D6-4A226C2893D0}" dt="2019-10-11T18:11:29.027" v="583" actId="164"/>
          <ac:picMkLst>
            <pc:docMk/>
            <pc:sldMk cId="2949704664" sldId="4644"/>
            <ac:picMk id="741" creationId="{376356FE-B7ED-435E-BFD9-FFBBBD7C25FE}"/>
          </ac:picMkLst>
        </pc:picChg>
        <pc:picChg chg="mod topLvl">
          <ac:chgData name="Mark Simos" userId="c67dffaa-54a4-4aef-b866-523fd9eef58d" providerId="ADAL" clId="{F7342F8F-ED26-4A80-87D6-4A226C2893D0}" dt="2019-10-11T18:11:29.027" v="583" actId="164"/>
          <ac:picMkLst>
            <pc:docMk/>
            <pc:sldMk cId="2949704664" sldId="4644"/>
            <ac:picMk id="742" creationId="{1079D971-85BF-42FD-9589-AC901CDBFA4D}"/>
          </ac:picMkLst>
        </pc:picChg>
        <pc:picChg chg="mod topLvl">
          <ac:chgData name="Mark Simos" userId="c67dffaa-54a4-4aef-b866-523fd9eef58d" providerId="ADAL" clId="{F7342F8F-ED26-4A80-87D6-4A226C2893D0}" dt="2019-10-11T18:11:29.027" v="583" actId="164"/>
          <ac:picMkLst>
            <pc:docMk/>
            <pc:sldMk cId="2949704664" sldId="4644"/>
            <ac:picMk id="743" creationId="{4AF1D3B4-DDC8-4D9B-900A-2A6595CBAE85}"/>
          </ac:picMkLst>
        </pc:picChg>
        <pc:picChg chg="mod topLvl">
          <ac:chgData name="Mark Simos" userId="c67dffaa-54a4-4aef-b866-523fd9eef58d" providerId="ADAL" clId="{F7342F8F-ED26-4A80-87D6-4A226C2893D0}" dt="2019-10-11T18:11:29.027" v="583" actId="164"/>
          <ac:picMkLst>
            <pc:docMk/>
            <pc:sldMk cId="2949704664" sldId="4644"/>
            <ac:picMk id="744" creationId="{D23228F8-C5E9-4980-94E6-A6B6AB578DFA}"/>
          </ac:picMkLst>
        </pc:picChg>
        <pc:picChg chg="mod topLvl">
          <ac:chgData name="Mark Simos" userId="c67dffaa-54a4-4aef-b866-523fd9eef58d" providerId="ADAL" clId="{F7342F8F-ED26-4A80-87D6-4A226C2893D0}" dt="2019-10-11T18:11:29.027" v="583" actId="164"/>
          <ac:picMkLst>
            <pc:docMk/>
            <pc:sldMk cId="2949704664" sldId="4644"/>
            <ac:picMk id="749" creationId="{D9F386C1-83B1-48FD-863A-05EE0EBAB739}"/>
          </ac:picMkLst>
        </pc:picChg>
        <pc:cxnChg chg="mod topLvl">
          <ac:chgData name="Mark Simos" userId="c67dffaa-54a4-4aef-b866-523fd9eef58d" providerId="ADAL" clId="{F7342F8F-ED26-4A80-87D6-4A226C2893D0}" dt="2019-10-11T18:11:29.027" v="583" actId="164"/>
          <ac:cxnSpMkLst>
            <pc:docMk/>
            <pc:sldMk cId="2949704664" sldId="4644"/>
            <ac:cxnSpMk id="210" creationId="{AB852BD4-2275-4E41-B129-5FF4A7CF95DA}"/>
          </ac:cxnSpMkLst>
        </pc:cxnChg>
        <pc:cxnChg chg="mod topLvl">
          <ac:chgData name="Mark Simos" userId="c67dffaa-54a4-4aef-b866-523fd9eef58d" providerId="ADAL" clId="{F7342F8F-ED26-4A80-87D6-4A226C2893D0}" dt="2019-10-11T18:11:29.027" v="583" actId="164"/>
          <ac:cxnSpMkLst>
            <pc:docMk/>
            <pc:sldMk cId="2949704664" sldId="4644"/>
            <ac:cxnSpMk id="585" creationId="{809ED6C9-6A4F-440D-8B65-D40D57E70567}"/>
          </ac:cxnSpMkLst>
        </pc:cxnChg>
        <pc:cxnChg chg="mod topLvl">
          <ac:chgData name="Mark Simos" userId="c67dffaa-54a4-4aef-b866-523fd9eef58d" providerId="ADAL" clId="{F7342F8F-ED26-4A80-87D6-4A226C2893D0}" dt="2019-10-11T18:11:29.027" v="583" actId="164"/>
          <ac:cxnSpMkLst>
            <pc:docMk/>
            <pc:sldMk cId="2949704664" sldId="4644"/>
            <ac:cxnSpMk id="586" creationId="{4B065CE3-AD72-4401-B35C-F4B29FFE17B6}"/>
          </ac:cxnSpMkLst>
        </pc:cxnChg>
        <pc:cxnChg chg="mod topLvl">
          <ac:chgData name="Mark Simos" userId="c67dffaa-54a4-4aef-b866-523fd9eef58d" providerId="ADAL" clId="{F7342F8F-ED26-4A80-87D6-4A226C2893D0}" dt="2019-10-11T18:11:29.027" v="583" actId="164"/>
          <ac:cxnSpMkLst>
            <pc:docMk/>
            <pc:sldMk cId="2949704664" sldId="4644"/>
            <ac:cxnSpMk id="590" creationId="{2826CBF4-00E1-4043-AC84-5372E54A5ADD}"/>
          </ac:cxnSpMkLst>
        </pc:cxnChg>
        <pc:cxnChg chg="mod">
          <ac:chgData name="Mark Simos" userId="c67dffaa-54a4-4aef-b866-523fd9eef58d" providerId="ADAL" clId="{F7342F8F-ED26-4A80-87D6-4A226C2893D0}" dt="2019-10-11T18:12:59.867" v="599" actId="164"/>
          <ac:cxnSpMkLst>
            <pc:docMk/>
            <pc:sldMk cId="2949704664" sldId="4644"/>
            <ac:cxnSpMk id="592" creationId="{0FC32DBE-C779-4BB8-B973-616860D16921}"/>
          </ac:cxnSpMkLst>
        </pc:cxnChg>
        <pc:cxnChg chg="del">
          <ac:chgData name="Mark Simos" userId="c67dffaa-54a4-4aef-b866-523fd9eef58d" providerId="ADAL" clId="{F7342F8F-ED26-4A80-87D6-4A226C2893D0}" dt="2019-10-11T17:54:26.399" v="186" actId="478"/>
          <ac:cxnSpMkLst>
            <pc:docMk/>
            <pc:sldMk cId="2949704664" sldId="4644"/>
            <ac:cxnSpMk id="594" creationId="{E2512E58-1284-42F8-8114-A25178EB9D14}"/>
          </ac:cxnSpMkLst>
        </pc:cxnChg>
        <pc:cxnChg chg="mod">
          <ac:chgData name="Mark Simos" userId="c67dffaa-54a4-4aef-b866-523fd9eef58d" providerId="ADAL" clId="{F7342F8F-ED26-4A80-87D6-4A226C2893D0}" dt="2019-10-11T17:49:59.835" v="109" actId="1036"/>
          <ac:cxnSpMkLst>
            <pc:docMk/>
            <pc:sldMk cId="2949704664" sldId="4644"/>
            <ac:cxnSpMk id="616" creationId="{3DFAEF09-7258-4E1E-9487-D0AFF25163B6}"/>
          </ac:cxnSpMkLst>
        </pc:cxnChg>
        <pc:cxnChg chg="mod">
          <ac:chgData name="Mark Simos" userId="c67dffaa-54a4-4aef-b866-523fd9eef58d" providerId="ADAL" clId="{F7342F8F-ED26-4A80-87D6-4A226C2893D0}" dt="2019-10-11T18:12:59.867" v="599" actId="164"/>
          <ac:cxnSpMkLst>
            <pc:docMk/>
            <pc:sldMk cId="2949704664" sldId="4644"/>
            <ac:cxnSpMk id="635" creationId="{BDAD08A1-C3BC-4463-8FC2-27EF3F78B020}"/>
          </ac:cxnSpMkLst>
        </pc:cxnChg>
        <pc:cxnChg chg="mod">
          <ac:chgData name="Mark Simos" userId="c67dffaa-54a4-4aef-b866-523fd9eef58d" providerId="ADAL" clId="{F7342F8F-ED26-4A80-87D6-4A226C2893D0}" dt="2019-10-11T18:12:59.867" v="599" actId="164"/>
          <ac:cxnSpMkLst>
            <pc:docMk/>
            <pc:sldMk cId="2949704664" sldId="4644"/>
            <ac:cxnSpMk id="636" creationId="{6892C29B-14E1-46CC-A9D5-766FA35C030A}"/>
          </ac:cxnSpMkLst>
        </pc:cxnChg>
        <pc:cxnChg chg="mod topLvl">
          <ac:chgData name="Mark Simos" userId="c67dffaa-54a4-4aef-b866-523fd9eef58d" providerId="ADAL" clId="{F7342F8F-ED26-4A80-87D6-4A226C2893D0}" dt="2019-10-11T18:11:29.027" v="583" actId="164"/>
          <ac:cxnSpMkLst>
            <pc:docMk/>
            <pc:sldMk cId="2949704664" sldId="4644"/>
            <ac:cxnSpMk id="751" creationId="{1673BD36-BB06-44F1-A8D6-3E5A3E3FE250}"/>
          </ac:cxnSpMkLst>
        </pc:cxnChg>
        <pc:cxnChg chg="mod topLvl">
          <ac:chgData name="Mark Simos" userId="c67dffaa-54a4-4aef-b866-523fd9eef58d" providerId="ADAL" clId="{F7342F8F-ED26-4A80-87D6-4A226C2893D0}" dt="2019-10-11T18:11:29.027" v="583" actId="164"/>
          <ac:cxnSpMkLst>
            <pc:docMk/>
            <pc:sldMk cId="2949704664" sldId="4644"/>
            <ac:cxnSpMk id="780" creationId="{E62F2611-DC4F-4678-8546-A5FB6304E4B9}"/>
          </ac:cxnSpMkLst>
        </pc:cxnChg>
      </pc:sldChg>
    </pc:docChg>
  </pc:docChgLst>
  <pc:docChgLst>
    <pc:chgData name="Mark Simos" userId="c67dffaa-54a4-4aef-b866-523fd9eef58d" providerId="ADAL" clId="{8F00EEA2-8795-46DD-B969-927F2B1FD448}"/>
    <pc:docChg chg="undo custSel addSld delSld modSld sldOrd modSection">
      <pc:chgData name="Mark Simos" userId="c67dffaa-54a4-4aef-b866-523fd9eef58d" providerId="ADAL" clId="{8F00EEA2-8795-46DD-B969-927F2B1FD448}" dt="2019-10-04T20:59:39.349" v="1556" actId="20577"/>
      <pc:docMkLst>
        <pc:docMk/>
      </pc:docMkLst>
      <pc:sldChg chg="addSp delSp modSp add setBg">
        <pc:chgData name="Mark Simos" userId="c67dffaa-54a4-4aef-b866-523fd9eef58d" providerId="ADAL" clId="{8F00EEA2-8795-46DD-B969-927F2B1FD448}" dt="2019-10-04T20:59:39.349" v="1556" actId="20577"/>
        <pc:sldMkLst>
          <pc:docMk/>
          <pc:sldMk cId="3253631199" sldId="262"/>
        </pc:sldMkLst>
        <pc:spChg chg="mod">
          <ac:chgData name="Mark Simos" userId="c67dffaa-54a4-4aef-b866-523fd9eef58d" providerId="ADAL" clId="{8F00EEA2-8795-46DD-B969-927F2B1FD448}" dt="2019-10-03T15:44:48.598" v="1358" actId="20577"/>
          <ac:spMkLst>
            <pc:docMk/>
            <pc:sldMk cId="3253631199" sldId="262"/>
            <ac:spMk id="2" creationId="{73B50A44-537A-4E08-B915-0503325D998C}"/>
          </ac:spMkLst>
        </pc:spChg>
        <pc:spChg chg="mod">
          <ac:chgData name="Mark Simos" userId="c67dffaa-54a4-4aef-b866-523fd9eef58d" providerId="ADAL" clId="{8F00EEA2-8795-46DD-B969-927F2B1FD448}" dt="2019-10-03T15:10:43.678" v="1318" actId="404"/>
          <ac:spMkLst>
            <pc:docMk/>
            <pc:sldMk cId="3253631199" sldId="262"/>
            <ac:spMk id="75" creationId="{57D145FC-AC1C-4070-AA5A-A979505C00EB}"/>
          </ac:spMkLst>
        </pc:spChg>
        <pc:spChg chg="mod">
          <ac:chgData name="Mark Simos" userId="c67dffaa-54a4-4aef-b866-523fd9eef58d" providerId="ADAL" clId="{8F00EEA2-8795-46DD-B969-927F2B1FD448}" dt="2019-10-03T15:09:00.893" v="1279" actId="14100"/>
          <ac:spMkLst>
            <pc:docMk/>
            <pc:sldMk cId="3253631199" sldId="262"/>
            <ac:spMk id="76" creationId="{BE92FD20-EA77-4D0F-BC32-076C8B0E6A4D}"/>
          </ac:spMkLst>
        </pc:spChg>
        <pc:spChg chg="mod">
          <ac:chgData name="Mark Simos" userId="c67dffaa-54a4-4aef-b866-523fd9eef58d" providerId="ADAL" clId="{8F00EEA2-8795-46DD-B969-927F2B1FD448}" dt="2019-10-03T15:10:43.678" v="1318" actId="404"/>
          <ac:spMkLst>
            <pc:docMk/>
            <pc:sldMk cId="3253631199" sldId="262"/>
            <ac:spMk id="77" creationId="{26450A54-6F31-4C51-8537-884E4AABFBA5}"/>
          </ac:spMkLst>
        </pc:spChg>
        <pc:spChg chg="mod">
          <ac:chgData name="Mark Simos" userId="c67dffaa-54a4-4aef-b866-523fd9eef58d" providerId="ADAL" clId="{8F00EEA2-8795-46DD-B969-927F2B1FD448}" dt="2019-10-03T15:09:09.976" v="1295" actId="14100"/>
          <ac:spMkLst>
            <pc:docMk/>
            <pc:sldMk cId="3253631199" sldId="262"/>
            <ac:spMk id="78" creationId="{C1067EA2-9F78-4C44-AF25-D141B43965E0}"/>
          </ac:spMkLst>
        </pc:spChg>
        <pc:spChg chg="mod">
          <ac:chgData name="Mark Simos" userId="c67dffaa-54a4-4aef-b866-523fd9eef58d" providerId="ADAL" clId="{8F00EEA2-8795-46DD-B969-927F2B1FD448}" dt="2019-10-04T20:59:39.349" v="1556" actId="20577"/>
          <ac:spMkLst>
            <pc:docMk/>
            <pc:sldMk cId="3253631199" sldId="262"/>
            <ac:spMk id="79" creationId="{5D27E170-80E3-40E7-8AD7-67968A1A76A0}"/>
          </ac:spMkLst>
        </pc:spChg>
        <pc:spChg chg="mod">
          <ac:chgData name="Mark Simos" userId="c67dffaa-54a4-4aef-b866-523fd9eef58d" providerId="ADAL" clId="{8F00EEA2-8795-46DD-B969-927F2B1FD448}" dt="2019-10-03T15:10:33.199" v="1315" actId="14100"/>
          <ac:spMkLst>
            <pc:docMk/>
            <pc:sldMk cId="3253631199" sldId="262"/>
            <ac:spMk id="80" creationId="{46B8A0A2-DB0E-4F29-A903-D23C1DF021D7}"/>
          </ac:spMkLst>
        </pc:spChg>
        <pc:spChg chg="add del mod">
          <ac:chgData name="Mark Simos" userId="c67dffaa-54a4-4aef-b866-523fd9eef58d" providerId="ADAL" clId="{8F00EEA2-8795-46DD-B969-927F2B1FD448}" dt="2019-10-03T15:10:47.633" v="1319" actId="478"/>
          <ac:spMkLst>
            <pc:docMk/>
            <pc:sldMk cId="3253631199" sldId="262"/>
            <ac:spMk id="90" creationId="{7FA9516D-409E-415A-A165-877B3E4194D2}"/>
          </ac:spMkLst>
        </pc:spChg>
        <pc:spChg chg="add del mod">
          <ac:chgData name="Mark Simos" userId="c67dffaa-54a4-4aef-b866-523fd9eef58d" providerId="ADAL" clId="{8F00EEA2-8795-46DD-B969-927F2B1FD448}" dt="2019-10-03T15:10:47.633" v="1319" actId="478"/>
          <ac:spMkLst>
            <pc:docMk/>
            <pc:sldMk cId="3253631199" sldId="262"/>
            <ac:spMk id="91" creationId="{407B246F-FB21-4462-A992-BE2DD6EA5A59}"/>
          </ac:spMkLst>
        </pc:spChg>
        <pc:spChg chg="add del mod">
          <ac:chgData name="Mark Simos" userId="c67dffaa-54a4-4aef-b866-523fd9eef58d" providerId="ADAL" clId="{8F00EEA2-8795-46DD-B969-927F2B1FD448}" dt="2019-10-03T15:10:51.975" v="1320" actId="478"/>
          <ac:spMkLst>
            <pc:docMk/>
            <pc:sldMk cId="3253631199" sldId="262"/>
            <ac:spMk id="92" creationId="{4A06968E-CC02-40A0-AA76-CCF57525FAF2}"/>
          </ac:spMkLst>
        </pc:spChg>
        <pc:spChg chg="add del mod">
          <ac:chgData name="Mark Simos" userId="c67dffaa-54a4-4aef-b866-523fd9eef58d" providerId="ADAL" clId="{8F00EEA2-8795-46DD-B969-927F2B1FD448}" dt="2019-10-03T15:12:21.089" v="1329" actId="478"/>
          <ac:spMkLst>
            <pc:docMk/>
            <pc:sldMk cId="3253631199" sldId="262"/>
            <ac:spMk id="93" creationId="{45FC6C4C-C279-4E4C-89A9-EEB7927E3F7A}"/>
          </ac:spMkLst>
        </pc:spChg>
        <pc:spChg chg="add del mod">
          <ac:chgData name="Mark Simos" userId="c67dffaa-54a4-4aef-b866-523fd9eef58d" providerId="ADAL" clId="{8F00EEA2-8795-46DD-B969-927F2B1FD448}" dt="2019-10-03T15:12:21.089" v="1329" actId="478"/>
          <ac:spMkLst>
            <pc:docMk/>
            <pc:sldMk cId="3253631199" sldId="262"/>
            <ac:spMk id="94" creationId="{B3FA7BEE-110A-4DEE-BE3D-716BEAE32549}"/>
          </ac:spMkLst>
        </pc:spChg>
        <pc:spChg chg="add del mod">
          <ac:chgData name="Mark Simos" userId="c67dffaa-54a4-4aef-b866-523fd9eef58d" providerId="ADAL" clId="{8F00EEA2-8795-46DD-B969-927F2B1FD448}" dt="2019-10-03T15:12:21.089" v="1329" actId="478"/>
          <ac:spMkLst>
            <pc:docMk/>
            <pc:sldMk cId="3253631199" sldId="262"/>
            <ac:spMk id="95" creationId="{816AA337-2ED9-414E-9C10-FE243E0666AA}"/>
          </ac:spMkLst>
        </pc:spChg>
        <pc:grpChg chg="del">
          <ac:chgData name="Mark Simos" userId="c67dffaa-54a4-4aef-b866-523fd9eef58d" providerId="ADAL" clId="{8F00EEA2-8795-46DD-B969-927F2B1FD448}" dt="2019-10-03T15:11:13.267" v="1321" actId="478"/>
          <ac:grpSpMkLst>
            <pc:docMk/>
            <pc:sldMk cId="3253631199" sldId="262"/>
            <ac:grpSpMk id="28" creationId="{DC5E10FC-DA84-42FE-9DEF-20D397574307}"/>
          </ac:grpSpMkLst>
        </pc:grpChg>
        <pc:grpChg chg="del">
          <ac:chgData name="Mark Simos" userId="c67dffaa-54a4-4aef-b866-523fd9eef58d" providerId="ADAL" clId="{8F00EEA2-8795-46DD-B969-927F2B1FD448}" dt="2019-10-03T15:11:13.267" v="1321" actId="478"/>
          <ac:grpSpMkLst>
            <pc:docMk/>
            <pc:sldMk cId="3253631199" sldId="262"/>
            <ac:grpSpMk id="31" creationId="{5E379C2A-C010-4105-8AF9-576F05E383F1}"/>
          </ac:grpSpMkLst>
        </pc:grpChg>
        <pc:grpChg chg="del">
          <ac:chgData name="Mark Simos" userId="c67dffaa-54a4-4aef-b866-523fd9eef58d" providerId="ADAL" clId="{8F00EEA2-8795-46DD-B969-927F2B1FD448}" dt="2019-10-03T15:11:13.267" v="1321" actId="478"/>
          <ac:grpSpMkLst>
            <pc:docMk/>
            <pc:sldMk cId="3253631199" sldId="262"/>
            <ac:grpSpMk id="74" creationId="{160224BB-40E7-449E-A0BF-FC9B2E0A3184}"/>
          </ac:grpSpMkLst>
        </pc:grpChg>
        <pc:picChg chg="add mod">
          <ac:chgData name="Mark Simos" userId="c67dffaa-54a4-4aef-b866-523fd9eef58d" providerId="ADAL" clId="{8F00EEA2-8795-46DD-B969-927F2B1FD448}" dt="2019-10-03T15:12:46.865" v="1334" actId="1076"/>
          <ac:picMkLst>
            <pc:docMk/>
            <pc:sldMk cId="3253631199" sldId="262"/>
            <ac:picMk id="6" creationId="{82858527-8B63-4D9C-96A5-6242BE570F61}"/>
          </ac:picMkLst>
        </pc:picChg>
        <pc:picChg chg="add mod">
          <ac:chgData name="Mark Simos" userId="c67dffaa-54a4-4aef-b866-523fd9eef58d" providerId="ADAL" clId="{8F00EEA2-8795-46DD-B969-927F2B1FD448}" dt="2019-10-03T15:12:51.077" v="1335" actId="1076"/>
          <ac:picMkLst>
            <pc:docMk/>
            <pc:sldMk cId="3253631199" sldId="262"/>
            <ac:picMk id="8" creationId="{139D9214-DCCB-4615-8883-D3657083C789}"/>
          </ac:picMkLst>
        </pc:picChg>
        <pc:picChg chg="add mod">
          <ac:chgData name="Mark Simos" userId="c67dffaa-54a4-4aef-b866-523fd9eef58d" providerId="ADAL" clId="{8F00EEA2-8795-46DD-B969-927F2B1FD448}" dt="2019-10-03T15:12:53.295" v="1336" actId="1076"/>
          <ac:picMkLst>
            <pc:docMk/>
            <pc:sldMk cId="3253631199" sldId="262"/>
            <ac:picMk id="10" creationId="{E25621A4-84FE-4CD9-AF99-2393CFC077D4}"/>
          </ac:picMkLst>
        </pc:picChg>
      </pc:sldChg>
      <pc:sldChg chg="modSp">
        <pc:chgData name="Mark Simos" userId="c67dffaa-54a4-4aef-b866-523fd9eef58d" providerId="ADAL" clId="{8F00EEA2-8795-46DD-B969-927F2B1FD448}" dt="2019-10-02T22:58:59.200" v="1194" actId="20577"/>
        <pc:sldMkLst>
          <pc:docMk/>
          <pc:sldMk cId="4257618924" sldId="287"/>
        </pc:sldMkLst>
        <pc:spChg chg="mod">
          <ac:chgData name="Mark Simos" userId="c67dffaa-54a4-4aef-b866-523fd9eef58d" providerId="ADAL" clId="{8F00EEA2-8795-46DD-B969-927F2B1FD448}" dt="2019-10-02T22:58:59.200" v="1194" actId="20577"/>
          <ac:spMkLst>
            <pc:docMk/>
            <pc:sldMk cId="4257618924" sldId="287"/>
            <ac:spMk id="254" creationId="{1798B62D-8C53-446B-8507-DD4BA7D81001}"/>
          </ac:spMkLst>
        </pc:spChg>
      </pc:sldChg>
      <pc:sldChg chg="modSp">
        <pc:chgData name="Mark Simos" userId="c67dffaa-54a4-4aef-b866-523fd9eef58d" providerId="ADAL" clId="{8F00EEA2-8795-46DD-B969-927F2B1FD448}" dt="2019-10-04T14:33:53.046" v="1462" actId="20577"/>
        <pc:sldMkLst>
          <pc:docMk/>
          <pc:sldMk cId="3430428660" sldId="484"/>
        </pc:sldMkLst>
        <pc:spChg chg="mod">
          <ac:chgData name="Mark Simos" userId="c67dffaa-54a4-4aef-b866-523fd9eef58d" providerId="ADAL" clId="{8F00EEA2-8795-46DD-B969-927F2B1FD448}" dt="2019-10-04T14:33:53.046" v="1462" actId="20577"/>
          <ac:spMkLst>
            <pc:docMk/>
            <pc:sldMk cId="3430428660" sldId="484"/>
            <ac:spMk id="4" creationId="{00000000-0000-0000-0000-000000000000}"/>
          </ac:spMkLst>
        </pc:spChg>
      </pc:sldChg>
      <pc:sldChg chg="del">
        <pc:chgData name="Mark Simos" userId="c67dffaa-54a4-4aef-b866-523fd9eef58d" providerId="ADAL" clId="{8F00EEA2-8795-46DD-B969-927F2B1FD448}" dt="2019-10-04T14:31:47.448" v="1410" actId="47"/>
        <pc:sldMkLst>
          <pc:docMk/>
          <pc:sldMk cId="1627827584" sldId="488"/>
        </pc:sldMkLst>
      </pc:sldChg>
      <pc:sldChg chg="del">
        <pc:chgData name="Mark Simos" userId="c67dffaa-54a4-4aef-b866-523fd9eef58d" providerId="ADAL" clId="{8F00EEA2-8795-46DD-B969-927F2B1FD448}" dt="2019-10-03T16:01:36.655" v="1359" actId="47"/>
        <pc:sldMkLst>
          <pc:docMk/>
          <pc:sldMk cId="2280927282" sldId="489"/>
        </pc:sldMkLst>
      </pc:sldChg>
      <pc:sldChg chg="delSp modSp modAnim">
        <pc:chgData name="Mark Simos" userId="c67dffaa-54a4-4aef-b866-523fd9eef58d" providerId="ADAL" clId="{8F00EEA2-8795-46DD-B969-927F2B1FD448}" dt="2019-10-02T18:23:39.020" v="786" actId="478"/>
        <pc:sldMkLst>
          <pc:docMk/>
          <pc:sldMk cId="1682621627" sldId="490"/>
        </pc:sldMkLst>
        <pc:spChg chg="del mod">
          <ac:chgData name="Mark Simos" userId="c67dffaa-54a4-4aef-b866-523fd9eef58d" providerId="ADAL" clId="{8F00EEA2-8795-46DD-B969-927F2B1FD448}" dt="2019-10-02T18:23:39.020" v="786" actId="478"/>
          <ac:spMkLst>
            <pc:docMk/>
            <pc:sldMk cId="1682621627" sldId="490"/>
            <ac:spMk id="3" creationId="{32868FDA-575F-4909-980D-6840FF349156}"/>
          </ac:spMkLst>
        </pc:spChg>
        <pc:spChg chg="mod">
          <ac:chgData name="Mark Simos" userId="c67dffaa-54a4-4aef-b866-523fd9eef58d" providerId="ADAL" clId="{8F00EEA2-8795-46DD-B969-927F2B1FD448}" dt="2019-10-02T18:22:39.233" v="759" actId="20577"/>
          <ac:spMkLst>
            <pc:docMk/>
            <pc:sldMk cId="1682621627" sldId="490"/>
            <ac:spMk id="40" creationId="{81134E9E-48EC-4A35-9E14-6E43FABF4602}"/>
          </ac:spMkLst>
        </pc:spChg>
        <pc:spChg chg="mod">
          <ac:chgData name="Mark Simos" userId="c67dffaa-54a4-4aef-b866-523fd9eef58d" providerId="ADAL" clId="{8F00EEA2-8795-46DD-B969-927F2B1FD448}" dt="2019-10-02T18:23:33.438" v="785" actId="20577"/>
          <ac:spMkLst>
            <pc:docMk/>
            <pc:sldMk cId="1682621627" sldId="490"/>
            <ac:spMk id="41" creationId="{B87C4A45-16DA-4783-A9E2-03B1CA1A0A6B}"/>
          </ac:spMkLst>
        </pc:spChg>
      </pc:sldChg>
      <pc:sldChg chg="del">
        <pc:chgData name="Mark Simos" userId="c67dffaa-54a4-4aef-b866-523fd9eef58d" providerId="ADAL" clId="{8F00EEA2-8795-46DD-B969-927F2B1FD448}" dt="2019-10-04T14:35:36.623" v="1475" actId="47"/>
        <pc:sldMkLst>
          <pc:docMk/>
          <pc:sldMk cId="1900197873" sldId="492"/>
        </pc:sldMkLst>
      </pc:sldChg>
      <pc:sldChg chg="addSp delSp modSp">
        <pc:chgData name="Mark Simos" userId="c67dffaa-54a4-4aef-b866-523fd9eef58d" providerId="ADAL" clId="{8F00EEA2-8795-46DD-B969-927F2B1FD448}" dt="2019-10-04T14:36:24.564" v="1481" actId="1076"/>
        <pc:sldMkLst>
          <pc:docMk/>
          <pc:sldMk cId="2804696172" sldId="645"/>
        </pc:sldMkLst>
        <pc:spChg chg="mod">
          <ac:chgData name="Mark Simos" userId="c67dffaa-54a4-4aef-b866-523fd9eef58d" providerId="ADAL" clId="{8F00EEA2-8795-46DD-B969-927F2B1FD448}" dt="2019-10-04T14:34:00.413" v="1474" actId="20577"/>
          <ac:spMkLst>
            <pc:docMk/>
            <pc:sldMk cId="2804696172" sldId="645"/>
            <ac:spMk id="6" creationId="{00000000-0000-0000-0000-000000000000}"/>
          </ac:spMkLst>
        </pc:spChg>
        <pc:spChg chg="mod">
          <ac:chgData name="Mark Simos" userId="c67dffaa-54a4-4aef-b866-523fd9eef58d" providerId="ADAL" clId="{8F00EEA2-8795-46DD-B969-927F2B1FD448}" dt="2019-10-04T14:31:36" v="1409" actId="20577"/>
          <ac:spMkLst>
            <pc:docMk/>
            <pc:sldMk cId="2804696172" sldId="645"/>
            <ac:spMk id="75" creationId="{A28C0460-9C2F-444D-BE3F-5B81205FE89B}"/>
          </ac:spMkLst>
        </pc:spChg>
        <pc:graphicFrameChg chg="add mod modGraphic">
          <ac:chgData name="Mark Simos" userId="c67dffaa-54a4-4aef-b866-523fd9eef58d" providerId="ADAL" clId="{8F00EEA2-8795-46DD-B969-927F2B1FD448}" dt="2019-10-04T14:36:24.564" v="1481" actId="1076"/>
          <ac:graphicFrameMkLst>
            <pc:docMk/>
            <pc:sldMk cId="2804696172" sldId="645"/>
            <ac:graphicFrameMk id="8" creationId="{0F2AC0FE-98BF-473B-A711-29665BF0F652}"/>
          </ac:graphicFrameMkLst>
        </pc:graphicFrameChg>
        <pc:graphicFrameChg chg="del">
          <ac:chgData name="Mark Simos" userId="c67dffaa-54a4-4aef-b866-523fd9eef58d" providerId="ADAL" clId="{8F00EEA2-8795-46DD-B969-927F2B1FD448}" dt="2019-10-04T14:36:17.145" v="1480" actId="478"/>
          <ac:graphicFrameMkLst>
            <pc:docMk/>
            <pc:sldMk cId="2804696172" sldId="645"/>
            <ac:graphicFrameMk id="21" creationId="{06CC3083-1456-4386-9756-D640ADE29BF9}"/>
          </ac:graphicFrameMkLst>
        </pc:graphicFrameChg>
      </pc:sldChg>
      <pc:sldChg chg="modSp">
        <pc:chgData name="Mark Simos" userId="c67dffaa-54a4-4aef-b866-523fd9eef58d" providerId="ADAL" clId="{8F00EEA2-8795-46DD-B969-927F2B1FD448}" dt="2019-10-04T14:31:08.109" v="1387" actId="20577"/>
        <pc:sldMkLst>
          <pc:docMk/>
          <pc:sldMk cId="429242648" sldId="3031"/>
        </pc:sldMkLst>
        <pc:spChg chg="mod">
          <ac:chgData name="Mark Simos" userId="c67dffaa-54a4-4aef-b866-523fd9eef58d" providerId="ADAL" clId="{8F00EEA2-8795-46DD-B969-927F2B1FD448}" dt="2019-10-04T14:31:08.109" v="1387" actId="20577"/>
          <ac:spMkLst>
            <pc:docMk/>
            <pc:sldMk cId="429242648" sldId="3031"/>
            <ac:spMk id="103" creationId="{5454160A-A19C-4CFA-82F3-A097B5AB5ACD}"/>
          </ac:spMkLst>
        </pc:spChg>
      </pc:sldChg>
      <pc:sldChg chg="del">
        <pc:chgData name="Mark Simos" userId="c67dffaa-54a4-4aef-b866-523fd9eef58d" providerId="ADAL" clId="{8F00EEA2-8795-46DD-B969-927F2B1FD448}" dt="2019-10-02T18:59:39.616" v="989" actId="47"/>
        <pc:sldMkLst>
          <pc:docMk/>
          <pc:sldMk cId="1149503970" sldId="4631"/>
        </pc:sldMkLst>
      </pc:sldChg>
      <pc:sldChg chg="addSp delSp modSp addAnim delAnim modAnim">
        <pc:chgData name="Mark Simos" userId="c67dffaa-54a4-4aef-b866-523fd9eef58d" providerId="ADAL" clId="{8F00EEA2-8795-46DD-B969-927F2B1FD448}" dt="2019-10-02T19:01:05.625" v="1000"/>
        <pc:sldMkLst>
          <pc:docMk/>
          <pc:sldMk cId="2520697814" sldId="4632"/>
        </pc:sldMkLst>
        <pc:spChg chg="mod">
          <ac:chgData name="Mark Simos" userId="c67dffaa-54a4-4aef-b866-523fd9eef58d" providerId="ADAL" clId="{8F00EEA2-8795-46DD-B969-927F2B1FD448}" dt="2019-10-02T18:29:25.192" v="835" actId="1076"/>
          <ac:spMkLst>
            <pc:docMk/>
            <pc:sldMk cId="2520697814" sldId="4632"/>
            <ac:spMk id="18" creationId="{F9DD169E-3B83-4FC0-A9EC-777B8A201313}"/>
          </ac:spMkLst>
        </pc:spChg>
        <pc:spChg chg="mod">
          <ac:chgData name="Mark Simos" userId="c67dffaa-54a4-4aef-b866-523fd9eef58d" providerId="ADAL" clId="{8F00EEA2-8795-46DD-B969-927F2B1FD448}" dt="2019-10-02T18:28:06.653" v="820" actId="14100"/>
          <ac:spMkLst>
            <pc:docMk/>
            <pc:sldMk cId="2520697814" sldId="4632"/>
            <ac:spMk id="19" creationId="{2A40D702-2818-426D-BAE1-1BF30543A967}"/>
          </ac:spMkLst>
        </pc:spChg>
        <pc:spChg chg="del mod">
          <ac:chgData name="Mark Simos" userId="c67dffaa-54a4-4aef-b866-523fd9eef58d" providerId="ADAL" clId="{8F00EEA2-8795-46DD-B969-927F2B1FD448}" dt="2019-10-02T18:26:44.527" v="813" actId="478"/>
          <ac:spMkLst>
            <pc:docMk/>
            <pc:sldMk cId="2520697814" sldId="4632"/>
            <ac:spMk id="118" creationId="{2EF93EF5-2528-48D6-9522-50F48DB97C60}"/>
          </ac:spMkLst>
        </pc:spChg>
        <pc:spChg chg="add del">
          <ac:chgData name="Mark Simos" userId="c67dffaa-54a4-4aef-b866-523fd9eef58d" providerId="ADAL" clId="{8F00EEA2-8795-46DD-B969-927F2B1FD448}" dt="2019-10-02T18:26:16.867" v="805"/>
          <ac:spMkLst>
            <pc:docMk/>
            <pc:sldMk cId="2520697814" sldId="4632"/>
            <ac:spMk id="132" creationId="{DCA7C05D-0F9F-4996-9224-9989C7EAFF5F}"/>
          </ac:spMkLst>
        </pc:spChg>
        <pc:spChg chg="add del mod topLvl">
          <ac:chgData name="Mark Simos" userId="c67dffaa-54a4-4aef-b866-523fd9eef58d" providerId="ADAL" clId="{8F00EEA2-8795-46DD-B969-927F2B1FD448}" dt="2019-10-02T18:26:49.912" v="816"/>
          <ac:spMkLst>
            <pc:docMk/>
            <pc:sldMk cId="2520697814" sldId="4632"/>
            <ac:spMk id="134" creationId="{B81A924A-855B-437D-A060-5AB3C73D9013}"/>
          </ac:spMkLst>
        </pc:spChg>
        <pc:grpChg chg="add mod">
          <ac:chgData name="Mark Simos" userId="c67dffaa-54a4-4aef-b866-523fd9eef58d" providerId="ADAL" clId="{8F00EEA2-8795-46DD-B969-927F2B1FD448}" dt="2019-10-02T19:00:50.864" v="991" actId="164"/>
          <ac:grpSpMkLst>
            <pc:docMk/>
            <pc:sldMk cId="2520697814" sldId="4632"/>
            <ac:grpSpMk id="7" creationId="{7D113DCC-4C46-4A48-9B3F-AE4FAC56F141}"/>
          </ac:grpSpMkLst>
        </pc:grpChg>
        <pc:grpChg chg="add mod">
          <ac:chgData name="Mark Simos" userId="c67dffaa-54a4-4aef-b866-523fd9eef58d" providerId="ADAL" clId="{8F00EEA2-8795-46DD-B969-927F2B1FD448}" dt="2019-10-02T19:00:50.864" v="991" actId="164"/>
          <ac:grpSpMkLst>
            <pc:docMk/>
            <pc:sldMk cId="2520697814" sldId="4632"/>
            <ac:grpSpMk id="8" creationId="{791F2AA4-1107-463F-88C9-052F147FC245}"/>
          </ac:grpSpMkLst>
        </pc:grpChg>
        <pc:grpChg chg="mod">
          <ac:chgData name="Mark Simos" userId="c67dffaa-54a4-4aef-b866-523fd9eef58d" providerId="ADAL" clId="{8F00EEA2-8795-46DD-B969-927F2B1FD448}" dt="2019-10-02T19:00:50.864" v="991" actId="164"/>
          <ac:grpSpMkLst>
            <pc:docMk/>
            <pc:sldMk cId="2520697814" sldId="4632"/>
            <ac:grpSpMk id="46" creationId="{309C5A4E-BC20-4220-AAA6-1F8D6C019ABA}"/>
          </ac:grpSpMkLst>
        </pc:grpChg>
        <pc:grpChg chg="mod">
          <ac:chgData name="Mark Simos" userId="c67dffaa-54a4-4aef-b866-523fd9eef58d" providerId="ADAL" clId="{8F00EEA2-8795-46DD-B969-927F2B1FD448}" dt="2019-10-02T18:27:59.674" v="818" actId="1076"/>
          <ac:grpSpMkLst>
            <pc:docMk/>
            <pc:sldMk cId="2520697814" sldId="4632"/>
            <ac:grpSpMk id="57" creationId="{C5BBC6E3-A30F-44AF-8C83-05EED22650B8}"/>
          </ac:grpSpMkLst>
        </pc:grpChg>
        <pc:grpChg chg="mod">
          <ac:chgData name="Mark Simos" userId="c67dffaa-54a4-4aef-b866-523fd9eef58d" providerId="ADAL" clId="{8F00EEA2-8795-46DD-B969-927F2B1FD448}" dt="2019-10-02T18:27:59.674" v="818" actId="1076"/>
          <ac:grpSpMkLst>
            <pc:docMk/>
            <pc:sldMk cId="2520697814" sldId="4632"/>
            <ac:grpSpMk id="59" creationId="{99612730-9989-4FBE-AB6A-A361343DBF67}"/>
          </ac:grpSpMkLst>
        </pc:grpChg>
        <pc:grpChg chg="mod">
          <ac:chgData name="Mark Simos" userId="c67dffaa-54a4-4aef-b866-523fd9eef58d" providerId="ADAL" clId="{8F00EEA2-8795-46DD-B969-927F2B1FD448}" dt="2019-10-02T18:27:59.674" v="818" actId="1076"/>
          <ac:grpSpMkLst>
            <pc:docMk/>
            <pc:sldMk cId="2520697814" sldId="4632"/>
            <ac:grpSpMk id="61" creationId="{FA8DF740-7B31-4C11-9B4D-585E89586572}"/>
          </ac:grpSpMkLst>
        </pc:grpChg>
        <pc:grpChg chg="mod">
          <ac:chgData name="Mark Simos" userId="c67dffaa-54a4-4aef-b866-523fd9eef58d" providerId="ADAL" clId="{8F00EEA2-8795-46DD-B969-927F2B1FD448}" dt="2019-10-02T18:27:59.674" v="818" actId="1076"/>
          <ac:grpSpMkLst>
            <pc:docMk/>
            <pc:sldMk cId="2520697814" sldId="4632"/>
            <ac:grpSpMk id="70" creationId="{0C0B77CF-3B5F-479D-89A6-BBCCAB7F798C}"/>
          </ac:grpSpMkLst>
        </pc:grpChg>
        <pc:grpChg chg="mod">
          <ac:chgData name="Mark Simos" userId="c67dffaa-54a4-4aef-b866-523fd9eef58d" providerId="ADAL" clId="{8F00EEA2-8795-46DD-B969-927F2B1FD448}" dt="2019-10-02T18:27:59.674" v="818" actId="1076"/>
          <ac:grpSpMkLst>
            <pc:docMk/>
            <pc:sldMk cId="2520697814" sldId="4632"/>
            <ac:grpSpMk id="72" creationId="{4D2708B1-CC4F-45E6-8C1E-49B71BC7FB51}"/>
          </ac:grpSpMkLst>
        </pc:grpChg>
        <pc:grpChg chg="mod">
          <ac:chgData name="Mark Simos" userId="c67dffaa-54a4-4aef-b866-523fd9eef58d" providerId="ADAL" clId="{8F00EEA2-8795-46DD-B969-927F2B1FD448}" dt="2019-10-02T18:27:59.674" v="818" actId="1076"/>
          <ac:grpSpMkLst>
            <pc:docMk/>
            <pc:sldMk cId="2520697814" sldId="4632"/>
            <ac:grpSpMk id="74" creationId="{9E385E54-445D-4D3E-8FE0-985A6C4B0924}"/>
          </ac:grpSpMkLst>
        </pc:grpChg>
        <pc:grpChg chg="mod">
          <ac:chgData name="Mark Simos" userId="c67dffaa-54a4-4aef-b866-523fd9eef58d" providerId="ADAL" clId="{8F00EEA2-8795-46DD-B969-927F2B1FD448}" dt="2019-10-02T18:27:59.674" v="818" actId="1076"/>
          <ac:grpSpMkLst>
            <pc:docMk/>
            <pc:sldMk cId="2520697814" sldId="4632"/>
            <ac:grpSpMk id="77" creationId="{9469ACCF-979E-4B6F-A379-ED66822ABA78}"/>
          </ac:grpSpMkLst>
        </pc:grpChg>
        <pc:grpChg chg="mod">
          <ac:chgData name="Mark Simos" userId="c67dffaa-54a4-4aef-b866-523fd9eef58d" providerId="ADAL" clId="{8F00EEA2-8795-46DD-B969-927F2B1FD448}" dt="2019-10-02T18:27:59.674" v="818" actId="1076"/>
          <ac:grpSpMkLst>
            <pc:docMk/>
            <pc:sldMk cId="2520697814" sldId="4632"/>
            <ac:grpSpMk id="79" creationId="{26171F5E-2CE3-472F-B783-E6DA411F4344}"/>
          </ac:grpSpMkLst>
        </pc:grpChg>
        <pc:grpChg chg="mod">
          <ac:chgData name="Mark Simos" userId="c67dffaa-54a4-4aef-b866-523fd9eef58d" providerId="ADAL" clId="{8F00EEA2-8795-46DD-B969-927F2B1FD448}" dt="2019-10-02T18:27:59.674" v="818" actId="1076"/>
          <ac:grpSpMkLst>
            <pc:docMk/>
            <pc:sldMk cId="2520697814" sldId="4632"/>
            <ac:grpSpMk id="81" creationId="{F1E6C571-534A-490D-BF76-9191D5FF06C8}"/>
          </ac:grpSpMkLst>
        </pc:grpChg>
        <pc:grpChg chg="mod">
          <ac:chgData name="Mark Simos" userId="c67dffaa-54a4-4aef-b866-523fd9eef58d" providerId="ADAL" clId="{8F00EEA2-8795-46DD-B969-927F2B1FD448}" dt="2019-10-02T18:27:59.674" v="818" actId="1076"/>
          <ac:grpSpMkLst>
            <pc:docMk/>
            <pc:sldMk cId="2520697814" sldId="4632"/>
            <ac:grpSpMk id="90" creationId="{818E99A3-D73A-4C88-A1F6-D45D65EEFDB7}"/>
          </ac:grpSpMkLst>
        </pc:grpChg>
        <pc:grpChg chg="mod">
          <ac:chgData name="Mark Simos" userId="c67dffaa-54a4-4aef-b866-523fd9eef58d" providerId="ADAL" clId="{8F00EEA2-8795-46DD-B969-927F2B1FD448}" dt="2019-10-02T18:27:59.674" v="818" actId="1076"/>
          <ac:grpSpMkLst>
            <pc:docMk/>
            <pc:sldMk cId="2520697814" sldId="4632"/>
            <ac:grpSpMk id="92" creationId="{1D5733F9-3872-4985-AC90-E3BE584A95A8}"/>
          </ac:grpSpMkLst>
        </pc:grpChg>
        <pc:grpChg chg="mod">
          <ac:chgData name="Mark Simos" userId="c67dffaa-54a4-4aef-b866-523fd9eef58d" providerId="ADAL" clId="{8F00EEA2-8795-46DD-B969-927F2B1FD448}" dt="2019-10-02T18:27:59.674" v="818" actId="1076"/>
          <ac:grpSpMkLst>
            <pc:docMk/>
            <pc:sldMk cId="2520697814" sldId="4632"/>
            <ac:grpSpMk id="94" creationId="{2F091582-A4EB-4A7F-8BAD-7F99E1B6C4F5}"/>
          </ac:grpSpMkLst>
        </pc:grpChg>
        <pc:grpChg chg="mod">
          <ac:chgData name="Mark Simos" userId="c67dffaa-54a4-4aef-b866-523fd9eef58d" providerId="ADAL" clId="{8F00EEA2-8795-46DD-B969-927F2B1FD448}" dt="2019-10-02T18:27:59.674" v="818" actId="1076"/>
          <ac:grpSpMkLst>
            <pc:docMk/>
            <pc:sldMk cId="2520697814" sldId="4632"/>
            <ac:grpSpMk id="97" creationId="{78EAF6EA-DDC8-4E98-A15D-4FF8A5A39874}"/>
          </ac:grpSpMkLst>
        </pc:grpChg>
        <pc:grpChg chg="mod">
          <ac:chgData name="Mark Simos" userId="c67dffaa-54a4-4aef-b866-523fd9eef58d" providerId="ADAL" clId="{8F00EEA2-8795-46DD-B969-927F2B1FD448}" dt="2019-10-02T18:27:59.674" v="818" actId="1076"/>
          <ac:grpSpMkLst>
            <pc:docMk/>
            <pc:sldMk cId="2520697814" sldId="4632"/>
            <ac:grpSpMk id="99" creationId="{F0345A33-E83E-4F40-85EB-56D958B3596D}"/>
          </ac:grpSpMkLst>
        </pc:grpChg>
        <pc:grpChg chg="mod">
          <ac:chgData name="Mark Simos" userId="c67dffaa-54a4-4aef-b866-523fd9eef58d" providerId="ADAL" clId="{8F00EEA2-8795-46DD-B969-927F2B1FD448}" dt="2019-10-02T18:27:59.674" v="818" actId="1076"/>
          <ac:grpSpMkLst>
            <pc:docMk/>
            <pc:sldMk cId="2520697814" sldId="4632"/>
            <ac:grpSpMk id="101" creationId="{68FCD4B0-49DC-41DB-8BE7-7D00B7E5C836}"/>
          </ac:grpSpMkLst>
        </pc:grpChg>
        <pc:grpChg chg="mod">
          <ac:chgData name="Mark Simos" userId="c67dffaa-54a4-4aef-b866-523fd9eef58d" providerId="ADAL" clId="{8F00EEA2-8795-46DD-B969-927F2B1FD448}" dt="2019-10-02T18:27:59.674" v="818" actId="1076"/>
          <ac:grpSpMkLst>
            <pc:docMk/>
            <pc:sldMk cId="2520697814" sldId="4632"/>
            <ac:grpSpMk id="104" creationId="{67F63B86-188A-43CD-9223-1FAAB0A24202}"/>
          </ac:grpSpMkLst>
        </pc:grpChg>
        <pc:grpChg chg="mod">
          <ac:chgData name="Mark Simos" userId="c67dffaa-54a4-4aef-b866-523fd9eef58d" providerId="ADAL" clId="{8F00EEA2-8795-46DD-B969-927F2B1FD448}" dt="2019-10-02T18:27:59.674" v="818" actId="1076"/>
          <ac:grpSpMkLst>
            <pc:docMk/>
            <pc:sldMk cId="2520697814" sldId="4632"/>
            <ac:grpSpMk id="107" creationId="{CB46B0DC-88E0-44C3-8CA5-2ED346405BA2}"/>
          </ac:grpSpMkLst>
        </pc:grpChg>
        <pc:grpChg chg="mod">
          <ac:chgData name="Mark Simos" userId="c67dffaa-54a4-4aef-b866-523fd9eef58d" providerId="ADAL" clId="{8F00EEA2-8795-46DD-B969-927F2B1FD448}" dt="2019-10-02T18:27:59.674" v="818" actId="1076"/>
          <ac:grpSpMkLst>
            <pc:docMk/>
            <pc:sldMk cId="2520697814" sldId="4632"/>
            <ac:grpSpMk id="109" creationId="{F7AC5A02-2290-4485-9749-D8600CB5E484}"/>
          </ac:grpSpMkLst>
        </pc:grpChg>
        <pc:grpChg chg="mod">
          <ac:chgData name="Mark Simos" userId="c67dffaa-54a4-4aef-b866-523fd9eef58d" providerId="ADAL" clId="{8F00EEA2-8795-46DD-B969-927F2B1FD448}" dt="2019-10-02T18:27:59.674" v="818" actId="1076"/>
          <ac:grpSpMkLst>
            <pc:docMk/>
            <pc:sldMk cId="2520697814" sldId="4632"/>
            <ac:grpSpMk id="119" creationId="{0C7F306D-CDD3-423A-A550-D54D15555667}"/>
          </ac:grpSpMkLst>
        </pc:grpChg>
        <pc:grpChg chg="mod">
          <ac:chgData name="Mark Simos" userId="c67dffaa-54a4-4aef-b866-523fd9eef58d" providerId="ADAL" clId="{8F00EEA2-8795-46DD-B969-927F2B1FD448}" dt="2019-10-02T18:27:59.674" v="818" actId="1076"/>
          <ac:grpSpMkLst>
            <pc:docMk/>
            <pc:sldMk cId="2520697814" sldId="4632"/>
            <ac:grpSpMk id="121" creationId="{CE0B73FC-38B5-4AC7-A987-B2C37A54A1B0}"/>
          </ac:grpSpMkLst>
        </pc:grpChg>
        <pc:grpChg chg="mod">
          <ac:chgData name="Mark Simos" userId="c67dffaa-54a4-4aef-b866-523fd9eef58d" providerId="ADAL" clId="{8F00EEA2-8795-46DD-B969-927F2B1FD448}" dt="2019-10-02T18:27:59.674" v="818" actId="1076"/>
          <ac:grpSpMkLst>
            <pc:docMk/>
            <pc:sldMk cId="2520697814" sldId="4632"/>
            <ac:grpSpMk id="123" creationId="{7B4A8F16-55D2-45DF-9685-5E5743717C19}"/>
          </ac:grpSpMkLst>
        </pc:grpChg>
        <pc:grpChg chg="add del mod">
          <ac:chgData name="Mark Simos" userId="c67dffaa-54a4-4aef-b866-523fd9eef58d" providerId="ADAL" clId="{8F00EEA2-8795-46DD-B969-927F2B1FD448}" dt="2019-10-02T18:29:59.033" v="854" actId="1038"/>
          <ac:grpSpMkLst>
            <pc:docMk/>
            <pc:sldMk cId="2520697814" sldId="4632"/>
            <ac:grpSpMk id="133" creationId="{E219A743-1088-4FB4-A2CB-A1F00E20E882}"/>
          </ac:grpSpMkLst>
        </pc:grpChg>
        <pc:grpChg chg="mod topLvl">
          <ac:chgData name="Mark Simos" userId="c67dffaa-54a4-4aef-b866-523fd9eef58d" providerId="ADAL" clId="{8F00EEA2-8795-46DD-B969-927F2B1FD448}" dt="2019-10-02T18:29:59.033" v="854" actId="1038"/>
          <ac:grpSpMkLst>
            <pc:docMk/>
            <pc:sldMk cId="2520697814" sldId="4632"/>
            <ac:grpSpMk id="135" creationId="{49F062AC-E3BD-4BBC-9DD5-098973CDFE58}"/>
          </ac:grpSpMkLst>
        </pc:grpChg>
        <pc:grpChg chg="mod">
          <ac:chgData name="Mark Simos" userId="c67dffaa-54a4-4aef-b866-523fd9eef58d" providerId="ADAL" clId="{8F00EEA2-8795-46DD-B969-927F2B1FD448}" dt="2019-10-02T18:29:59.033" v="854" actId="1038"/>
          <ac:grpSpMkLst>
            <pc:docMk/>
            <pc:sldMk cId="2520697814" sldId="4632"/>
            <ac:grpSpMk id="137" creationId="{1C0780EF-8301-47D5-B7FF-F4627D99F723}"/>
          </ac:grpSpMkLst>
        </pc:grpChg>
        <pc:picChg chg="mod">
          <ac:chgData name="Mark Simos" userId="c67dffaa-54a4-4aef-b866-523fd9eef58d" providerId="ADAL" clId="{8F00EEA2-8795-46DD-B969-927F2B1FD448}" dt="2019-10-02T18:30:40.400" v="855" actId="1076"/>
          <ac:picMkLst>
            <pc:docMk/>
            <pc:sldMk cId="2520697814" sldId="4632"/>
            <ac:picMk id="105" creationId="{39EAE9F8-B55A-4EDF-99F5-1D3F73489E05}"/>
          </ac:picMkLst>
        </pc:picChg>
        <pc:cxnChg chg="mod">
          <ac:chgData name="Mark Simos" userId="c67dffaa-54a4-4aef-b866-523fd9eef58d" providerId="ADAL" clId="{8F00EEA2-8795-46DD-B969-927F2B1FD448}" dt="2019-10-02T18:29:06.597" v="825"/>
          <ac:cxnSpMkLst>
            <pc:docMk/>
            <pc:sldMk cId="2520697814" sldId="4632"/>
            <ac:cxnSpMk id="54" creationId="{3CCF1546-0B66-4411-9E02-A0FA7F388235}"/>
          </ac:cxnSpMkLst>
        </pc:cxnChg>
        <pc:cxnChg chg="add mod">
          <ac:chgData name="Mark Simos" userId="c67dffaa-54a4-4aef-b866-523fd9eef58d" providerId="ADAL" clId="{8F00EEA2-8795-46DD-B969-927F2B1FD448}" dt="2019-10-02T19:00:22.940" v="990" actId="164"/>
          <ac:cxnSpMkLst>
            <pc:docMk/>
            <pc:sldMk cId="2520697814" sldId="4632"/>
            <ac:cxnSpMk id="140" creationId="{0B114C00-8976-4DA1-9435-20B8DDCB7541}"/>
          </ac:cxnSpMkLst>
        </pc:cxnChg>
        <pc:cxnChg chg="add mod">
          <ac:chgData name="Mark Simos" userId="c67dffaa-54a4-4aef-b866-523fd9eef58d" providerId="ADAL" clId="{8F00EEA2-8795-46DD-B969-927F2B1FD448}" dt="2019-10-02T19:00:22.940" v="990" actId="164"/>
          <ac:cxnSpMkLst>
            <pc:docMk/>
            <pc:sldMk cId="2520697814" sldId="4632"/>
            <ac:cxnSpMk id="141" creationId="{E9469346-A548-4CA4-BC3D-EB7471212777}"/>
          </ac:cxnSpMkLst>
        </pc:cxnChg>
      </pc:sldChg>
      <pc:sldChg chg="delSp modSp">
        <pc:chgData name="Mark Simos" userId="c67dffaa-54a4-4aef-b866-523fd9eef58d" providerId="ADAL" clId="{8F00EEA2-8795-46DD-B969-927F2B1FD448}" dt="2019-10-02T19:05:13.658" v="1102" actId="20577"/>
        <pc:sldMkLst>
          <pc:docMk/>
          <pc:sldMk cId="637823574" sldId="4634"/>
        </pc:sldMkLst>
        <pc:spChg chg="mod">
          <ac:chgData name="Mark Simos" userId="c67dffaa-54a4-4aef-b866-523fd9eef58d" providerId="ADAL" clId="{8F00EEA2-8795-46DD-B969-927F2B1FD448}" dt="2019-10-02T15:20:56.252" v="57" actId="20577"/>
          <ac:spMkLst>
            <pc:docMk/>
            <pc:sldMk cId="637823574" sldId="4634"/>
            <ac:spMk id="5" creationId="{5A68A8AB-B9C8-47ED-AC03-2F988DF3BAB1}"/>
          </ac:spMkLst>
        </pc:spChg>
        <pc:spChg chg="mod">
          <ac:chgData name="Mark Simos" userId="c67dffaa-54a4-4aef-b866-523fd9eef58d" providerId="ADAL" clId="{8F00EEA2-8795-46DD-B969-927F2B1FD448}" dt="2019-10-02T18:42:13.727" v="887" actId="113"/>
          <ac:spMkLst>
            <pc:docMk/>
            <pc:sldMk cId="637823574" sldId="4634"/>
            <ac:spMk id="133" creationId="{7ED0E579-252E-4C23-8A48-0CBC7C407B9A}"/>
          </ac:spMkLst>
        </pc:spChg>
        <pc:spChg chg="mod">
          <ac:chgData name="Mark Simos" userId="c67dffaa-54a4-4aef-b866-523fd9eef58d" providerId="ADAL" clId="{8F00EEA2-8795-46DD-B969-927F2B1FD448}" dt="2019-10-02T19:05:13.658" v="1102" actId="20577"/>
          <ac:spMkLst>
            <pc:docMk/>
            <pc:sldMk cId="637823574" sldId="4634"/>
            <ac:spMk id="138" creationId="{E1C3C2EA-70AB-4C75-AB1F-894E13F2BB6A}"/>
          </ac:spMkLst>
        </pc:spChg>
        <pc:spChg chg="del mod">
          <ac:chgData name="Mark Simos" userId="c67dffaa-54a4-4aef-b866-523fd9eef58d" providerId="ADAL" clId="{8F00EEA2-8795-46DD-B969-927F2B1FD448}" dt="2019-10-02T18:42:18.566" v="888" actId="478"/>
          <ac:spMkLst>
            <pc:docMk/>
            <pc:sldMk cId="637823574" sldId="4634"/>
            <ac:spMk id="140" creationId="{7CE8D2E2-3BC9-44DB-99BB-0A45BEA69E00}"/>
          </ac:spMkLst>
        </pc:spChg>
      </pc:sldChg>
      <pc:sldChg chg="delSp modSp mod modShow">
        <pc:chgData name="Mark Simos" userId="c67dffaa-54a4-4aef-b866-523fd9eef58d" providerId="ADAL" clId="{8F00EEA2-8795-46DD-B969-927F2B1FD448}" dt="2019-10-04T14:32:52.269" v="1443" actId="12"/>
        <pc:sldMkLst>
          <pc:docMk/>
          <pc:sldMk cId="3711672691" sldId="4636"/>
        </pc:sldMkLst>
        <pc:spChg chg="mod">
          <ac:chgData name="Mark Simos" userId="c67dffaa-54a4-4aef-b866-523fd9eef58d" providerId="ADAL" clId="{8F00EEA2-8795-46DD-B969-927F2B1FD448}" dt="2019-10-02T19:20:23.771" v="1145" actId="20577"/>
          <ac:spMkLst>
            <pc:docMk/>
            <pc:sldMk cId="3711672691" sldId="4636"/>
            <ac:spMk id="2" creationId="{A01F46C3-BDBA-4C1A-A143-32B45CDF97DA}"/>
          </ac:spMkLst>
        </pc:spChg>
        <pc:spChg chg="mod">
          <ac:chgData name="Mark Simos" userId="c67dffaa-54a4-4aef-b866-523fd9eef58d" providerId="ADAL" clId="{8F00EEA2-8795-46DD-B969-927F2B1FD448}" dt="2019-10-04T14:32:10.111" v="1431" actId="20577"/>
          <ac:spMkLst>
            <pc:docMk/>
            <pc:sldMk cId="3711672691" sldId="4636"/>
            <ac:spMk id="7" creationId="{DFC9E783-07E6-4E16-B278-D75062FEB648}"/>
          </ac:spMkLst>
        </pc:spChg>
        <pc:spChg chg="mod">
          <ac:chgData name="Mark Simos" userId="c67dffaa-54a4-4aef-b866-523fd9eef58d" providerId="ADAL" clId="{8F00EEA2-8795-46DD-B969-927F2B1FD448}" dt="2019-10-02T20:25:17.317" v="1148" actId="207"/>
          <ac:spMkLst>
            <pc:docMk/>
            <pc:sldMk cId="3711672691" sldId="4636"/>
            <ac:spMk id="11" creationId="{C86476AE-9160-431A-B325-178E7A1F175F}"/>
          </ac:spMkLst>
        </pc:spChg>
        <pc:spChg chg="mod">
          <ac:chgData name="Mark Simos" userId="c67dffaa-54a4-4aef-b866-523fd9eef58d" providerId="ADAL" clId="{8F00EEA2-8795-46DD-B969-927F2B1FD448}" dt="2019-10-02T20:25:22.933" v="1149" actId="207"/>
          <ac:spMkLst>
            <pc:docMk/>
            <pc:sldMk cId="3711672691" sldId="4636"/>
            <ac:spMk id="40" creationId="{FDD03EFF-9C68-411A-B28E-0217FA5C5D75}"/>
          </ac:spMkLst>
        </pc:spChg>
        <pc:spChg chg="mod">
          <ac:chgData name="Mark Simos" userId="c67dffaa-54a4-4aef-b866-523fd9eef58d" providerId="ADAL" clId="{8F00EEA2-8795-46DD-B969-927F2B1FD448}" dt="2019-10-04T14:32:52.269" v="1443" actId="12"/>
          <ac:spMkLst>
            <pc:docMk/>
            <pc:sldMk cId="3711672691" sldId="4636"/>
            <ac:spMk id="61" creationId="{FA78A516-85CB-41F6-AD06-8119BB1D22AC}"/>
          </ac:spMkLst>
        </pc:spChg>
        <pc:spChg chg="del">
          <ac:chgData name="Mark Simos" userId="c67dffaa-54a4-4aef-b866-523fd9eef58d" providerId="ADAL" clId="{8F00EEA2-8795-46DD-B969-927F2B1FD448}" dt="2019-10-02T20:26:21.317" v="1150" actId="478"/>
          <ac:spMkLst>
            <pc:docMk/>
            <pc:sldMk cId="3711672691" sldId="4636"/>
            <ac:spMk id="73" creationId="{1FF3CDE9-0BD5-4DC4-BD19-3C67CC884B87}"/>
          </ac:spMkLst>
        </pc:spChg>
      </pc:sldChg>
      <pc:sldChg chg="modSp ord">
        <pc:chgData name="Mark Simos" userId="c67dffaa-54a4-4aef-b866-523fd9eef58d" providerId="ADAL" clId="{8F00EEA2-8795-46DD-B969-927F2B1FD448}" dt="2019-10-02T18:48:59.497" v="946" actId="20577"/>
        <pc:sldMkLst>
          <pc:docMk/>
          <pc:sldMk cId="482487391" sldId="4637"/>
        </pc:sldMkLst>
        <pc:spChg chg="mod">
          <ac:chgData name="Mark Simos" userId="c67dffaa-54a4-4aef-b866-523fd9eef58d" providerId="ADAL" clId="{8F00EEA2-8795-46DD-B969-927F2B1FD448}" dt="2019-10-02T18:48:59.497" v="946" actId="20577"/>
          <ac:spMkLst>
            <pc:docMk/>
            <pc:sldMk cId="482487391" sldId="4637"/>
            <ac:spMk id="27" creationId="{4E6C441D-82B4-4A13-9A23-C76625B0C909}"/>
          </ac:spMkLst>
        </pc:spChg>
      </pc:sldChg>
      <pc:sldChg chg="addSp delSp modSp del ord delAnim modAnim">
        <pc:chgData name="Mark Simos" userId="c67dffaa-54a4-4aef-b866-523fd9eef58d" providerId="ADAL" clId="{8F00EEA2-8795-46DD-B969-927F2B1FD448}" dt="2019-10-04T05:06:54.437" v="1361" actId="47"/>
        <pc:sldMkLst>
          <pc:docMk/>
          <pc:sldMk cId="1608778748" sldId="4639"/>
        </pc:sldMkLst>
        <pc:spChg chg="mod">
          <ac:chgData name="Mark Simos" userId="c67dffaa-54a4-4aef-b866-523fd9eef58d" providerId="ADAL" clId="{8F00EEA2-8795-46DD-B969-927F2B1FD448}" dt="2019-10-02T16:03:43.219" v="496" actId="552"/>
          <ac:spMkLst>
            <pc:docMk/>
            <pc:sldMk cId="1608778748" sldId="4639"/>
            <ac:spMk id="7" creationId="{4AD5CD75-FFB7-45EA-9171-9705E685ABB1}"/>
          </ac:spMkLst>
        </pc:spChg>
        <pc:spChg chg="mod">
          <ac:chgData name="Mark Simos" userId="c67dffaa-54a4-4aef-b866-523fd9eef58d" providerId="ADAL" clId="{8F00EEA2-8795-46DD-B969-927F2B1FD448}" dt="2019-10-02T16:15:59.698" v="668" actId="14100"/>
          <ac:spMkLst>
            <pc:docMk/>
            <pc:sldMk cId="1608778748" sldId="4639"/>
            <ac:spMk id="18" creationId="{4EC50347-5433-4C87-90D7-051B21BDBBDA}"/>
          </ac:spMkLst>
        </pc:spChg>
        <pc:spChg chg="mod">
          <ac:chgData name="Mark Simos" userId="c67dffaa-54a4-4aef-b866-523fd9eef58d" providerId="ADAL" clId="{8F00EEA2-8795-46DD-B969-927F2B1FD448}" dt="2019-10-02T18:54:37.960" v="965" actId="21"/>
          <ac:spMkLst>
            <pc:docMk/>
            <pc:sldMk cId="1608778748" sldId="4639"/>
            <ac:spMk id="201" creationId="{75C01300-A5BF-4E92-993C-79658A46901C}"/>
          </ac:spMkLst>
        </pc:spChg>
        <pc:spChg chg="del">
          <ac:chgData name="Mark Simos" userId="c67dffaa-54a4-4aef-b866-523fd9eef58d" providerId="ADAL" clId="{8F00EEA2-8795-46DD-B969-927F2B1FD448}" dt="2019-10-02T18:54:37.960" v="965" actId="21"/>
          <ac:spMkLst>
            <pc:docMk/>
            <pc:sldMk cId="1608778748" sldId="4639"/>
            <ac:spMk id="202" creationId="{EB5072A7-CF90-43C2-AA2D-5FFC9D0E73E5}"/>
          </ac:spMkLst>
        </pc:spChg>
        <pc:spChg chg="mod">
          <ac:chgData name="Mark Simos" userId="c67dffaa-54a4-4aef-b866-523fd9eef58d" providerId="ADAL" clId="{8F00EEA2-8795-46DD-B969-927F2B1FD448}" dt="2019-10-02T18:54:37.960" v="965" actId="21"/>
          <ac:spMkLst>
            <pc:docMk/>
            <pc:sldMk cId="1608778748" sldId="4639"/>
            <ac:spMk id="205" creationId="{C8894212-5EAF-4421-92BB-4A757C4750D0}"/>
          </ac:spMkLst>
        </pc:spChg>
        <pc:spChg chg="mod">
          <ac:chgData name="Mark Simos" userId="c67dffaa-54a4-4aef-b866-523fd9eef58d" providerId="ADAL" clId="{8F00EEA2-8795-46DD-B969-927F2B1FD448}" dt="2019-10-02T18:54:37.960" v="965" actId="21"/>
          <ac:spMkLst>
            <pc:docMk/>
            <pc:sldMk cId="1608778748" sldId="4639"/>
            <ac:spMk id="207" creationId="{9EA65D41-8A87-4F33-AFD8-59B825F29E25}"/>
          </ac:spMkLst>
        </pc:spChg>
        <pc:spChg chg="del topLvl">
          <ac:chgData name="Mark Simos" userId="c67dffaa-54a4-4aef-b866-523fd9eef58d" providerId="ADAL" clId="{8F00EEA2-8795-46DD-B969-927F2B1FD448}" dt="2019-10-02T18:53:21.409" v="950" actId="478"/>
          <ac:spMkLst>
            <pc:docMk/>
            <pc:sldMk cId="1608778748" sldId="4639"/>
            <ac:spMk id="210" creationId="{1BB6D899-8D0D-4DFF-AED8-5C26DF430A1F}"/>
          </ac:spMkLst>
        </pc:spChg>
        <pc:spChg chg="add mod">
          <ac:chgData name="Mark Simos" userId="c67dffaa-54a4-4aef-b866-523fd9eef58d" providerId="ADAL" clId="{8F00EEA2-8795-46DD-B969-927F2B1FD448}" dt="2019-10-02T18:53:30.844" v="954" actId="571"/>
          <ac:spMkLst>
            <pc:docMk/>
            <pc:sldMk cId="1608778748" sldId="4639"/>
            <ac:spMk id="215" creationId="{3674D5EA-63C8-4A48-AE3D-46EB56B71552}"/>
          </ac:spMkLst>
        </pc:spChg>
        <pc:spChg chg="del topLvl">
          <ac:chgData name="Mark Simos" userId="c67dffaa-54a4-4aef-b866-523fd9eef58d" providerId="ADAL" clId="{8F00EEA2-8795-46DD-B969-927F2B1FD448}" dt="2019-10-02T18:53:55.156" v="958" actId="478"/>
          <ac:spMkLst>
            <pc:docMk/>
            <pc:sldMk cId="1608778748" sldId="4639"/>
            <ac:spMk id="218" creationId="{3DDC66B3-AF63-4D80-B5EA-B85472BC07F2}"/>
          </ac:spMkLst>
        </pc:spChg>
        <pc:spChg chg="mod topLvl">
          <ac:chgData name="Mark Simos" userId="c67dffaa-54a4-4aef-b866-523fd9eef58d" providerId="ADAL" clId="{8F00EEA2-8795-46DD-B969-927F2B1FD448}" dt="2019-10-02T16:16:10.324" v="670" actId="165"/>
          <ac:spMkLst>
            <pc:docMk/>
            <pc:sldMk cId="1608778748" sldId="4639"/>
            <ac:spMk id="219" creationId="{0EE8AAB5-1F5A-41D8-83E8-6EEB25069271}"/>
          </ac:spMkLst>
        </pc:spChg>
        <pc:spChg chg="mod topLvl">
          <ac:chgData name="Mark Simos" userId="c67dffaa-54a4-4aef-b866-523fd9eef58d" providerId="ADAL" clId="{8F00EEA2-8795-46DD-B969-927F2B1FD448}" dt="2019-10-02T16:16:33.752" v="674" actId="1076"/>
          <ac:spMkLst>
            <pc:docMk/>
            <pc:sldMk cId="1608778748" sldId="4639"/>
            <ac:spMk id="238" creationId="{350D0EBB-EE37-4C7E-97B0-E95501826108}"/>
          </ac:spMkLst>
        </pc:spChg>
        <pc:spChg chg="add mod">
          <ac:chgData name="Mark Simos" userId="c67dffaa-54a4-4aef-b866-523fd9eef58d" providerId="ADAL" clId="{8F00EEA2-8795-46DD-B969-927F2B1FD448}" dt="2019-10-02T18:55:17.922" v="971" actId="1076"/>
          <ac:spMkLst>
            <pc:docMk/>
            <pc:sldMk cId="1608778748" sldId="4639"/>
            <ac:spMk id="241" creationId="{404743A8-F577-431D-A22D-2F447B471DD2}"/>
          </ac:spMkLst>
        </pc:spChg>
        <pc:spChg chg="mod topLvl">
          <ac:chgData name="Mark Simos" userId="c67dffaa-54a4-4aef-b866-523fd9eef58d" providerId="ADAL" clId="{8F00EEA2-8795-46DD-B969-927F2B1FD448}" dt="2019-10-02T15:58:57.792" v="492" actId="164"/>
          <ac:spMkLst>
            <pc:docMk/>
            <pc:sldMk cId="1608778748" sldId="4639"/>
            <ac:spMk id="252" creationId="{70A7BE87-F79B-40DE-8C21-50195718CDC7}"/>
          </ac:spMkLst>
        </pc:spChg>
        <pc:spChg chg="mod">
          <ac:chgData name="Mark Simos" userId="c67dffaa-54a4-4aef-b866-523fd9eef58d" providerId="ADAL" clId="{8F00EEA2-8795-46DD-B969-927F2B1FD448}" dt="2019-10-02T16:12:52.241" v="649" actId="14100"/>
          <ac:spMkLst>
            <pc:docMk/>
            <pc:sldMk cId="1608778748" sldId="4639"/>
            <ac:spMk id="287" creationId="{79AB515B-64B3-4ABB-B0A0-1B191B8E463C}"/>
          </ac:spMkLst>
        </pc:spChg>
        <pc:spChg chg="add del">
          <ac:chgData name="Mark Simos" userId="c67dffaa-54a4-4aef-b866-523fd9eef58d" providerId="ADAL" clId="{8F00EEA2-8795-46DD-B969-927F2B1FD448}" dt="2019-10-02T16:05:49.995" v="500"/>
          <ac:spMkLst>
            <pc:docMk/>
            <pc:sldMk cId="1608778748" sldId="4639"/>
            <ac:spMk id="329" creationId="{97B3E941-C49E-46C6-8B7F-758C504BC4FF}"/>
          </ac:spMkLst>
        </pc:spChg>
        <pc:spChg chg="add mod">
          <ac:chgData name="Mark Simos" userId="c67dffaa-54a4-4aef-b866-523fd9eef58d" providerId="ADAL" clId="{8F00EEA2-8795-46DD-B969-927F2B1FD448}" dt="2019-10-02T16:16:25.167" v="672" actId="1076"/>
          <ac:spMkLst>
            <pc:docMk/>
            <pc:sldMk cId="1608778748" sldId="4639"/>
            <ac:spMk id="330" creationId="{95EC3F4A-B63B-465E-838F-40CC2DA56A85}"/>
          </ac:spMkLst>
        </pc:spChg>
        <pc:spChg chg="mod">
          <ac:chgData name="Mark Simos" userId="c67dffaa-54a4-4aef-b866-523fd9eef58d" providerId="ADAL" clId="{8F00EEA2-8795-46DD-B969-927F2B1FD448}" dt="2019-10-02T18:55:53.885" v="972" actId="1076"/>
          <ac:spMkLst>
            <pc:docMk/>
            <pc:sldMk cId="1608778748" sldId="4639"/>
            <ac:spMk id="421" creationId="{360202D4-09CD-4D7B-ACFA-6D117D710F63}"/>
          </ac:spMkLst>
        </pc:spChg>
        <pc:spChg chg="mod">
          <ac:chgData name="Mark Simos" userId="c67dffaa-54a4-4aef-b866-523fd9eef58d" providerId="ADAL" clId="{8F00EEA2-8795-46DD-B969-927F2B1FD448}" dt="2019-10-02T16:09:25.117" v="594" actId="1036"/>
          <ac:spMkLst>
            <pc:docMk/>
            <pc:sldMk cId="1608778748" sldId="4639"/>
            <ac:spMk id="425" creationId="{728C84C1-F83C-4851-B221-901EA886B7AC}"/>
          </ac:spMkLst>
        </pc:spChg>
        <pc:spChg chg="del">
          <ac:chgData name="Mark Simos" userId="c67dffaa-54a4-4aef-b866-523fd9eef58d" providerId="ADAL" clId="{8F00EEA2-8795-46DD-B969-927F2B1FD448}" dt="2019-10-02T15:29:28.814" v="94" actId="478"/>
          <ac:spMkLst>
            <pc:docMk/>
            <pc:sldMk cId="1608778748" sldId="4639"/>
            <ac:spMk id="426" creationId="{402C05F6-EB7D-477C-9E01-E22AD8B5231B}"/>
          </ac:spMkLst>
        </pc:spChg>
        <pc:spChg chg="mod">
          <ac:chgData name="Mark Simos" userId="c67dffaa-54a4-4aef-b866-523fd9eef58d" providerId="ADAL" clId="{8F00EEA2-8795-46DD-B969-927F2B1FD448}" dt="2019-10-02T16:03:43.219" v="496" actId="552"/>
          <ac:spMkLst>
            <pc:docMk/>
            <pc:sldMk cId="1608778748" sldId="4639"/>
            <ac:spMk id="430" creationId="{B6D277B8-C9A9-4555-A460-1AB7FC3AD1EE}"/>
          </ac:spMkLst>
        </pc:spChg>
        <pc:spChg chg="mod topLvl">
          <ac:chgData name="Mark Simos" userId="c67dffaa-54a4-4aef-b866-523fd9eef58d" providerId="ADAL" clId="{8F00EEA2-8795-46DD-B969-927F2B1FD448}" dt="2019-10-02T15:58:57.792" v="492" actId="164"/>
          <ac:spMkLst>
            <pc:docMk/>
            <pc:sldMk cId="1608778748" sldId="4639"/>
            <ac:spMk id="446" creationId="{379C535B-C39C-4525-AE8C-15FA0EEC4AC2}"/>
          </ac:spMkLst>
        </pc:spChg>
        <pc:spChg chg="del">
          <ac:chgData name="Mark Simos" userId="c67dffaa-54a4-4aef-b866-523fd9eef58d" providerId="ADAL" clId="{8F00EEA2-8795-46DD-B969-927F2B1FD448}" dt="2019-10-02T18:54:59.141" v="969" actId="478"/>
          <ac:spMkLst>
            <pc:docMk/>
            <pc:sldMk cId="1608778748" sldId="4639"/>
            <ac:spMk id="454" creationId="{0CD4E917-0963-4541-AC52-E4BF32EF3F92}"/>
          </ac:spMkLst>
        </pc:spChg>
        <pc:spChg chg="mod topLvl">
          <ac:chgData name="Mark Simos" userId="c67dffaa-54a4-4aef-b866-523fd9eef58d" providerId="ADAL" clId="{8F00EEA2-8795-46DD-B969-927F2B1FD448}" dt="2019-10-02T15:58:57.792" v="492" actId="164"/>
          <ac:spMkLst>
            <pc:docMk/>
            <pc:sldMk cId="1608778748" sldId="4639"/>
            <ac:spMk id="461" creationId="{A5867691-0F4A-4298-8F5A-E5CB5807096F}"/>
          </ac:spMkLst>
        </pc:spChg>
        <pc:spChg chg="mod topLvl">
          <ac:chgData name="Mark Simos" userId="c67dffaa-54a4-4aef-b866-523fd9eef58d" providerId="ADAL" clId="{8F00EEA2-8795-46DD-B969-927F2B1FD448}" dt="2019-10-02T15:58:57.792" v="492" actId="164"/>
          <ac:spMkLst>
            <pc:docMk/>
            <pc:sldMk cId="1608778748" sldId="4639"/>
            <ac:spMk id="462" creationId="{64C8DFF6-A9FC-4239-951E-1504413582E1}"/>
          </ac:spMkLst>
        </pc:spChg>
        <pc:spChg chg="mod topLvl">
          <ac:chgData name="Mark Simos" userId="c67dffaa-54a4-4aef-b866-523fd9eef58d" providerId="ADAL" clId="{8F00EEA2-8795-46DD-B969-927F2B1FD448}" dt="2019-10-02T15:55:50.010" v="374" actId="165"/>
          <ac:spMkLst>
            <pc:docMk/>
            <pc:sldMk cId="1608778748" sldId="4639"/>
            <ac:spMk id="464" creationId="{99C246E1-F77A-474B-9465-69DBAE267B77}"/>
          </ac:spMkLst>
        </pc:spChg>
        <pc:spChg chg="mod topLvl">
          <ac:chgData name="Mark Simos" userId="c67dffaa-54a4-4aef-b866-523fd9eef58d" providerId="ADAL" clId="{8F00EEA2-8795-46DD-B969-927F2B1FD448}" dt="2019-10-02T15:58:57.792" v="492" actId="164"/>
          <ac:spMkLst>
            <pc:docMk/>
            <pc:sldMk cId="1608778748" sldId="4639"/>
            <ac:spMk id="485" creationId="{E081FA70-FAB6-4273-A7A0-F414360D7184}"/>
          </ac:spMkLst>
        </pc:spChg>
        <pc:spChg chg="mod topLvl">
          <ac:chgData name="Mark Simos" userId="c67dffaa-54a4-4aef-b866-523fd9eef58d" providerId="ADAL" clId="{8F00EEA2-8795-46DD-B969-927F2B1FD448}" dt="2019-10-02T15:55:50.010" v="374" actId="165"/>
          <ac:spMkLst>
            <pc:docMk/>
            <pc:sldMk cId="1608778748" sldId="4639"/>
            <ac:spMk id="503" creationId="{6B7A06B6-7985-4F8B-BD8B-24258E212A18}"/>
          </ac:spMkLst>
        </pc:spChg>
        <pc:spChg chg="add mod ord">
          <ac:chgData name="Mark Simos" userId="c67dffaa-54a4-4aef-b866-523fd9eef58d" providerId="ADAL" clId="{8F00EEA2-8795-46DD-B969-927F2B1FD448}" dt="2019-10-02T16:09:25.117" v="594" actId="1036"/>
          <ac:spMkLst>
            <pc:docMk/>
            <pc:sldMk cId="1608778748" sldId="4639"/>
            <ac:spMk id="504" creationId="{451AD177-BD16-4BED-9FA5-6F8822333A6A}"/>
          </ac:spMkLst>
        </pc:spChg>
        <pc:spChg chg="mod">
          <ac:chgData name="Mark Simos" userId="c67dffaa-54a4-4aef-b866-523fd9eef58d" providerId="ADAL" clId="{8F00EEA2-8795-46DD-B969-927F2B1FD448}" dt="2019-10-02T16:13:39.121" v="659" actId="1037"/>
          <ac:spMkLst>
            <pc:docMk/>
            <pc:sldMk cId="1608778748" sldId="4639"/>
            <ac:spMk id="558" creationId="{C4BEB093-8646-41E1-BD6D-D61C38E4E452}"/>
          </ac:spMkLst>
        </pc:spChg>
        <pc:spChg chg="mod">
          <ac:chgData name="Mark Simos" userId="c67dffaa-54a4-4aef-b866-523fd9eef58d" providerId="ADAL" clId="{8F00EEA2-8795-46DD-B969-927F2B1FD448}" dt="2019-10-02T16:13:39.121" v="659" actId="1037"/>
          <ac:spMkLst>
            <pc:docMk/>
            <pc:sldMk cId="1608778748" sldId="4639"/>
            <ac:spMk id="559" creationId="{FD046240-CC64-4C24-A89C-029B73C82931}"/>
          </ac:spMkLst>
        </pc:spChg>
        <pc:spChg chg="mod topLvl">
          <ac:chgData name="Mark Simos" userId="c67dffaa-54a4-4aef-b866-523fd9eef58d" providerId="ADAL" clId="{8F00EEA2-8795-46DD-B969-927F2B1FD448}" dt="2019-10-02T15:39:05.827" v="239" actId="164"/>
          <ac:spMkLst>
            <pc:docMk/>
            <pc:sldMk cId="1608778748" sldId="4639"/>
            <ac:spMk id="621" creationId="{FBA3DA00-D7BB-4189-8BFA-20F83A85F205}"/>
          </ac:spMkLst>
        </pc:spChg>
        <pc:spChg chg="mod topLvl">
          <ac:chgData name="Mark Simos" userId="c67dffaa-54a4-4aef-b866-523fd9eef58d" providerId="ADAL" clId="{8F00EEA2-8795-46DD-B969-927F2B1FD448}" dt="2019-10-02T15:39:05.827" v="239" actId="164"/>
          <ac:spMkLst>
            <pc:docMk/>
            <pc:sldMk cId="1608778748" sldId="4639"/>
            <ac:spMk id="622" creationId="{117A06AD-63DC-4AF7-9534-1B03B0752454}"/>
          </ac:spMkLst>
        </pc:spChg>
        <pc:spChg chg="del">
          <ac:chgData name="Mark Simos" userId="c67dffaa-54a4-4aef-b866-523fd9eef58d" providerId="ADAL" clId="{8F00EEA2-8795-46DD-B969-927F2B1FD448}" dt="2019-10-02T15:38:47.304" v="236" actId="478"/>
          <ac:spMkLst>
            <pc:docMk/>
            <pc:sldMk cId="1608778748" sldId="4639"/>
            <ac:spMk id="654" creationId="{9365E1B2-2CB4-49DF-B439-70AB463C22EC}"/>
          </ac:spMkLst>
        </pc:spChg>
        <pc:spChg chg="mod">
          <ac:chgData name="Mark Simos" userId="c67dffaa-54a4-4aef-b866-523fd9eef58d" providerId="ADAL" clId="{8F00EEA2-8795-46DD-B969-927F2B1FD448}" dt="2019-10-02T15:46:09.432" v="329" actId="1038"/>
          <ac:spMkLst>
            <pc:docMk/>
            <pc:sldMk cId="1608778748" sldId="4639"/>
            <ac:spMk id="680" creationId="{432F9DDE-5F48-4210-9D26-D8A5F534DAD5}"/>
          </ac:spMkLst>
        </pc:spChg>
        <pc:spChg chg="mod">
          <ac:chgData name="Mark Simos" userId="c67dffaa-54a4-4aef-b866-523fd9eef58d" providerId="ADAL" clId="{8F00EEA2-8795-46DD-B969-927F2B1FD448}" dt="2019-10-02T15:46:09.432" v="329" actId="1038"/>
          <ac:spMkLst>
            <pc:docMk/>
            <pc:sldMk cId="1608778748" sldId="4639"/>
            <ac:spMk id="681" creationId="{AE966003-1B37-4582-8D78-427A9E1D3517}"/>
          </ac:spMkLst>
        </pc:spChg>
        <pc:spChg chg="mod">
          <ac:chgData name="Mark Simos" userId="c67dffaa-54a4-4aef-b866-523fd9eef58d" providerId="ADAL" clId="{8F00EEA2-8795-46DD-B969-927F2B1FD448}" dt="2019-10-02T15:46:09.432" v="329" actId="1038"/>
          <ac:spMkLst>
            <pc:docMk/>
            <pc:sldMk cId="1608778748" sldId="4639"/>
            <ac:spMk id="682" creationId="{7DD1162F-4A43-4E31-9454-B05049EF5736}"/>
          </ac:spMkLst>
        </pc:spChg>
        <pc:spChg chg="mod">
          <ac:chgData name="Mark Simos" userId="c67dffaa-54a4-4aef-b866-523fd9eef58d" providerId="ADAL" clId="{8F00EEA2-8795-46DD-B969-927F2B1FD448}" dt="2019-10-02T15:34:43.233" v="204" actId="164"/>
          <ac:spMkLst>
            <pc:docMk/>
            <pc:sldMk cId="1608778748" sldId="4639"/>
            <ac:spMk id="732" creationId="{47F6E368-42EF-46D1-AF8E-0B8ABDD1B495}"/>
          </ac:spMkLst>
        </pc:spChg>
        <pc:grpChg chg="mod">
          <ac:chgData name="Mark Simos" userId="c67dffaa-54a4-4aef-b866-523fd9eef58d" providerId="ADAL" clId="{8F00EEA2-8795-46DD-B969-927F2B1FD448}" dt="2019-10-02T16:19:38.226" v="679" actId="1076"/>
          <ac:grpSpMkLst>
            <pc:docMk/>
            <pc:sldMk cId="1608778748" sldId="4639"/>
            <ac:grpSpMk id="6" creationId="{24FE82D0-A34E-4412-8706-9322B75BE092}"/>
          </ac:grpSpMkLst>
        </pc:grpChg>
        <pc:grpChg chg="del">
          <ac:chgData name="Mark Simos" userId="c67dffaa-54a4-4aef-b866-523fd9eef58d" providerId="ADAL" clId="{8F00EEA2-8795-46DD-B969-927F2B1FD448}" dt="2019-10-02T15:55:50.010" v="374" actId="165"/>
          <ac:grpSpMkLst>
            <pc:docMk/>
            <pc:sldMk cId="1608778748" sldId="4639"/>
            <ac:grpSpMk id="10" creationId="{56C37AF6-A96F-4F60-9810-7B95A2A64DC6}"/>
          </ac:grpSpMkLst>
        </pc:grpChg>
        <pc:grpChg chg="del mod">
          <ac:chgData name="Mark Simos" userId="c67dffaa-54a4-4aef-b866-523fd9eef58d" providerId="ADAL" clId="{8F00EEA2-8795-46DD-B969-927F2B1FD448}" dt="2019-10-02T16:16:10.324" v="670" actId="165"/>
          <ac:grpSpMkLst>
            <pc:docMk/>
            <pc:sldMk cId="1608778748" sldId="4639"/>
            <ac:grpSpMk id="14" creationId="{8C235514-4B2A-408F-8E05-BABFB451DFB4}"/>
          </ac:grpSpMkLst>
        </pc:grpChg>
        <pc:grpChg chg="mod">
          <ac:chgData name="Mark Simos" userId="c67dffaa-54a4-4aef-b866-523fd9eef58d" providerId="ADAL" clId="{8F00EEA2-8795-46DD-B969-927F2B1FD448}" dt="2019-10-02T16:16:05.026" v="669" actId="1076"/>
          <ac:grpSpMkLst>
            <pc:docMk/>
            <pc:sldMk cId="1608778748" sldId="4639"/>
            <ac:grpSpMk id="19" creationId="{426309F2-E72A-432B-95F3-311628F8A400}"/>
          </ac:grpSpMkLst>
        </pc:grpChg>
        <pc:grpChg chg="add del mod">
          <ac:chgData name="Mark Simos" userId="c67dffaa-54a4-4aef-b866-523fd9eef58d" providerId="ADAL" clId="{8F00EEA2-8795-46DD-B969-927F2B1FD448}" dt="2019-10-02T18:55:08.321" v="970" actId="478"/>
          <ac:grpSpMkLst>
            <pc:docMk/>
            <pc:sldMk cId="1608778748" sldId="4639"/>
            <ac:grpSpMk id="188" creationId="{A6A9DDBC-F757-4A2B-8248-D5A9B6D3754C}"/>
          </ac:grpSpMkLst>
        </pc:grpChg>
        <pc:grpChg chg="del mod">
          <ac:chgData name="Mark Simos" userId="c67dffaa-54a4-4aef-b866-523fd9eef58d" providerId="ADAL" clId="{8F00EEA2-8795-46DD-B969-927F2B1FD448}" dt="2019-10-02T18:54:37.960" v="965" actId="21"/>
          <ac:grpSpMkLst>
            <pc:docMk/>
            <pc:sldMk cId="1608778748" sldId="4639"/>
            <ac:grpSpMk id="190" creationId="{969D1B64-FF0C-4F9D-B432-FEE4E9220D36}"/>
          </ac:grpSpMkLst>
        </pc:grpChg>
        <pc:grpChg chg="del mod">
          <ac:chgData name="Mark Simos" userId="c67dffaa-54a4-4aef-b866-523fd9eef58d" providerId="ADAL" clId="{8F00EEA2-8795-46DD-B969-927F2B1FD448}" dt="2019-10-02T18:54:37.960" v="965" actId="21"/>
          <ac:grpSpMkLst>
            <pc:docMk/>
            <pc:sldMk cId="1608778748" sldId="4639"/>
            <ac:grpSpMk id="191" creationId="{133FB117-1AD7-41A7-A545-C015BF333826}"/>
          </ac:grpSpMkLst>
        </pc:grpChg>
        <pc:grpChg chg="mod">
          <ac:chgData name="Mark Simos" userId="c67dffaa-54a4-4aef-b866-523fd9eef58d" providerId="ADAL" clId="{8F00EEA2-8795-46DD-B969-927F2B1FD448}" dt="2019-10-02T18:53:15.117" v="949" actId="1076"/>
          <ac:grpSpMkLst>
            <pc:docMk/>
            <pc:sldMk cId="1608778748" sldId="4639"/>
            <ac:grpSpMk id="192" creationId="{C5CF1875-91E3-40FF-9878-A91405B4A904}"/>
          </ac:grpSpMkLst>
        </pc:grpChg>
        <pc:grpChg chg="del mod">
          <ac:chgData name="Mark Simos" userId="c67dffaa-54a4-4aef-b866-523fd9eef58d" providerId="ADAL" clId="{8F00EEA2-8795-46DD-B969-927F2B1FD448}" dt="2019-10-02T18:54:37.960" v="965" actId="21"/>
          <ac:grpSpMkLst>
            <pc:docMk/>
            <pc:sldMk cId="1608778748" sldId="4639"/>
            <ac:grpSpMk id="193" creationId="{439D18E7-D9A5-41C8-AED4-5104BD8355E0}"/>
          </ac:grpSpMkLst>
        </pc:grpChg>
        <pc:grpChg chg="mod">
          <ac:chgData name="Mark Simos" userId="c67dffaa-54a4-4aef-b866-523fd9eef58d" providerId="ADAL" clId="{8F00EEA2-8795-46DD-B969-927F2B1FD448}" dt="2019-10-02T18:53:15.117" v="949" actId="1076"/>
          <ac:grpSpMkLst>
            <pc:docMk/>
            <pc:sldMk cId="1608778748" sldId="4639"/>
            <ac:grpSpMk id="194" creationId="{51C17792-515F-4E0F-974B-D292E490C771}"/>
          </ac:grpSpMkLst>
        </pc:grpChg>
        <pc:grpChg chg="mod">
          <ac:chgData name="Mark Simos" userId="c67dffaa-54a4-4aef-b866-523fd9eef58d" providerId="ADAL" clId="{8F00EEA2-8795-46DD-B969-927F2B1FD448}" dt="2019-10-02T18:53:15.117" v="949" actId="1076"/>
          <ac:grpSpMkLst>
            <pc:docMk/>
            <pc:sldMk cId="1608778748" sldId="4639"/>
            <ac:grpSpMk id="196" creationId="{CC2D09C0-1259-419D-AA61-266E64BC9F5F}"/>
          </ac:grpSpMkLst>
        </pc:grpChg>
        <pc:grpChg chg="mod">
          <ac:chgData name="Mark Simos" userId="c67dffaa-54a4-4aef-b866-523fd9eef58d" providerId="ADAL" clId="{8F00EEA2-8795-46DD-B969-927F2B1FD448}" dt="2019-10-02T18:53:15.117" v="949" actId="1076"/>
          <ac:grpSpMkLst>
            <pc:docMk/>
            <pc:sldMk cId="1608778748" sldId="4639"/>
            <ac:grpSpMk id="198" creationId="{F405A29F-48C6-4C12-955F-0FEE798CED31}"/>
          </ac:grpSpMkLst>
        </pc:grpChg>
        <pc:grpChg chg="del mod topLvl">
          <ac:chgData name="Mark Simos" userId="c67dffaa-54a4-4aef-b866-523fd9eef58d" providerId="ADAL" clId="{8F00EEA2-8795-46DD-B969-927F2B1FD448}" dt="2019-10-02T15:36:35.212" v="227" actId="165"/>
          <ac:grpSpMkLst>
            <pc:docMk/>
            <pc:sldMk cId="1608778748" sldId="4639"/>
            <ac:grpSpMk id="201" creationId="{4E96BDD5-C401-42D3-A8D7-0DD6AF9948CA}"/>
          </ac:grpSpMkLst>
        </pc:grpChg>
        <pc:grpChg chg="del mod">
          <ac:chgData name="Mark Simos" userId="c67dffaa-54a4-4aef-b866-523fd9eef58d" providerId="ADAL" clId="{8F00EEA2-8795-46DD-B969-927F2B1FD448}" dt="2019-10-02T15:36:21.092" v="226" actId="165"/>
          <ac:grpSpMkLst>
            <pc:docMk/>
            <pc:sldMk cId="1608778748" sldId="4639"/>
            <ac:grpSpMk id="203" creationId="{ACA37475-98A3-425E-8070-5E7D7919B713}"/>
          </ac:grpSpMkLst>
        </pc:grpChg>
        <pc:grpChg chg="add del mod">
          <ac:chgData name="Mark Simos" userId="c67dffaa-54a4-4aef-b866-523fd9eef58d" providerId="ADAL" clId="{8F00EEA2-8795-46DD-B969-927F2B1FD448}" dt="2019-10-02T18:53:21.409" v="950" actId="478"/>
          <ac:grpSpMkLst>
            <pc:docMk/>
            <pc:sldMk cId="1608778748" sldId="4639"/>
            <ac:grpSpMk id="209" creationId="{E591490C-9137-4C6B-BA94-B18D76AAD902}"/>
          </ac:grpSpMkLst>
        </pc:grpChg>
        <pc:grpChg chg="mod topLvl">
          <ac:chgData name="Mark Simos" userId="c67dffaa-54a4-4aef-b866-523fd9eef58d" providerId="ADAL" clId="{8F00EEA2-8795-46DD-B969-927F2B1FD448}" dt="2019-10-02T18:53:38.458" v="955" actId="1076"/>
          <ac:grpSpMkLst>
            <pc:docMk/>
            <pc:sldMk cId="1608778748" sldId="4639"/>
            <ac:grpSpMk id="211" creationId="{CFF2AB10-60BC-4C80-89A7-A1D14ADA0DC6}"/>
          </ac:grpSpMkLst>
        </pc:grpChg>
        <pc:grpChg chg="add del mod">
          <ac:chgData name="Mark Simos" userId="c67dffaa-54a4-4aef-b866-523fd9eef58d" providerId="ADAL" clId="{8F00EEA2-8795-46DD-B969-927F2B1FD448}" dt="2019-10-02T18:53:55.156" v="958" actId="478"/>
          <ac:grpSpMkLst>
            <pc:docMk/>
            <pc:sldMk cId="1608778748" sldId="4639"/>
            <ac:grpSpMk id="217" creationId="{982021C6-1033-4995-B4E5-C580F96EE61A}"/>
          </ac:grpSpMkLst>
        </pc:grpChg>
        <pc:grpChg chg="mod topLvl">
          <ac:chgData name="Mark Simos" userId="c67dffaa-54a4-4aef-b866-523fd9eef58d" providerId="ADAL" clId="{8F00EEA2-8795-46DD-B969-927F2B1FD448}" dt="2019-10-02T16:16:15.439" v="671" actId="1076"/>
          <ac:grpSpMkLst>
            <pc:docMk/>
            <pc:sldMk cId="1608778748" sldId="4639"/>
            <ac:grpSpMk id="220" creationId="{544EE770-1AEF-4DC1-AE0E-C7ED5A865EE1}"/>
          </ac:grpSpMkLst>
        </pc:grpChg>
        <pc:grpChg chg="mod topLvl">
          <ac:chgData name="Mark Simos" userId="c67dffaa-54a4-4aef-b866-523fd9eef58d" providerId="ADAL" clId="{8F00EEA2-8795-46DD-B969-927F2B1FD448}" dt="2019-10-02T18:54:17.971" v="964" actId="1076"/>
          <ac:grpSpMkLst>
            <pc:docMk/>
            <pc:sldMk cId="1608778748" sldId="4639"/>
            <ac:grpSpMk id="230" creationId="{21928FC7-2F99-484B-A5EF-63540F6E8CD6}"/>
          </ac:grpSpMkLst>
        </pc:grpChg>
        <pc:grpChg chg="mod ord">
          <ac:chgData name="Mark Simos" userId="c67dffaa-54a4-4aef-b866-523fd9eef58d" providerId="ADAL" clId="{8F00EEA2-8795-46DD-B969-927F2B1FD448}" dt="2019-10-02T16:09:25.117" v="594" actId="1036"/>
          <ac:grpSpMkLst>
            <pc:docMk/>
            <pc:sldMk cId="1608778748" sldId="4639"/>
            <ac:grpSpMk id="250" creationId="{976F46D1-59AD-4840-95F8-0AA3BECF0D77}"/>
          </ac:grpSpMkLst>
        </pc:grpChg>
        <pc:grpChg chg="mod">
          <ac:chgData name="Mark Simos" userId="c67dffaa-54a4-4aef-b866-523fd9eef58d" providerId="ADAL" clId="{8F00EEA2-8795-46DD-B969-927F2B1FD448}" dt="2019-10-02T18:55:57.167" v="973" actId="1076"/>
          <ac:grpSpMkLst>
            <pc:docMk/>
            <pc:sldMk cId="1608778748" sldId="4639"/>
            <ac:grpSpMk id="258" creationId="{18838130-0F20-4D1C-AEFD-BA4797D27572}"/>
          </ac:grpSpMkLst>
        </pc:grpChg>
        <pc:grpChg chg="add mod">
          <ac:chgData name="Mark Simos" userId="c67dffaa-54a4-4aef-b866-523fd9eef58d" providerId="ADAL" clId="{8F00EEA2-8795-46DD-B969-927F2B1FD448}" dt="2019-10-02T16:09:25.117" v="594" actId="1036"/>
          <ac:grpSpMkLst>
            <pc:docMk/>
            <pc:sldMk cId="1608778748" sldId="4639"/>
            <ac:grpSpMk id="284" creationId="{2C57197E-46E5-4CC1-B2EA-65981AA58472}"/>
          </ac:grpSpMkLst>
        </pc:grpChg>
        <pc:grpChg chg="add mod">
          <ac:chgData name="Mark Simos" userId="c67dffaa-54a4-4aef-b866-523fd9eef58d" providerId="ADAL" clId="{8F00EEA2-8795-46DD-B969-927F2B1FD448}" dt="2019-10-02T18:55:53.885" v="972" actId="1076"/>
          <ac:grpSpMkLst>
            <pc:docMk/>
            <pc:sldMk cId="1608778748" sldId="4639"/>
            <ac:grpSpMk id="285" creationId="{7DD75777-9E36-43C2-8034-B994DB73A14B}"/>
          </ac:grpSpMkLst>
        </pc:grpChg>
        <pc:grpChg chg="add del mod">
          <ac:chgData name="Mark Simos" userId="c67dffaa-54a4-4aef-b866-523fd9eef58d" providerId="ADAL" clId="{8F00EEA2-8795-46DD-B969-927F2B1FD448}" dt="2019-10-02T15:58:24.217" v="463" actId="165"/>
          <ac:grpSpMkLst>
            <pc:docMk/>
            <pc:sldMk cId="1608778748" sldId="4639"/>
            <ac:grpSpMk id="325" creationId="{BFF048FD-28E0-4B47-8C64-23902F914D7A}"/>
          </ac:grpSpMkLst>
        </pc:grpChg>
        <pc:grpChg chg="add mod">
          <ac:chgData name="Mark Simos" userId="c67dffaa-54a4-4aef-b866-523fd9eef58d" providerId="ADAL" clId="{8F00EEA2-8795-46DD-B969-927F2B1FD448}" dt="2019-10-02T15:59:02.913" v="493" actId="1076"/>
          <ac:grpSpMkLst>
            <pc:docMk/>
            <pc:sldMk cId="1608778748" sldId="4639"/>
            <ac:grpSpMk id="328" creationId="{9FBF2101-D509-416F-9038-62C57DED6AEC}"/>
          </ac:grpSpMkLst>
        </pc:grpChg>
        <pc:grpChg chg="mod">
          <ac:chgData name="Mark Simos" userId="c67dffaa-54a4-4aef-b866-523fd9eef58d" providerId="ADAL" clId="{8F00EEA2-8795-46DD-B969-927F2B1FD448}" dt="2019-10-02T16:09:25.117" v="594" actId="1036"/>
          <ac:grpSpMkLst>
            <pc:docMk/>
            <pc:sldMk cId="1608778748" sldId="4639"/>
            <ac:grpSpMk id="493" creationId="{14F1DED5-B593-4E40-A8C3-FD5B5EB00744}"/>
          </ac:grpSpMkLst>
        </pc:grpChg>
        <pc:grpChg chg="mod">
          <ac:chgData name="Mark Simos" userId="c67dffaa-54a4-4aef-b866-523fd9eef58d" providerId="ADAL" clId="{8F00EEA2-8795-46DD-B969-927F2B1FD448}" dt="2019-10-02T18:55:53.885" v="972" actId="1076"/>
          <ac:grpSpMkLst>
            <pc:docMk/>
            <pc:sldMk cId="1608778748" sldId="4639"/>
            <ac:grpSpMk id="637" creationId="{65147A29-7162-452F-8D10-F75C49E85476}"/>
          </ac:grpSpMkLst>
        </pc:grpChg>
        <pc:grpChg chg="mod">
          <ac:chgData name="Mark Simos" userId="c67dffaa-54a4-4aef-b866-523fd9eef58d" providerId="ADAL" clId="{8F00EEA2-8795-46DD-B969-927F2B1FD448}" dt="2019-10-02T18:55:53.885" v="972" actId="1076"/>
          <ac:grpSpMkLst>
            <pc:docMk/>
            <pc:sldMk cId="1608778748" sldId="4639"/>
            <ac:grpSpMk id="645" creationId="{A8AAC4C7-2D3C-421B-A87F-B1D896DDF339}"/>
          </ac:grpSpMkLst>
        </pc:grpChg>
        <pc:grpChg chg="mod">
          <ac:chgData name="Mark Simos" userId="c67dffaa-54a4-4aef-b866-523fd9eef58d" providerId="ADAL" clId="{8F00EEA2-8795-46DD-B969-927F2B1FD448}" dt="2019-10-02T18:55:53.885" v="972" actId="1076"/>
          <ac:grpSpMkLst>
            <pc:docMk/>
            <pc:sldMk cId="1608778748" sldId="4639"/>
            <ac:grpSpMk id="652" creationId="{1135DBCE-F693-42B0-862E-75ED3176DFAF}"/>
          </ac:grpSpMkLst>
        </pc:grpChg>
        <pc:grpChg chg="mod">
          <ac:chgData name="Mark Simos" userId="c67dffaa-54a4-4aef-b866-523fd9eef58d" providerId="ADAL" clId="{8F00EEA2-8795-46DD-B969-927F2B1FD448}" dt="2019-10-02T18:55:53.885" v="972" actId="1076"/>
          <ac:grpSpMkLst>
            <pc:docMk/>
            <pc:sldMk cId="1608778748" sldId="4639"/>
            <ac:grpSpMk id="659" creationId="{6E736CF2-F4AE-4A71-8167-9190E653696E}"/>
          </ac:grpSpMkLst>
        </pc:grpChg>
        <pc:grpChg chg="mod">
          <ac:chgData name="Mark Simos" userId="c67dffaa-54a4-4aef-b866-523fd9eef58d" providerId="ADAL" clId="{8F00EEA2-8795-46DD-B969-927F2B1FD448}" dt="2019-10-02T16:09:25.117" v="594" actId="1036"/>
          <ac:grpSpMkLst>
            <pc:docMk/>
            <pc:sldMk cId="1608778748" sldId="4639"/>
            <ac:grpSpMk id="678" creationId="{8FD2E63F-A526-4FA5-B6FB-1E00051CB36A}"/>
          </ac:grpSpMkLst>
        </pc:grpChg>
        <pc:grpChg chg="mod">
          <ac:chgData name="Mark Simos" userId="c67dffaa-54a4-4aef-b866-523fd9eef58d" providerId="ADAL" clId="{8F00EEA2-8795-46DD-B969-927F2B1FD448}" dt="2019-10-02T16:09:25.117" v="594" actId="1036"/>
          <ac:grpSpMkLst>
            <pc:docMk/>
            <pc:sldMk cId="1608778748" sldId="4639"/>
            <ac:grpSpMk id="684" creationId="{C3679B68-6108-46AE-A15A-58960237F390}"/>
          </ac:grpSpMkLst>
        </pc:grpChg>
        <pc:grpChg chg="mod">
          <ac:chgData name="Mark Simos" userId="c67dffaa-54a4-4aef-b866-523fd9eef58d" providerId="ADAL" clId="{8F00EEA2-8795-46DD-B969-927F2B1FD448}" dt="2019-10-02T16:09:25.117" v="594" actId="1036"/>
          <ac:grpSpMkLst>
            <pc:docMk/>
            <pc:sldMk cId="1608778748" sldId="4639"/>
            <ac:grpSpMk id="687" creationId="{8F48E151-11B4-40D7-974A-25751AD9B6B4}"/>
          </ac:grpSpMkLst>
        </pc:grpChg>
        <pc:grpChg chg="mod">
          <ac:chgData name="Mark Simos" userId="c67dffaa-54a4-4aef-b866-523fd9eef58d" providerId="ADAL" clId="{8F00EEA2-8795-46DD-B969-927F2B1FD448}" dt="2019-10-02T16:09:25.117" v="594" actId="1036"/>
          <ac:grpSpMkLst>
            <pc:docMk/>
            <pc:sldMk cId="1608778748" sldId="4639"/>
            <ac:grpSpMk id="688" creationId="{92D60579-833F-46EC-BCFD-6A6DE458705A}"/>
          </ac:grpSpMkLst>
        </pc:grpChg>
        <pc:grpChg chg="mod">
          <ac:chgData name="Mark Simos" userId="c67dffaa-54a4-4aef-b866-523fd9eef58d" providerId="ADAL" clId="{8F00EEA2-8795-46DD-B969-927F2B1FD448}" dt="2019-10-02T16:09:25.117" v="594" actId="1036"/>
          <ac:grpSpMkLst>
            <pc:docMk/>
            <pc:sldMk cId="1608778748" sldId="4639"/>
            <ac:grpSpMk id="689" creationId="{3B96AF80-ED9F-478E-92C3-B0E426C7132D}"/>
          </ac:grpSpMkLst>
        </pc:grpChg>
        <pc:grpChg chg="mod">
          <ac:chgData name="Mark Simos" userId="c67dffaa-54a4-4aef-b866-523fd9eef58d" providerId="ADAL" clId="{8F00EEA2-8795-46DD-B969-927F2B1FD448}" dt="2019-10-02T16:09:25.117" v="594" actId="1036"/>
          <ac:grpSpMkLst>
            <pc:docMk/>
            <pc:sldMk cId="1608778748" sldId="4639"/>
            <ac:grpSpMk id="690" creationId="{7C437A8F-BF7B-4486-A817-BC681656093F}"/>
          </ac:grpSpMkLst>
        </pc:grpChg>
        <pc:grpChg chg="mod">
          <ac:chgData name="Mark Simos" userId="c67dffaa-54a4-4aef-b866-523fd9eef58d" providerId="ADAL" clId="{8F00EEA2-8795-46DD-B969-927F2B1FD448}" dt="2019-10-02T16:09:25.117" v="594" actId="1036"/>
          <ac:grpSpMkLst>
            <pc:docMk/>
            <pc:sldMk cId="1608778748" sldId="4639"/>
            <ac:grpSpMk id="701" creationId="{7877DD02-78DB-4EAA-9F53-6C94E95D147F}"/>
          </ac:grpSpMkLst>
        </pc:grpChg>
        <pc:grpChg chg="mod">
          <ac:chgData name="Mark Simos" userId="c67dffaa-54a4-4aef-b866-523fd9eef58d" providerId="ADAL" clId="{8F00EEA2-8795-46DD-B969-927F2B1FD448}" dt="2019-10-02T16:09:25.117" v="594" actId="1036"/>
          <ac:grpSpMkLst>
            <pc:docMk/>
            <pc:sldMk cId="1608778748" sldId="4639"/>
            <ac:grpSpMk id="702" creationId="{BD44AAC1-7C7C-4628-B488-6409C13D86A1}"/>
          </ac:grpSpMkLst>
        </pc:grpChg>
        <pc:grpChg chg="mod">
          <ac:chgData name="Mark Simos" userId="c67dffaa-54a4-4aef-b866-523fd9eef58d" providerId="ADAL" clId="{8F00EEA2-8795-46DD-B969-927F2B1FD448}" dt="2019-10-02T16:09:25.117" v="594" actId="1036"/>
          <ac:grpSpMkLst>
            <pc:docMk/>
            <pc:sldMk cId="1608778748" sldId="4639"/>
            <ac:grpSpMk id="708" creationId="{449DF612-786A-4B5E-BD56-A012AD28C55A}"/>
          </ac:grpSpMkLst>
        </pc:grpChg>
        <pc:grpChg chg="mod">
          <ac:chgData name="Mark Simos" userId="c67dffaa-54a4-4aef-b866-523fd9eef58d" providerId="ADAL" clId="{8F00EEA2-8795-46DD-B969-927F2B1FD448}" dt="2019-10-02T18:55:53.885" v="972" actId="1076"/>
          <ac:grpSpMkLst>
            <pc:docMk/>
            <pc:sldMk cId="1608778748" sldId="4639"/>
            <ac:grpSpMk id="714" creationId="{3F9CCE84-D638-407E-B365-C16FD0488762}"/>
          </ac:grpSpMkLst>
        </pc:grpChg>
        <pc:grpChg chg="mod">
          <ac:chgData name="Mark Simos" userId="c67dffaa-54a4-4aef-b866-523fd9eef58d" providerId="ADAL" clId="{8F00EEA2-8795-46DD-B969-927F2B1FD448}" dt="2019-10-02T18:55:53.885" v="972" actId="1076"/>
          <ac:grpSpMkLst>
            <pc:docMk/>
            <pc:sldMk cId="1608778748" sldId="4639"/>
            <ac:grpSpMk id="717" creationId="{38324F7F-BFB5-44EB-A3D4-1C79415E364E}"/>
          </ac:grpSpMkLst>
        </pc:grpChg>
        <pc:grpChg chg="mod">
          <ac:chgData name="Mark Simos" userId="c67dffaa-54a4-4aef-b866-523fd9eef58d" providerId="ADAL" clId="{8F00EEA2-8795-46DD-B969-927F2B1FD448}" dt="2019-10-02T18:55:53.885" v="972" actId="1076"/>
          <ac:grpSpMkLst>
            <pc:docMk/>
            <pc:sldMk cId="1608778748" sldId="4639"/>
            <ac:grpSpMk id="718" creationId="{0FE5DAAE-B4E3-4F0D-A3CF-BB0411A0C7C2}"/>
          </ac:grpSpMkLst>
        </pc:grpChg>
        <pc:picChg chg="del">
          <ac:chgData name="Mark Simos" userId="c67dffaa-54a4-4aef-b866-523fd9eef58d" providerId="ADAL" clId="{8F00EEA2-8795-46DD-B969-927F2B1FD448}" dt="2019-10-02T18:54:37.960" v="965" actId="21"/>
          <ac:picMkLst>
            <pc:docMk/>
            <pc:sldMk cId="1608778748" sldId="4639"/>
            <ac:picMk id="206" creationId="{CF862BD9-8DFD-4324-8799-FC3BAEFAC8CC}"/>
          </ac:picMkLst>
        </pc:picChg>
        <pc:picChg chg="del">
          <ac:chgData name="Mark Simos" userId="c67dffaa-54a4-4aef-b866-523fd9eef58d" providerId="ADAL" clId="{8F00EEA2-8795-46DD-B969-927F2B1FD448}" dt="2019-10-02T18:54:37.960" v="965" actId="21"/>
          <ac:picMkLst>
            <pc:docMk/>
            <pc:sldMk cId="1608778748" sldId="4639"/>
            <ac:picMk id="208" creationId="{07CD0E27-3246-47C1-827A-8BB6DDAAFA29}"/>
          </ac:picMkLst>
        </pc:picChg>
        <pc:picChg chg="add mod">
          <ac:chgData name="Mark Simos" userId="c67dffaa-54a4-4aef-b866-523fd9eef58d" providerId="ADAL" clId="{8F00EEA2-8795-46DD-B969-927F2B1FD448}" dt="2019-10-02T18:55:17.922" v="971" actId="1076"/>
          <ac:picMkLst>
            <pc:docMk/>
            <pc:sldMk cId="1608778748" sldId="4639"/>
            <ac:picMk id="237" creationId="{7E66910F-9E2B-40FC-9B11-6363B3D52B7F}"/>
          </ac:picMkLst>
        </pc:picChg>
        <pc:picChg chg="mod topLvl">
          <ac:chgData name="Mark Simos" userId="c67dffaa-54a4-4aef-b866-523fd9eef58d" providerId="ADAL" clId="{8F00EEA2-8795-46DD-B969-927F2B1FD448}" dt="2019-10-02T16:16:33.752" v="674" actId="1076"/>
          <ac:picMkLst>
            <pc:docMk/>
            <pc:sldMk cId="1608778748" sldId="4639"/>
            <ac:picMk id="239" creationId="{143D8507-86C4-453D-B647-C603C00C7EFB}"/>
          </ac:picMkLst>
        </pc:picChg>
        <pc:picChg chg="add mod">
          <ac:chgData name="Mark Simos" userId="c67dffaa-54a4-4aef-b866-523fd9eef58d" providerId="ADAL" clId="{8F00EEA2-8795-46DD-B969-927F2B1FD448}" dt="2019-10-02T18:55:17.922" v="971" actId="1076"/>
          <ac:picMkLst>
            <pc:docMk/>
            <pc:sldMk cId="1608778748" sldId="4639"/>
            <ac:picMk id="240" creationId="{5D6DD915-E91A-47A6-8789-34207E659634}"/>
          </ac:picMkLst>
        </pc:picChg>
        <pc:picChg chg="mod">
          <ac:chgData name="Mark Simos" userId="c67dffaa-54a4-4aef-b866-523fd9eef58d" providerId="ADAL" clId="{8F00EEA2-8795-46DD-B969-927F2B1FD448}" dt="2019-10-02T16:08:26.491" v="546" actId="1076"/>
          <ac:picMkLst>
            <pc:docMk/>
            <pc:sldMk cId="1608778748" sldId="4639"/>
            <ac:picMk id="455" creationId="{1EC06999-B607-4805-ADFA-662108E78661}"/>
          </ac:picMkLst>
        </pc:picChg>
        <pc:picChg chg="del">
          <ac:chgData name="Mark Simos" userId="c67dffaa-54a4-4aef-b866-523fd9eef58d" providerId="ADAL" clId="{8F00EEA2-8795-46DD-B969-927F2B1FD448}" dt="2019-10-02T15:55:28.295" v="370" actId="478"/>
          <ac:picMkLst>
            <pc:docMk/>
            <pc:sldMk cId="1608778748" sldId="4639"/>
            <ac:picMk id="486" creationId="{F7E7A599-22C6-4F55-BA19-22DDCE989502}"/>
          </ac:picMkLst>
        </pc:picChg>
        <pc:picChg chg="mod topLvl">
          <ac:chgData name="Mark Simos" userId="c67dffaa-54a4-4aef-b866-523fd9eef58d" providerId="ADAL" clId="{8F00EEA2-8795-46DD-B969-927F2B1FD448}" dt="2019-10-02T15:39:05.827" v="239" actId="164"/>
          <ac:picMkLst>
            <pc:docMk/>
            <pc:sldMk cId="1608778748" sldId="4639"/>
            <ac:picMk id="620" creationId="{F670D964-E4F5-404D-B87F-8DBBF6C4FA3B}"/>
          </ac:picMkLst>
        </pc:picChg>
        <pc:picChg chg="mod topLvl">
          <ac:chgData name="Mark Simos" userId="c67dffaa-54a4-4aef-b866-523fd9eef58d" providerId="ADAL" clId="{8F00EEA2-8795-46DD-B969-927F2B1FD448}" dt="2019-10-02T15:39:05.827" v="239" actId="164"/>
          <ac:picMkLst>
            <pc:docMk/>
            <pc:sldMk cId="1608778748" sldId="4639"/>
            <ac:picMk id="623" creationId="{F3CBB633-2C1A-4C2F-93F0-DF85A860E98E}"/>
          </ac:picMkLst>
        </pc:picChg>
        <pc:picChg chg="mod">
          <ac:chgData name="Mark Simos" userId="c67dffaa-54a4-4aef-b866-523fd9eef58d" providerId="ADAL" clId="{8F00EEA2-8795-46DD-B969-927F2B1FD448}" dt="2019-10-02T15:34:43.233" v="204" actId="164"/>
          <ac:picMkLst>
            <pc:docMk/>
            <pc:sldMk cId="1608778748" sldId="4639"/>
            <ac:picMk id="671" creationId="{742BCCCA-4E6E-404C-B896-B5A9800BE7CA}"/>
          </ac:picMkLst>
        </pc:picChg>
        <pc:picChg chg="mod">
          <ac:chgData name="Mark Simos" userId="c67dffaa-54a4-4aef-b866-523fd9eef58d" providerId="ADAL" clId="{8F00EEA2-8795-46DD-B969-927F2B1FD448}" dt="2019-10-02T15:34:43.233" v="204" actId="164"/>
          <ac:picMkLst>
            <pc:docMk/>
            <pc:sldMk cId="1608778748" sldId="4639"/>
            <ac:picMk id="672" creationId="{A54326F1-184B-4045-AD58-4E8F03DA851D}"/>
          </ac:picMkLst>
        </pc:picChg>
        <pc:picChg chg="mod">
          <ac:chgData name="Mark Simos" userId="c67dffaa-54a4-4aef-b866-523fd9eef58d" providerId="ADAL" clId="{8F00EEA2-8795-46DD-B969-927F2B1FD448}" dt="2019-10-02T15:34:43.233" v="204" actId="164"/>
          <ac:picMkLst>
            <pc:docMk/>
            <pc:sldMk cId="1608778748" sldId="4639"/>
            <ac:picMk id="673" creationId="{3BB9DDEF-8FE5-4451-9618-12C1B171F9E5}"/>
          </ac:picMkLst>
        </pc:picChg>
        <pc:picChg chg="mod">
          <ac:chgData name="Mark Simos" userId="c67dffaa-54a4-4aef-b866-523fd9eef58d" providerId="ADAL" clId="{8F00EEA2-8795-46DD-B969-927F2B1FD448}" dt="2019-10-02T15:34:43.233" v="204" actId="164"/>
          <ac:picMkLst>
            <pc:docMk/>
            <pc:sldMk cId="1608778748" sldId="4639"/>
            <ac:picMk id="674" creationId="{314EC82C-F52B-48C7-9879-A6EE12ABFBF6}"/>
          </ac:picMkLst>
        </pc:picChg>
        <pc:picChg chg="mod">
          <ac:chgData name="Mark Simos" userId="c67dffaa-54a4-4aef-b866-523fd9eef58d" providerId="ADAL" clId="{8F00EEA2-8795-46DD-B969-927F2B1FD448}" dt="2019-10-02T15:34:43.233" v="204" actId="164"/>
          <ac:picMkLst>
            <pc:docMk/>
            <pc:sldMk cId="1608778748" sldId="4639"/>
            <ac:picMk id="675" creationId="{3264AD44-AFE3-4A80-9298-6FEED3BE9904}"/>
          </ac:picMkLst>
        </pc:picChg>
        <pc:picChg chg="mod">
          <ac:chgData name="Mark Simos" userId="c67dffaa-54a4-4aef-b866-523fd9eef58d" providerId="ADAL" clId="{8F00EEA2-8795-46DD-B969-927F2B1FD448}" dt="2019-10-02T15:34:43.233" v="204" actId="164"/>
          <ac:picMkLst>
            <pc:docMk/>
            <pc:sldMk cId="1608778748" sldId="4639"/>
            <ac:picMk id="676" creationId="{B47DC2B7-5DC4-4199-9455-1574014398FC}"/>
          </ac:picMkLst>
        </pc:picChg>
        <pc:picChg chg="mod">
          <ac:chgData name="Mark Simos" userId="c67dffaa-54a4-4aef-b866-523fd9eef58d" providerId="ADAL" clId="{8F00EEA2-8795-46DD-B969-927F2B1FD448}" dt="2019-10-02T15:34:43.233" v="204" actId="164"/>
          <ac:picMkLst>
            <pc:docMk/>
            <pc:sldMk cId="1608778748" sldId="4639"/>
            <ac:picMk id="677" creationId="{02DBCC52-B642-49C2-97F0-1E86B2E80C29}"/>
          </ac:picMkLst>
        </pc:picChg>
        <pc:picChg chg="mod">
          <ac:chgData name="Mark Simos" userId="c67dffaa-54a4-4aef-b866-523fd9eef58d" providerId="ADAL" clId="{8F00EEA2-8795-46DD-B969-927F2B1FD448}" dt="2019-10-02T15:34:43.233" v="204" actId="164"/>
          <ac:picMkLst>
            <pc:docMk/>
            <pc:sldMk cId="1608778748" sldId="4639"/>
            <ac:picMk id="679" creationId="{8B7E5721-A93D-4E2F-8E4C-4E0499915360}"/>
          </ac:picMkLst>
        </pc:picChg>
        <pc:cxnChg chg="mod">
          <ac:chgData name="Mark Simos" userId="c67dffaa-54a4-4aef-b866-523fd9eef58d" providerId="ADAL" clId="{8F00EEA2-8795-46DD-B969-927F2B1FD448}" dt="2019-10-02T18:55:57.167" v="973" actId="1076"/>
          <ac:cxnSpMkLst>
            <pc:docMk/>
            <pc:sldMk cId="1608778748" sldId="4639"/>
            <ac:cxnSpMk id="245" creationId="{F75D5182-8EF3-4A52-8F56-0C9FD5B6846C}"/>
          </ac:cxnSpMkLst>
        </pc:cxnChg>
        <pc:cxnChg chg="mod">
          <ac:chgData name="Mark Simos" userId="c67dffaa-54a4-4aef-b866-523fd9eef58d" providerId="ADAL" clId="{8F00EEA2-8795-46DD-B969-927F2B1FD448}" dt="2019-10-02T16:09:25.117" v="594" actId="1036"/>
          <ac:cxnSpMkLst>
            <pc:docMk/>
            <pc:sldMk cId="1608778748" sldId="4639"/>
            <ac:cxnSpMk id="268" creationId="{E8785433-BC71-40AB-9DBC-C26E107A485A}"/>
          </ac:cxnSpMkLst>
        </pc:cxnChg>
        <pc:cxnChg chg="mod">
          <ac:chgData name="Mark Simos" userId="c67dffaa-54a4-4aef-b866-523fd9eef58d" providerId="ADAL" clId="{8F00EEA2-8795-46DD-B969-927F2B1FD448}" dt="2019-10-02T16:19:31.277" v="678" actId="14100"/>
          <ac:cxnSpMkLst>
            <pc:docMk/>
            <pc:sldMk cId="1608778748" sldId="4639"/>
            <ac:cxnSpMk id="279" creationId="{3A5F8C0D-2B89-4C14-9652-764D9736B7FC}"/>
          </ac:cxnSpMkLst>
        </pc:cxnChg>
        <pc:cxnChg chg="mod">
          <ac:chgData name="Mark Simos" userId="c67dffaa-54a4-4aef-b866-523fd9eef58d" providerId="ADAL" clId="{8F00EEA2-8795-46DD-B969-927F2B1FD448}" dt="2019-10-02T16:05:57.179" v="505" actId="1076"/>
          <ac:cxnSpMkLst>
            <pc:docMk/>
            <pc:sldMk cId="1608778748" sldId="4639"/>
            <ac:cxnSpMk id="456" creationId="{F62979A5-A579-4B48-BDAC-5045A0AD112D}"/>
          </ac:cxnSpMkLst>
        </pc:cxnChg>
        <pc:cxnChg chg="mod">
          <ac:chgData name="Mark Simos" userId="c67dffaa-54a4-4aef-b866-523fd9eef58d" providerId="ADAL" clId="{8F00EEA2-8795-46DD-B969-927F2B1FD448}" dt="2019-10-02T16:16:33.752" v="674" actId="1076"/>
          <ac:cxnSpMkLst>
            <pc:docMk/>
            <pc:sldMk cId="1608778748" sldId="4639"/>
            <ac:cxnSpMk id="457" creationId="{71E38014-72AF-496C-B4D4-03005F026140}"/>
          </ac:cxnSpMkLst>
        </pc:cxnChg>
        <pc:cxnChg chg="del mod">
          <ac:chgData name="Mark Simos" userId="c67dffaa-54a4-4aef-b866-523fd9eef58d" providerId="ADAL" clId="{8F00EEA2-8795-46DD-B969-927F2B1FD448}" dt="2019-10-02T15:54:43.529" v="356" actId="478"/>
          <ac:cxnSpMkLst>
            <pc:docMk/>
            <pc:sldMk cId="1608778748" sldId="4639"/>
            <ac:cxnSpMk id="458" creationId="{8404492E-AA0A-40FB-A01D-F3C8106EA423}"/>
          </ac:cxnSpMkLst>
        </pc:cxnChg>
        <pc:cxnChg chg="mod topLvl">
          <ac:chgData name="Mark Simos" userId="c67dffaa-54a4-4aef-b866-523fd9eef58d" providerId="ADAL" clId="{8F00EEA2-8795-46DD-B969-927F2B1FD448}" dt="2019-10-02T15:58:57.792" v="492" actId="164"/>
          <ac:cxnSpMkLst>
            <pc:docMk/>
            <pc:sldMk cId="1608778748" sldId="4639"/>
            <ac:cxnSpMk id="459" creationId="{3AEFB144-84DF-4A5C-A7D4-7AAE72402600}"/>
          </ac:cxnSpMkLst>
        </pc:cxnChg>
        <pc:cxnChg chg="mod topLvl">
          <ac:chgData name="Mark Simos" userId="c67dffaa-54a4-4aef-b866-523fd9eef58d" providerId="ADAL" clId="{8F00EEA2-8795-46DD-B969-927F2B1FD448}" dt="2019-10-02T15:58:57.792" v="492" actId="164"/>
          <ac:cxnSpMkLst>
            <pc:docMk/>
            <pc:sldMk cId="1608778748" sldId="4639"/>
            <ac:cxnSpMk id="460" creationId="{9ACE0509-30F0-42C8-9A22-E383986305AB}"/>
          </ac:cxnSpMkLst>
        </pc:cxnChg>
        <pc:cxnChg chg="mod topLvl">
          <ac:chgData name="Mark Simos" userId="c67dffaa-54a4-4aef-b866-523fd9eef58d" providerId="ADAL" clId="{8F00EEA2-8795-46DD-B969-927F2B1FD448}" dt="2019-10-02T15:58:57.792" v="492" actId="164"/>
          <ac:cxnSpMkLst>
            <pc:docMk/>
            <pc:sldMk cId="1608778748" sldId="4639"/>
            <ac:cxnSpMk id="463" creationId="{BBC4CE6C-21DD-4FA8-8B0D-437BEDC79522}"/>
          </ac:cxnSpMkLst>
        </pc:cxnChg>
        <pc:cxnChg chg="add mod">
          <ac:chgData name="Mark Simos" userId="c67dffaa-54a4-4aef-b866-523fd9eef58d" providerId="ADAL" clId="{8F00EEA2-8795-46DD-B969-927F2B1FD448}" dt="2019-10-02T16:09:44.689" v="596" actId="14100"/>
          <ac:cxnSpMkLst>
            <pc:docMk/>
            <pc:sldMk cId="1608778748" sldId="4639"/>
            <ac:cxnSpMk id="545" creationId="{28DCA01B-FC56-4E83-B3F4-F4548CC01BCC}"/>
          </ac:cxnSpMkLst>
        </pc:cxnChg>
        <pc:cxnChg chg="add mod ord">
          <ac:chgData name="Mark Simos" userId="c67dffaa-54a4-4aef-b866-523fd9eef58d" providerId="ADAL" clId="{8F00EEA2-8795-46DD-B969-927F2B1FD448}" dt="2019-10-02T18:55:59.248" v="974" actId="1076"/>
          <ac:cxnSpMkLst>
            <pc:docMk/>
            <pc:sldMk cId="1608778748" sldId="4639"/>
            <ac:cxnSpMk id="550" creationId="{DE9AC25B-25BF-4124-B7A6-CE7E33DDD21A}"/>
          </ac:cxnSpMkLst>
        </pc:cxnChg>
        <pc:cxnChg chg="add mod topLvl">
          <ac:chgData name="Mark Simos" userId="c67dffaa-54a4-4aef-b866-523fd9eef58d" providerId="ADAL" clId="{8F00EEA2-8795-46DD-B969-927F2B1FD448}" dt="2019-10-02T15:58:57.792" v="492" actId="164"/>
          <ac:cxnSpMkLst>
            <pc:docMk/>
            <pc:sldMk cId="1608778748" sldId="4639"/>
            <ac:cxnSpMk id="551" creationId="{53AD619F-419C-4584-853B-2728762F40E4}"/>
          </ac:cxnSpMkLst>
        </pc:cxnChg>
        <pc:cxnChg chg="add mod">
          <ac:chgData name="Mark Simos" userId="c67dffaa-54a4-4aef-b866-523fd9eef58d" providerId="ADAL" clId="{8F00EEA2-8795-46DD-B969-927F2B1FD448}" dt="2019-10-02T16:19:23.905" v="677" actId="14100"/>
          <ac:cxnSpMkLst>
            <pc:docMk/>
            <pc:sldMk cId="1608778748" sldId="4639"/>
            <ac:cxnSpMk id="552" creationId="{90603626-A1BB-445A-A77F-F9DB3AE3497C}"/>
          </ac:cxnSpMkLst>
        </pc:cxnChg>
        <pc:cxnChg chg="mod">
          <ac:chgData name="Mark Simos" userId="c67dffaa-54a4-4aef-b866-523fd9eef58d" providerId="ADAL" clId="{8F00EEA2-8795-46DD-B969-927F2B1FD448}" dt="2019-10-02T18:55:53.885" v="972" actId="1076"/>
          <ac:cxnSpMkLst>
            <pc:docMk/>
            <pc:sldMk cId="1608778748" sldId="4639"/>
            <ac:cxnSpMk id="775" creationId="{C7AD2917-86F8-4B66-8423-38E3297E46BF}"/>
          </ac:cxnSpMkLst>
        </pc:cxnChg>
        <pc:cxnChg chg="mod">
          <ac:chgData name="Mark Simos" userId="c67dffaa-54a4-4aef-b866-523fd9eef58d" providerId="ADAL" clId="{8F00EEA2-8795-46DD-B969-927F2B1FD448}" dt="2019-10-02T18:55:57.167" v="973" actId="1076"/>
          <ac:cxnSpMkLst>
            <pc:docMk/>
            <pc:sldMk cId="1608778748" sldId="4639"/>
            <ac:cxnSpMk id="776" creationId="{0DC1EFD7-7515-4D84-9CD6-A3904BF744D7}"/>
          </ac:cxnSpMkLst>
        </pc:cxnChg>
      </pc:sldChg>
      <pc:sldChg chg="modSp">
        <pc:chgData name="Mark Simos" userId="c67dffaa-54a4-4aef-b866-523fd9eef58d" providerId="ADAL" clId="{8F00EEA2-8795-46DD-B969-927F2B1FD448}" dt="2019-10-04T14:33:10.804" v="1460" actId="20577"/>
        <pc:sldMkLst>
          <pc:docMk/>
          <pc:sldMk cId="3231186646" sldId="4640"/>
        </pc:sldMkLst>
        <pc:spChg chg="mod">
          <ac:chgData name="Mark Simos" userId="c67dffaa-54a4-4aef-b866-523fd9eef58d" providerId="ADAL" clId="{8F00EEA2-8795-46DD-B969-927F2B1FD448}" dt="2019-10-04T14:33:10.804" v="1460" actId="20577"/>
          <ac:spMkLst>
            <pc:docMk/>
            <pc:sldMk cId="3231186646" sldId="4640"/>
            <ac:spMk id="2" creationId="{E638514A-818C-4ADA-AB8C-4BC60C27D7D4}"/>
          </ac:spMkLst>
        </pc:spChg>
      </pc:sldChg>
      <pc:sldChg chg="delSp modSp add ord modAnim">
        <pc:chgData name="Mark Simos" userId="c67dffaa-54a4-4aef-b866-523fd9eef58d" providerId="ADAL" clId="{8F00EEA2-8795-46DD-B969-927F2B1FD448}" dt="2019-10-02T18:59:37.423" v="988"/>
        <pc:sldMkLst>
          <pc:docMk/>
          <pc:sldMk cId="1306632928" sldId="4641"/>
        </pc:sldMkLst>
        <pc:spChg chg="mod">
          <ac:chgData name="Mark Simos" userId="c67dffaa-54a4-4aef-b866-523fd9eef58d" providerId="ADAL" clId="{8F00EEA2-8795-46DD-B969-927F2B1FD448}" dt="2019-10-02T18:57:26.616" v="982"/>
          <ac:spMkLst>
            <pc:docMk/>
            <pc:sldMk cId="1306632928" sldId="4641"/>
            <ac:spMk id="65" creationId="{99FCEE84-4116-4F4C-A6AA-AD27412D0E52}"/>
          </ac:spMkLst>
        </pc:spChg>
        <pc:spChg chg="del">
          <ac:chgData name="Mark Simos" userId="c67dffaa-54a4-4aef-b866-523fd9eef58d" providerId="ADAL" clId="{8F00EEA2-8795-46DD-B969-927F2B1FD448}" dt="2019-10-02T18:59:12.289" v="987" actId="478"/>
          <ac:spMkLst>
            <pc:docMk/>
            <pc:sldMk cId="1306632928" sldId="4641"/>
            <ac:spMk id="139" creationId="{FF4BD661-22D7-49FC-917C-3E050BD715D4}"/>
          </ac:spMkLst>
        </pc:spChg>
      </pc:sldChg>
      <pc:sldChg chg="add del">
        <pc:chgData name="Mark Simos" userId="c67dffaa-54a4-4aef-b866-523fd9eef58d" providerId="ADAL" clId="{8F00EEA2-8795-46DD-B969-927F2B1FD448}" dt="2019-10-02T18:57:03.655" v="976"/>
        <pc:sldMkLst>
          <pc:docMk/>
          <pc:sldMk cId="1373524202" sldId="4641"/>
        </pc:sldMkLst>
      </pc:sldChg>
      <pc:sldChg chg="add del">
        <pc:chgData name="Mark Simos" userId="c67dffaa-54a4-4aef-b866-523fd9eef58d" providerId="ADAL" clId="{8F00EEA2-8795-46DD-B969-927F2B1FD448}" dt="2019-10-02T18:57:12.728" v="978"/>
        <pc:sldMkLst>
          <pc:docMk/>
          <pc:sldMk cId="3109305039" sldId="4641"/>
        </pc:sldMkLst>
      </pc:sldChg>
      <pc:sldChg chg="addSp modSp add modAnim">
        <pc:chgData name="Mark Simos" userId="c67dffaa-54a4-4aef-b866-523fd9eef58d" providerId="ADAL" clId="{8F00EEA2-8795-46DD-B969-927F2B1FD448}" dt="2019-10-04T16:18:29.006" v="1514"/>
        <pc:sldMkLst>
          <pc:docMk/>
          <pc:sldMk cId="1584520238" sldId="4642"/>
        </pc:sldMkLst>
        <pc:spChg chg="mod">
          <ac:chgData name="Mark Simos" userId="c67dffaa-54a4-4aef-b866-523fd9eef58d" providerId="ADAL" clId="{8F00EEA2-8795-46DD-B969-927F2B1FD448}" dt="2019-10-04T14:33:02.102" v="1448" actId="20577"/>
          <ac:spMkLst>
            <pc:docMk/>
            <pc:sldMk cId="1584520238" sldId="4642"/>
            <ac:spMk id="2" creationId="{E638514A-818C-4ADA-AB8C-4BC60C27D7D4}"/>
          </ac:spMkLst>
        </pc:spChg>
        <pc:spChg chg="mod">
          <ac:chgData name="Mark Simos" userId="c67dffaa-54a4-4aef-b866-523fd9eef58d" providerId="ADAL" clId="{8F00EEA2-8795-46DD-B969-927F2B1FD448}" dt="2019-10-04T16:15:00.379" v="1503" actId="164"/>
          <ac:spMkLst>
            <pc:docMk/>
            <pc:sldMk cId="1584520238" sldId="4642"/>
            <ac:spMk id="469" creationId="{C0DAB007-3E7E-4247-8165-1A690DD0ADF6}"/>
          </ac:spMkLst>
        </pc:spChg>
        <pc:spChg chg="mod">
          <ac:chgData name="Mark Simos" userId="c67dffaa-54a4-4aef-b866-523fd9eef58d" providerId="ADAL" clId="{8F00EEA2-8795-46DD-B969-927F2B1FD448}" dt="2019-10-04T16:13:25.706" v="1491" actId="164"/>
          <ac:spMkLst>
            <pc:docMk/>
            <pc:sldMk cId="1584520238" sldId="4642"/>
            <ac:spMk id="470" creationId="{5DFA5ED2-BA67-439B-AAA6-CA737D47BECC}"/>
          </ac:spMkLst>
        </pc:spChg>
        <pc:spChg chg="mod">
          <ac:chgData name="Mark Simos" userId="c67dffaa-54a4-4aef-b866-523fd9eef58d" providerId="ADAL" clId="{8F00EEA2-8795-46DD-B969-927F2B1FD448}" dt="2019-10-04T16:15:00.379" v="1503" actId="164"/>
          <ac:spMkLst>
            <pc:docMk/>
            <pc:sldMk cId="1584520238" sldId="4642"/>
            <ac:spMk id="471" creationId="{3C208588-FF30-49E9-86DB-53B5330203D8}"/>
          </ac:spMkLst>
        </pc:spChg>
        <pc:spChg chg="mod">
          <ac:chgData name="Mark Simos" userId="c67dffaa-54a4-4aef-b866-523fd9eef58d" providerId="ADAL" clId="{8F00EEA2-8795-46DD-B969-927F2B1FD448}" dt="2019-10-04T16:12:09.755" v="1482" actId="164"/>
          <ac:spMkLst>
            <pc:docMk/>
            <pc:sldMk cId="1584520238" sldId="4642"/>
            <ac:spMk id="593" creationId="{32E28DB4-8DB4-4C9B-ABFB-3AE75AC40DC5}"/>
          </ac:spMkLst>
        </pc:spChg>
        <pc:spChg chg="mod">
          <ac:chgData name="Mark Simos" userId="c67dffaa-54a4-4aef-b866-523fd9eef58d" providerId="ADAL" clId="{8F00EEA2-8795-46DD-B969-927F2B1FD448}" dt="2019-10-04T16:13:43.564" v="1492" actId="164"/>
          <ac:spMkLst>
            <pc:docMk/>
            <pc:sldMk cId="1584520238" sldId="4642"/>
            <ac:spMk id="634" creationId="{552F93D0-C4FC-4659-B8A2-13A10B96B5A4}"/>
          </ac:spMkLst>
        </pc:spChg>
        <pc:spChg chg="mod">
          <ac:chgData name="Mark Simos" userId="c67dffaa-54a4-4aef-b866-523fd9eef58d" providerId="ADAL" clId="{8F00EEA2-8795-46DD-B969-927F2B1FD448}" dt="2019-10-04T16:13:25.706" v="1491" actId="164"/>
          <ac:spMkLst>
            <pc:docMk/>
            <pc:sldMk cId="1584520238" sldId="4642"/>
            <ac:spMk id="660" creationId="{90A9687B-E11D-4C88-AD57-96C0792F4DA7}"/>
          </ac:spMkLst>
        </pc:spChg>
        <pc:spChg chg="mod">
          <ac:chgData name="Mark Simos" userId="c67dffaa-54a4-4aef-b866-523fd9eef58d" providerId="ADAL" clId="{8F00EEA2-8795-46DD-B969-927F2B1FD448}" dt="2019-10-04T16:15:00.379" v="1503" actId="164"/>
          <ac:spMkLst>
            <pc:docMk/>
            <pc:sldMk cId="1584520238" sldId="4642"/>
            <ac:spMk id="737" creationId="{0E1A2F05-0B88-4746-B70C-06928616DC57}"/>
          </ac:spMkLst>
        </pc:spChg>
        <pc:spChg chg="mod">
          <ac:chgData name="Mark Simos" userId="c67dffaa-54a4-4aef-b866-523fd9eef58d" providerId="ADAL" clId="{8F00EEA2-8795-46DD-B969-927F2B1FD448}" dt="2019-10-04T16:15:00.379" v="1503" actId="164"/>
          <ac:spMkLst>
            <pc:docMk/>
            <pc:sldMk cId="1584520238" sldId="4642"/>
            <ac:spMk id="750" creationId="{ABFC67C1-085E-4255-8FC3-32E8270FFC0D}"/>
          </ac:spMkLst>
        </pc:spChg>
        <pc:spChg chg="mod">
          <ac:chgData name="Mark Simos" userId="c67dffaa-54a4-4aef-b866-523fd9eef58d" providerId="ADAL" clId="{8F00EEA2-8795-46DD-B969-927F2B1FD448}" dt="2019-10-04T16:13:25.706" v="1491" actId="164"/>
          <ac:spMkLst>
            <pc:docMk/>
            <pc:sldMk cId="1584520238" sldId="4642"/>
            <ac:spMk id="761" creationId="{E912C085-4348-4FB8-A574-D3A706D2B00B}"/>
          </ac:spMkLst>
        </pc:spChg>
        <pc:grpChg chg="add mod">
          <ac:chgData name="Mark Simos" userId="c67dffaa-54a4-4aef-b866-523fd9eef58d" providerId="ADAL" clId="{8F00EEA2-8795-46DD-B969-927F2B1FD448}" dt="2019-10-04T16:12:09.755" v="1482" actId="164"/>
          <ac:grpSpMkLst>
            <pc:docMk/>
            <pc:sldMk cId="1584520238" sldId="4642"/>
            <ac:grpSpMk id="3" creationId="{25538C5A-2025-4979-80CF-FC11C4BDAA3A}"/>
          </ac:grpSpMkLst>
        </pc:grpChg>
        <pc:grpChg chg="add mod">
          <ac:chgData name="Mark Simos" userId="c67dffaa-54a4-4aef-b866-523fd9eef58d" providerId="ADAL" clId="{8F00EEA2-8795-46DD-B969-927F2B1FD448}" dt="2019-10-04T16:13:25.706" v="1491" actId="164"/>
          <ac:grpSpMkLst>
            <pc:docMk/>
            <pc:sldMk cId="1584520238" sldId="4642"/>
            <ac:grpSpMk id="4" creationId="{9293CEE0-A279-4E3D-8579-9593A449884B}"/>
          </ac:grpSpMkLst>
        </pc:grpChg>
        <pc:grpChg chg="add mod">
          <ac:chgData name="Mark Simos" userId="c67dffaa-54a4-4aef-b866-523fd9eef58d" providerId="ADAL" clId="{8F00EEA2-8795-46DD-B969-927F2B1FD448}" dt="2019-10-04T16:13:43.564" v="1492" actId="164"/>
          <ac:grpSpMkLst>
            <pc:docMk/>
            <pc:sldMk cId="1584520238" sldId="4642"/>
            <ac:grpSpMk id="5" creationId="{88FD30FF-54C7-48F5-98B2-EDD3673C1F67}"/>
          </ac:grpSpMkLst>
        </pc:grpChg>
        <pc:grpChg chg="add mod">
          <ac:chgData name="Mark Simos" userId="c67dffaa-54a4-4aef-b866-523fd9eef58d" providerId="ADAL" clId="{8F00EEA2-8795-46DD-B969-927F2B1FD448}" dt="2019-10-04T16:15:00.379" v="1503" actId="164"/>
          <ac:grpSpMkLst>
            <pc:docMk/>
            <pc:sldMk cId="1584520238" sldId="4642"/>
            <ac:grpSpMk id="6" creationId="{9186CDA6-E78E-4698-8373-297E164FEED8}"/>
          </ac:grpSpMkLst>
        </pc:grpChg>
        <pc:grpChg chg="mod">
          <ac:chgData name="Mark Simos" userId="c67dffaa-54a4-4aef-b866-523fd9eef58d" providerId="ADAL" clId="{8F00EEA2-8795-46DD-B969-927F2B1FD448}" dt="2019-10-04T16:12:09.755" v="1482" actId="164"/>
          <ac:grpSpMkLst>
            <pc:docMk/>
            <pc:sldMk cId="1584520238" sldId="4642"/>
            <ac:grpSpMk id="488" creationId="{522C7DE2-5E91-42C7-B00B-4ADEF0C5C819}"/>
          </ac:grpSpMkLst>
        </pc:grpChg>
        <pc:grpChg chg="mod">
          <ac:chgData name="Mark Simos" userId="c67dffaa-54a4-4aef-b866-523fd9eef58d" providerId="ADAL" clId="{8F00EEA2-8795-46DD-B969-927F2B1FD448}" dt="2019-10-04T16:15:00.379" v="1503" actId="164"/>
          <ac:grpSpMkLst>
            <pc:docMk/>
            <pc:sldMk cId="1584520238" sldId="4642"/>
            <ac:grpSpMk id="511" creationId="{08CE6EC3-5888-4B63-9474-99501E9E84FB}"/>
          </ac:grpSpMkLst>
        </pc:grpChg>
        <pc:grpChg chg="mod">
          <ac:chgData name="Mark Simos" userId="c67dffaa-54a4-4aef-b866-523fd9eef58d" providerId="ADAL" clId="{8F00EEA2-8795-46DD-B969-927F2B1FD448}" dt="2019-10-04T16:15:00.379" v="1503" actId="164"/>
          <ac:grpSpMkLst>
            <pc:docMk/>
            <pc:sldMk cId="1584520238" sldId="4642"/>
            <ac:grpSpMk id="514" creationId="{88A59FBB-6EDE-400A-B2B8-EFDF72036F34}"/>
          </ac:grpSpMkLst>
        </pc:grpChg>
        <pc:grpChg chg="mod">
          <ac:chgData name="Mark Simos" userId="c67dffaa-54a4-4aef-b866-523fd9eef58d" providerId="ADAL" clId="{8F00EEA2-8795-46DD-B969-927F2B1FD448}" dt="2019-10-04T16:15:00.379" v="1503" actId="164"/>
          <ac:grpSpMkLst>
            <pc:docMk/>
            <pc:sldMk cId="1584520238" sldId="4642"/>
            <ac:grpSpMk id="519" creationId="{F383950D-AFC9-40B8-BF1C-0618565130AE}"/>
          </ac:grpSpMkLst>
        </pc:grpChg>
        <pc:grpChg chg="mod">
          <ac:chgData name="Mark Simos" userId="c67dffaa-54a4-4aef-b866-523fd9eef58d" providerId="ADAL" clId="{8F00EEA2-8795-46DD-B969-927F2B1FD448}" dt="2019-10-04T16:15:00.379" v="1503" actId="164"/>
          <ac:grpSpMkLst>
            <pc:docMk/>
            <pc:sldMk cId="1584520238" sldId="4642"/>
            <ac:grpSpMk id="531" creationId="{83715820-AEE3-4DCC-9813-6616D0CD49E3}"/>
          </ac:grpSpMkLst>
        </pc:grpChg>
        <pc:grpChg chg="mod">
          <ac:chgData name="Mark Simos" userId="c67dffaa-54a4-4aef-b866-523fd9eef58d" providerId="ADAL" clId="{8F00EEA2-8795-46DD-B969-927F2B1FD448}" dt="2019-10-04T16:15:00.379" v="1503" actId="164"/>
          <ac:grpSpMkLst>
            <pc:docMk/>
            <pc:sldMk cId="1584520238" sldId="4642"/>
            <ac:grpSpMk id="568" creationId="{9A83284A-386A-4185-96F9-A0051A62C384}"/>
          </ac:grpSpMkLst>
        </pc:grpChg>
        <pc:grpChg chg="mod">
          <ac:chgData name="Mark Simos" userId="c67dffaa-54a4-4aef-b866-523fd9eef58d" providerId="ADAL" clId="{8F00EEA2-8795-46DD-B969-927F2B1FD448}" dt="2019-10-04T16:15:00.379" v="1503" actId="164"/>
          <ac:grpSpMkLst>
            <pc:docMk/>
            <pc:sldMk cId="1584520238" sldId="4642"/>
            <ac:grpSpMk id="587" creationId="{25DEDAC3-11FC-4651-9539-14337CD80C65}"/>
          </ac:grpSpMkLst>
        </pc:grpChg>
        <pc:grpChg chg="mod">
          <ac:chgData name="Mark Simos" userId="c67dffaa-54a4-4aef-b866-523fd9eef58d" providerId="ADAL" clId="{8F00EEA2-8795-46DD-B969-927F2B1FD448}" dt="2019-10-04T16:15:00.379" v="1503" actId="164"/>
          <ac:grpSpMkLst>
            <pc:docMk/>
            <pc:sldMk cId="1584520238" sldId="4642"/>
            <ac:grpSpMk id="638" creationId="{BD05581D-A2C3-42A1-97E5-A63B27042529}"/>
          </ac:grpSpMkLst>
        </pc:grpChg>
        <pc:grpChg chg="mod">
          <ac:chgData name="Mark Simos" userId="c67dffaa-54a4-4aef-b866-523fd9eef58d" providerId="ADAL" clId="{8F00EEA2-8795-46DD-B969-927F2B1FD448}" dt="2019-10-04T16:15:00.379" v="1503" actId="164"/>
          <ac:grpSpMkLst>
            <pc:docMk/>
            <pc:sldMk cId="1584520238" sldId="4642"/>
            <ac:grpSpMk id="643" creationId="{B7807573-A8D0-4D71-AB2C-DE1EB49C9A58}"/>
          </ac:grpSpMkLst>
        </pc:grpChg>
        <pc:grpChg chg="mod">
          <ac:chgData name="Mark Simos" userId="c67dffaa-54a4-4aef-b866-523fd9eef58d" providerId="ADAL" clId="{8F00EEA2-8795-46DD-B969-927F2B1FD448}" dt="2019-10-04T16:15:00.379" v="1503" actId="164"/>
          <ac:grpSpMkLst>
            <pc:docMk/>
            <pc:sldMk cId="1584520238" sldId="4642"/>
            <ac:grpSpMk id="651" creationId="{E8ACACD7-6EE6-49F6-88A0-D26FC2CE2C92}"/>
          </ac:grpSpMkLst>
        </pc:grpChg>
        <pc:grpChg chg="mod">
          <ac:chgData name="Mark Simos" userId="c67dffaa-54a4-4aef-b866-523fd9eef58d" providerId="ADAL" clId="{8F00EEA2-8795-46DD-B969-927F2B1FD448}" dt="2019-10-04T16:13:25.706" v="1491" actId="164"/>
          <ac:grpSpMkLst>
            <pc:docMk/>
            <pc:sldMk cId="1584520238" sldId="4642"/>
            <ac:grpSpMk id="667" creationId="{4AB48C4D-0D04-4BE4-AE48-47BD1800A0ED}"/>
          </ac:grpSpMkLst>
        </pc:grpChg>
        <pc:grpChg chg="mod">
          <ac:chgData name="Mark Simos" userId="c67dffaa-54a4-4aef-b866-523fd9eef58d" providerId="ADAL" clId="{8F00EEA2-8795-46DD-B969-927F2B1FD448}" dt="2019-10-04T16:13:25.706" v="1491" actId="164"/>
          <ac:grpSpMkLst>
            <pc:docMk/>
            <pc:sldMk cId="1584520238" sldId="4642"/>
            <ac:grpSpMk id="670" creationId="{0E093BFC-C943-49A6-86C4-E74861890100}"/>
          </ac:grpSpMkLst>
        </pc:grpChg>
        <pc:grpChg chg="mod">
          <ac:chgData name="Mark Simos" userId="c67dffaa-54a4-4aef-b866-523fd9eef58d" providerId="ADAL" clId="{8F00EEA2-8795-46DD-B969-927F2B1FD448}" dt="2019-10-04T16:15:00.379" v="1503" actId="164"/>
          <ac:grpSpMkLst>
            <pc:docMk/>
            <pc:sldMk cId="1584520238" sldId="4642"/>
            <ac:grpSpMk id="745" creationId="{7D7416C7-965D-4BF5-A09A-3A49304835D8}"/>
          </ac:grpSpMkLst>
        </pc:grpChg>
        <pc:grpChg chg="mod">
          <ac:chgData name="Mark Simos" userId="c67dffaa-54a4-4aef-b866-523fd9eef58d" providerId="ADAL" clId="{8F00EEA2-8795-46DD-B969-927F2B1FD448}" dt="2019-10-04T16:13:43.564" v="1492" actId="164"/>
          <ac:grpSpMkLst>
            <pc:docMk/>
            <pc:sldMk cId="1584520238" sldId="4642"/>
            <ac:grpSpMk id="755" creationId="{5DCB1EF1-E61C-46CF-8DAD-B66CC830E1CB}"/>
          </ac:grpSpMkLst>
        </pc:grpChg>
        <pc:grpChg chg="mod">
          <ac:chgData name="Mark Simos" userId="c67dffaa-54a4-4aef-b866-523fd9eef58d" providerId="ADAL" clId="{8F00EEA2-8795-46DD-B969-927F2B1FD448}" dt="2019-10-04T16:13:25.706" v="1491" actId="164"/>
          <ac:grpSpMkLst>
            <pc:docMk/>
            <pc:sldMk cId="1584520238" sldId="4642"/>
            <ac:grpSpMk id="758" creationId="{701EDE1B-A6F6-40ED-9B8B-B604AF678062}"/>
          </ac:grpSpMkLst>
        </pc:grpChg>
        <pc:picChg chg="mod">
          <ac:chgData name="Mark Simos" userId="c67dffaa-54a4-4aef-b866-523fd9eef58d" providerId="ADAL" clId="{8F00EEA2-8795-46DD-B969-927F2B1FD448}" dt="2019-10-04T16:15:00.379" v="1503" actId="164"/>
          <ac:picMkLst>
            <pc:docMk/>
            <pc:sldMk cId="1584520238" sldId="4642"/>
            <ac:picMk id="738" creationId="{887213CB-3545-47EA-97CD-6DB912F8FD05}"/>
          </ac:picMkLst>
        </pc:picChg>
        <pc:picChg chg="mod">
          <ac:chgData name="Mark Simos" userId="c67dffaa-54a4-4aef-b866-523fd9eef58d" providerId="ADAL" clId="{8F00EEA2-8795-46DD-B969-927F2B1FD448}" dt="2019-10-04T16:15:00.379" v="1503" actId="164"/>
          <ac:picMkLst>
            <pc:docMk/>
            <pc:sldMk cId="1584520238" sldId="4642"/>
            <ac:picMk id="739" creationId="{BC759CBD-1294-40CE-A4D0-A8326F4B2310}"/>
          </ac:picMkLst>
        </pc:picChg>
        <pc:picChg chg="mod">
          <ac:chgData name="Mark Simos" userId="c67dffaa-54a4-4aef-b866-523fd9eef58d" providerId="ADAL" clId="{8F00EEA2-8795-46DD-B969-927F2B1FD448}" dt="2019-10-04T16:15:00.379" v="1503" actId="164"/>
          <ac:picMkLst>
            <pc:docMk/>
            <pc:sldMk cId="1584520238" sldId="4642"/>
            <ac:picMk id="740" creationId="{5564C622-8A5A-411B-B5F2-2A1E03B904B0}"/>
          </ac:picMkLst>
        </pc:picChg>
        <pc:picChg chg="mod">
          <ac:chgData name="Mark Simos" userId="c67dffaa-54a4-4aef-b866-523fd9eef58d" providerId="ADAL" clId="{8F00EEA2-8795-46DD-B969-927F2B1FD448}" dt="2019-10-04T16:15:00.379" v="1503" actId="164"/>
          <ac:picMkLst>
            <pc:docMk/>
            <pc:sldMk cId="1584520238" sldId="4642"/>
            <ac:picMk id="741" creationId="{376356FE-B7ED-435E-BFD9-FFBBBD7C25FE}"/>
          </ac:picMkLst>
        </pc:picChg>
        <pc:picChg chg="mod">
          <ac:chgData name="Mark Simos" userId="c67dffaa-54a4-4aef-b866-523fd9eef58d" providerId="ADAL" clId="{8F00EEA2-8795-46DD-B969-927F2B1FD448}" dt="2019-10-04T16:15:00.379" v="1503" actId="164"/>
          <ac:picMkLst>
            <pc:docMk/>
            <pc:sldMk cId="1584520238" sldId="4642"/>
            <ac:picMk id="742" creationId="{1079D971-85BF-42FD-9589-AC901CDBFA4D}"/>
          </ac:picMkLst>
        </pc:picChg>
        <pc:picChg chg="mod">
          <ac:chgData name="Mark Simos" userId="c67dffaa-54a4-4aef-b866-523fd9eef58d" providerId="ADAL" clId="{8F00EEA2-8795-46DD-B969-927F2B1FD448}" dt="2019-10-04T16:15:00.379" v="1503" actId="164"/>
          <ac:picMkLst>
            <pc:docMk/>
            <pc:sldMk cId="1584520238" sldId="4642"/>
            <ac:picMk id="743" creationId="{4AF1D3B4-DDC8-4D9B-900A-2A6595CBAE85}"/>
          </ac:picMkLst>
        </pc:picChg>
        <pc:picChg chg="mod">
          <ac:chgData name="Mark Simos" userId="c67dffaa-54a4-4aef-b866-523fd9eef58d" providerId="ADAL" clId="{8F00EEA2-8795-46DD-B969-927F2B1FD448}" dt="2019-10-04T16:15:00.379" v="1503" actId="164"/>
          <ac:picMkLst>
            <pc:docMk/>
            <pc:sldMk cId="1584520238" sldId="4642"/>
            <ac:picMk id="744" creationId="{D23228F8-C5E9-4980-94E6-A6B6AB578DFA}"/>
          </ac:picMkLst>
        </pc:picChg>
        <pc:picChg chg="mod">
          <ac:chgData name="Mark Simos" userId="c67dffaa-54a4-4aef-b866-523fd9eef58d" providerId="ADAL" clId="{8F00EEA2-8795-46DD-B969-927F2B1FD448}" dt="2019-10-04T16:15:00.379" v="1503" actId="164"/>
          <ac:picMkLst>
            <pc:docMk/>
            <pc:sldMk cId="1584520238" sldId="4642"/>
            <ac:picMk id="749" creationId="{D9F386C1-83B1-48FD-863A-05EE0EBAB739}"/>
          </ac:picMkLst>
        </pc:picChg>
        <pc:cxnChg chg="mod">
          <ac:chgData name="Mark Simos" userId="c67dffaa-54a4-4aef-b866-523fd9eef58d" providerId="ADAL" clId="{8F00EEA2-8795-46DD-B969-927F2B1FD448}" dt="2019-10-04T16:15:00.379" v="1503" actId="164"/>
          <ac:cxnSpMkLst>
            <pc:docMk/>
            <pc:sldMk cId="1584520238" sldId="4642"/>
            <ac:cxnSpMk id="585" creationId="{809ED6C9-6A4F-440D-8B65-D40D57E70567}"/>
          </ac:cxnSpMkLst>
        </pc:cxnChg>
        <pc:cxnChg chg="mod">
          <ac:chgData name="Mark Simos" userId="c67dffaa-54a4-4aef-b866-523fd9eef58d" providerId="ADAL" clId="{8F00EEA2-8795-46DD-B969-927F2B1FD448}" dt="2019-10-04T16:15:00.379" v="1503" actId="164"/>
          <ac:cxnSpMkLst>
            <pc:docMk/>
            <pc:sldMk cId="1584520238" sldId="4642"/>
            <ac:cxnSpMk id="586" creationId="{4B065CE3-AD72-4401-B35C-F4B29FFE17B6}"/>
          </ac:cxnSpMkLst>
        </pc:cxnChg>
        <pc:cxnChg chg="mod">
          <ac:chgData name="Mark Simos" userId="c67dffaa-54a4-4aef-b866-523fd9eef58d" providerId="ADAL" clId="{8F00EEA2-8795-46DD-B969-927F2B1FD448}" dt="2019-10-04T16:15:00.379" v="1503" actId="164"/>
          <ac:cxnSpMkLst>
            <pc:docMk/>
            <pc:sldMk cId="1584520238" sldId="4642"/>
            <ac:cxnSpMk id="590" creationId="{2826CBF4-00E1-4043-AC84-5372E54A5ADD}"/>
          </ac:cxnSpMkLst>
        </pc:cxnChg>
        <pc:cxnChg chg="mod">
          <ac:chgData name="Mark Simos" userId="c67dffaa-54a4-4aef-b866-523fd9eef58d" providerId="ADAL" clId="{8F00EEA2-8795-46DD-B969-927F2B1FD448}" dt="2019-10-04T16:15:00.379" v="1503" actId="164"/>
          <ac:cxnSpMkLst>
            <pc:docMk/>
            <pc:sldMk cId="1584520238" sldId="4642"/>
            <ac:cxnSpMk id="751" creationId="{1673BD36-BB06-44F1-A8D6-3E5A3E3FE250}"/>
          </ac:cxnSpMkLst>
        </pc:cxnChg>
        <pc:cxnChg chg="mod">
          <ac:chgData name="Mark Simos" userId="c67dffaa-54a4-4aef-b866-523fd9eef58d" providerId="ADAL" clId="{8F00EEA2-8795-46DD-B969-927F2B1FD448}" dt="2019-10-04T16:15:00.379" v="1503" actId="164"/>
          <ac:cxnSpMkLst>
            <pc:docMk/>
            <pc:sldMk cId="1584520238" sldId="4642"/>
            <ac:cxnSpMk id="780" creationId="{E62F2611-DC4F-4678-8546-A5FB6304E4B9}"/>
          </ac:cxnSpMkLst>
        </pc:cxnChg>
      </pc:sldChg>
      <pc:sldChg chg="addSp modSp new del mod modClrScheme chgLayout">
        <pc:chgData name="Mark Simos" userId="c67dffaa-54a4-4aef-b866-523fd9eef58d" providerId="ADAL" clId="{8F00EEA2-8795-46DD-B969-927F2B1FD448}" dt="2019-10-03T14:58:37.164" v="1258" actId="47"/>
        <pc:sldMkLst>
          <pc:docMk/>
          <pc:sldMk cId="3798217923" sldId="4642"/>
        </pc:sldMkLst>
        <pc:spChg chg="mod ord">
          <ac:chgData name="Mark Simos" userId="c67dffaa-54a4-4aef-b866-523fd9eef58d" providerId="ADAL" clId="{8F00EEA2-8795-46DD-B969-927F2B1FD448}" dt="2019-10-03T14:46:14.509" v="1218" actId="700"/>
          <ac:spMkLst>
            <pc:docMk/>
            <pc:sldMk cId="3798217923" sldId="4642"/>
            <ac:spMk id="2" creationId="{7BA8BAF4-CBD9-4EF2-BEB4-CC67947A1DD8}"/>
          </ac:spMkLst>
        </pc:spChg>
        <pc:spChg chg="add mod">
          <ac:chgData name="Mark Simos" userId="c67dffaa-54a4-4aef-b866-523fd9eef58d" providerId="ADAL" clId="{8F00EEA2-8795-46DD-B969-927F2B1FD448}" dt="2019-10-03T14:46:17.393" v="1219" actId="21"/>
          <ac:spMkLst>
            <pc:docMk/>
            <pc:sldMk cId="3798217923" sldId="4642"/>
            <ac:spMk id="3" creationId="{95D76ACD-760B-4D77-B202-8131B190EC58}"/>
          </ac:spMkLst>
        </pc:spChg>
        <pc:spChg chg="add mod ord">
          <ac:chgData name="Mark Simos" userId="c67dffaa-54a4-4aef-b866-523fd9eef58d" providerId="ADAL" clId="{8F00EEA2-8795-46DD-B969-927F2B1FD448}" dt="2019-10-03T14:58:31.232" v="1257" actId="21"/>
          <ac:spMkLst>
            <pc:docMk/>
            <pc:sldMk cId="3798217923" sldId="4642"/>
            <ac:spMk id="4" creationId="{A0C823E4-A414-41F2-924C-F0BD9F6056A0}"/>
          </ac:spMkLst>
        </pc:spChg>
      </pc:sldChg>
      <pc:sldChg chg="addSp delSp modSp new del mod modClrScheme chgLayout">
        <pc:chgData name="Mark Simos" userId="c67dffaa-54a4-4aef-b866-523fd9eef58d" providerId="ADAL" clId="{8F00EEA2-8795-46DD-B969-927F2B1FD448}" dt="2019-10-03T15:12:55.734" v="1337" actId="47"/>
        <pc:sldMkLst>
          <pc:docMk/>
          <pc:sldMk cId="3294593978" sldId="4643"/>
        </pc:sldMkLst>
        <pc:spChg chg="del">
          <ac:chgData name="Mark Simos" userId="c67dffaa-54a4-4aef-b866-523fd9eef58d" providerId="ADAL" clId="{8F00EEA2-8795-46DD-B969-927F2B1FD448}" dt="2019-10-03T14:56:49.815" v="1227" actId="700"/>
          <ac:spMkLst>
            <pc:docMk/>
            <pc:sldMk cId="3294593978" sldId="4643"/>
            <ac:spMk id="2" creationId="{B6F61F6E-6F5E-4F7E-9AED-DED6A0D82E38}"/>
          </ac:spMkLst>
        </pc:spChg>
        <pc:spChg chg="del mod ord">
          <ac:chgData name="Mark Simos" userId="c67dffaa-54a4-4aef-b866-523fd9eef58d" providerId="ADAL" clId="{8F00EEA2-8795-46DD-B969-927F2B1FD448}" dt="2019-10-03T14:56:49.815" v="1227" actId="700"/>
          <ac:spMkLst>
            <pc:docMk/>
            <pc:sldMk cId="3294593978" sldId="4643"/>
            <ac:spMk id="3" creationId="{2C4D26DB-A3EF-4245-9E99-F2AAB70C5468}"/>
          </ac:spMkLst>
        </pc:spChg>
        <pc:spChg chg="add del">
          <ac:chgData name="Mark Simos" userId="c67dffaa-54a4-4aef-b866-523fd9eef58d" providerId="ADAL" clId="{8F00EEA2-8795-46DD-B969-927F2B1FD448}" dt="2019-10-03T14:56:39.336" v="1226" actId="478"/>
          <ac:spMkLst>
            <pc:docMk/>
            <pc:sldMk cId="3294593978" sldId="4643"/>
            <ac:spMk id="6" creationId="{D781FDBD-B8FC-4F15-A8CF-B395F0BA6BCC}"/>
          </ac:spMkLst>
        </pc:spChg>
        <pc:spChg chg="add mod ord">
          <ac:chgData name="Mark Simos" userId="c67dffaa-54a4-4aef-b866-523fd9eef58d" providerId="ADAL" clId="{8F00EEA2-8795-46DD-B969-927F2B1FD448}" dt="2019-10-03T14:56:56.044" v="1248" actId="20577"/>
          <ac:spMkLst>
            <pc:docMk/>
            <pc:sldMk cId="3294593978" sldId="4643"/>
            <ac:spMk id="7" creationId="{29766E89-4DF8-42D3-A9E4-4BD47EE471E8}"/>
          </ac:spMkLst>
        </pc:spChg>
        <pc:spChg chg="mod topLvl">
          <ac:chgData name="Mark Simos" userId="c67dffaa-54a4-4aef-b866-523fd9eef58d" providerId="ADAL" clId="{8F00EEA2-8795-46DD-B969-927F2B1FD448}" dt="2019-10-03T14:58:14.649" v="1256" actId="165"/>
          <ac:spMkLst>
            <pc:docMk/>
            <pc:sldMk cId="3294593978" sldId="4643"/>
            <ac:spMk id="11" creationId="{052A05E7-961A-4D43-A327-D39DE0340592}"/>
          </ac:spMkLst>
        </pc:spChg>
        <pc:spChg chg="mod topLvl">
          <ac:chgData name="Mark Simos" userId="c67dffaa-54a4-4aef-b866-523fd9eef58d" providerId="ADAL" clId="{8F00EEA2-8795-46DD-B969-927F2B1FD448}" dt="2019-10-03T14:58:14.649" v="1256" actId="165"/>
          <ac:spMkLst>
            <pc:docMk/>
            <pc:sldMk cId="3294593978" sldId="4643"/>
            <ac:spMk id="12" creationId="{E5148723-114B-4A14-8BE9-882104EE505A}"/>
          </ac:spMkLst>
        </pc:spChg>
        <pc:spChg chg="mod topLvl">
          <ac:chgData name="Mark Simos" userId="c67dffaa-54a4-4aef-b866-523fd9eef58d" providerId="ADAL" clId="{8F00EEA2-8795-46DD-B969-927F2B1FD448}" dt="2019-10-03T14:58:14.649" v="1256" actId="165"/>
          <ac:spMkLst>
            <pc:docMk/>
            <pc:sldMk cId="3294593978" sldId="4643"/>
            <ac:spMk id="13" creationId="{35E0D1D8-08A9-411C-BE01-8767C273B5DE}"/>
          </ac:spMkLst>
        </pc:spChg>
        <pc:spChg chg="mod topLvl">
          <ac:chgData name="Mark Simos" userId="c67dffaa-54a4-4aef-b866-523fd9eef58d" providerId="ADAL" clId="{8F00EEA2-8795-46DD-B969-927F2B1FD448}" dt="2019-10-03T14:58:14.649" v="1256" actId="165"/>
          <ac:spMkLst>
            <pc:docMk/>
            <pc:sldMk cId="3294593978" sldId="4643"/>
            <ac:spMk id="14" creationId="{D0EE9356-148F-4CA0-A582-5915075F5BBE}"/>
          </ac:spMkLst>
        </pc:spChg>
        <pc:spChg chg="mod topLvl">
          <ac:chgData name="Mark Simos" userId="c67dffaa-54a4-4aef-b866-523fd9eef58d" providerId="ADAL" clId="{8F00EEA2-8795-46DD-B969-927F2B1FD448}" dt="2019-10-03T14:58:14.649" v="1256" actId="165"/>
          <ac:spMkLst>
            <pc:docMk/>
            <pc:sldMk cId="3294593978" sldId="4643"/>
            <ac:spMk id="15" creationId="{C2B732D5-1E52-4579-AD62-C2A100590E67}"/>
          </ac:spMkLst>
        </pc:spChg>
        <pc:spChg chg="mod topLvl">
          <ac:chgData name="Mark Simos" userId="c67dffaa-54a4-4aef-b866-523fd9eef58d" providerId="ADAL" clId="{8F00EEA2-8795-46DD-B969-927F2B1FD448}" dt="2019-10-03T14:58:14.649" v="1256" actId="165"/>
          <ac:spMkLst>
            <pc:docMk/>
            <pc:sldMk cId="3294593978" sldId="4643"/>
            <ac:spMk id="16" creationId="{E52E167D-CC45-4920-93C2-637C22353597}"/>
          </ac:spMkLst>
        </pc:spChg>
        <pc:grpChg chg="del mod">
          <ac:chgData name="Mark Simos" userId="c67dffaa-54a4-4aef-b866-523fd9eef58d" providerId="ADAL" clId="{8F00EEA2-8795-46DD-B969-927F2B1FD448}" dt="2019-10-03T14:58:14.649" v="1256" actId="165"/>
          <ac:grpSpMkLst>
            <pc:docMk/>
            <pc:sldMk cId="3294593978" sldId="4643"/>
            <ac:grpSpMk id="10" creationId="{DDEBF56C-BA60-49C8-BDA5-9F78CE78582B}"/>
          </ac:grpSpMkLst>
        </pc:grpChg>
        <pc:graphicFrameChg chg="add del">
          <ac:chgData name="Mark Simos" userId="c67dffaa-54a4-4aef-b866-523fd9eef58d" providerId="ADAL" clId="{8F00EEA2-8795-46DD-B969-927F2B1FD448}" dt="2019-10-03T14:56:01.118" v="1223"/>
          <ac:graphicFrameMkLst>
            <pc:docMk/>
            <pc:sldMk cId="3294593978" sldId="4643"/>
            <ac:graphicFrameMk id="4" creationId="{015D3630-FA2E-4B03-B2F5-7089311C5B8E}"/>
          </ac:graphicFrameMkLst>
        </pc:graphicFrameChg>
        <pc:graphicFrameChg chg="add del">
          <ac:chgData name="Mark Simos" userId="c67dffaa-54a4-4aef-b866-523fd9eef58d" providerId="ADAL" clId="{8F00EEA2-8795-46DD-B969-927F2B1FD448}" dt="2019-10-03T14:57:54.698" v="1249" actId="478"/>
          <ac:graphicFrameMkLst>
            <pc:docMk/>
            <pc:sldMk cId="3294593978" sldId="4643"/>
            <ac:graphicFrameMk id="5" creationId="{7DF74452-8A75-409F-98B1-0E15BB4C21EC}"/>
          </ac:graphicFrameMkLst>
        </pc:graphicFrameChg>
        <pc:graphicFrameChg chg="add del">
          <ac:chgData name="Mark Simos" userId="c67dffaa-54a4-4aef-b866-523fd9eef58d" providerId="ADAL" clId="{8F00EEA2-8795-46DD-B969-927F2B1FD448}" dt="2019-10-03T14:57:59.142" v="1253"/>
          <ac:graphicFrameMkLst>
            <pc:docMk/>
            <pc:sldMk cId="3294593978" sldId="4643"/>
            <ac:graphicFrameMk id="8" creationId="{48D453E7-FE7C-4E43-96C0-84F7304F6CDE}"/>
          </ac:graphicFrameMkLst>
        </pc:graphicFrameChg>
        <pc:graphicFrameChg chg="add del">
          <ac:chgData name="Mark Simos" userId="c67dffaa-54a4-4aef-b866-523fd9eef58d" providerId="ADAL" clId="{8F00EEA2-8795-46DD-B969-927F2B1FD448}" dt="2019-10-03T14:58:07.751" v="1255" actId="18245"/>
          <ac:graphicFrameMkLst>
            <pc:docMk/>
            <pc:sldMk cId="3294593978" sldId="4643"/>
            <ac:graphicFrameMk id="9" creationId="{9A1A237B-478E-4BE6-AAB2-00E433EBADBE}"/>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013C7CD0-3449-482E-8242-DFDC3BDFB337}">
      <dgm:prSet phldrT="[Text]"/>
      <dgm:spPr>
        <a:solidFill>
          <a:srgbClr val="C00000"/>
        </a:solidFill>
      </dgm:spPr>
      <dgm:t>
        <a:bodyPr/>
        <a:lstStyle/>
        <a:p>
          <a:r>
            <a:rPr lang="en-US" b="1">
              <a:gradFill>
                <a:gsLst>
                  <a:gs pos="0">
                    <a:schemeClr val="bg1"/>
                  </a:gs>
                  <a:gs pos="100000">
                    <a:schemeClr val="bg1"/>
                  </a:gs>
                </a:gsLst>
                <a:lin ang="5400000" scaled="0"/>
              </a:gradFill>
            </a:rPr>
            <a:t>Phishing</a:t>
          </a:r>
        </a:p>
      </dgm:t>
    </dgm:pt>
    <dgm:pt modelId="{DE3C1365-3CFA-44C1-9428-852E28DC519A}" type="parTrans" cxnId="{E198E20C-239C-41E7-858F-F56750A7B273}">
      <dgm:prSet/>
      <dgm:spPr/>
      <dgm:t>
        <a:bodyPr/>
        <a:lstStyle/>
        <a:p>
          <a:endParaRPr lang="en-US" b="1"/>
        </a:p>
      </dgm:t>
    </dgm:pt>
    <dgm:pt modelId="{B9FD8023-1199-4AF9-8C7B-0B01D56BA14B}" type="sibTrans" cxnId="{E198E20C-239C-41E7-858F-F56750A7B273}">
      <dgm:prSet/>
      <dgm:spPr/>
      <dgm:t>
        <a:bodyPr/>
        <a:lstStyle/>
        <a:p>
          <a:endParaRPr lang="en-US" b="1"/>
        </a:p>
      </dgm:t>
    </dgm:pt>
    <dgm:pt modelId="{4D1B4847-D862-40CC-BA91-57103B8DF191}">
      <dgm:prSet phldrT="[Text]"/>
      <dgm:spPr>
        <a:solidFill>
          <a:srgbClr val="FF0000"/>
        </a:solidFill>
      </dgm:spPr>
      <dgm:t>
        <a:bodyPr/>
        <a:lstStyle/>
        <a:p>
          <a:r>
            <a:rPr lang="en-US" b="1">
              <a:gradFill>
                <a:gsLst>
                  <a:gs pos="0">
                    <a:schemeClr val="bg1"/>
                  </a:gs>
                  <a:gs pos="100000">
                    <a:schemeClr val="bg1"/>
                  </a:gs>
                </a:gsLst>
                <a:lin ang="5400000" scaled="0"/>
              </a:gradFill>
            </a:rPr>
            <a:t>Credential Theft</a:t>
          </a:r>
        </a:p>
      </dgm:t>
    </dgm:pt>
    <dgm:pt modelId="{A099BCAA-6F9B-460D-9299-752A5A657957}" type="parTrans" cxnId="{8E815759-12E2-4151-8495-ECE59039CF21}">
      <dgm:prSet/>
      <dgm:spPr/>
      <dgm:t>
        <a:bodyPr/>
        <a:lstStyle/>
        <a:p>
          <a:endParaRPr lang="en-US" b="1"/>
        </a:p>
      </dgm:t>
    </dgm:pt>
    <dgm:pt modelId="{1D43BD8B-441C-474D-A865-05360C2EAB2E}" type="sibTrans" cxnId="{8E815759-12E2-4151-8495-ECE59039CF21}">
      <dgm:prSet/>
      <dgm:spPr/>
      <dgm:t>
        <a:bodyPr/>
        <a:lstStyle/>
        <a:p>
          <a:endParaRPr lang="en-US" b="1"/>
        </a:p>
      </dgm:t>
    </dgm:pt>
    <dgm:pt modelId="{D509AED0-9BB7-41E5-B608-11FB2A836A32}">
      <dgm:prSet phldrT="[Text]"/>
      <dgm:spPr>
        <a:solidFill>
          <a:srgbClr val="FF6161"/>
        </a:solidFill>
      </dgm:spPr>
      <dgm:t>
        <a:bodyPr/>
        <a:lstStyle/>
        <a:p>
          <a:r>
            <a:rPr lang="en-US" b="1">
              <a:gradFill>
                <a:gsLst>
                  <a:gs pos="0">
                    <a:schemeClr val="bg1"/>
                  </a:gs>
                  <a:gs pos="100000">
                    <a:schemeClr val="bg1"/>
                  </a:gs>
                </a:gsLst>
                <a:lin ang="5400000" scaled="0"/>
              </a:gradFill>
            </a:rPr>
            <a:t>Data Exfiltration</a:t>
          </a:r>
        </a:p>
      </dgm:t>
    </dgm:pt>
    <dgm:pt modelId="{77685A05-43E1-40A0-B910-84D2F882F272}" type="parTrans" cxnId="{0D311B6C-B8D3-4B62-B358-EF45645FBB0E}">
      <dgm:prSet/>
      <dgm:spPr/>
      <dgm:t>
        <a:bodyPr/>
        <a:lstStyle/>
        <a:p>
          <a:endParaRPr lang="en-US" b="1"/>
        </a:p>
      </dgm:t>
    </dgm:pt>
    <dgm:pt modelId="{67B6EC08-F1A6-4DCF-ADD6-383736735879}" type="sibTrans" cxnId="{0D311B6C-B8D3-4B62-B358-EF45645FBB0E}">
      <dgm:prSet/>
      <dgm:spPr/>
      <dgm:t>
        <a:bodyPr/>
        <a:lstStyle/>
        <a:p>
          <a:endParaRPr lang="en-US" b="1"/>
        </a:p>
      </dgm:t>
    </dgm:pt>
    <dgm:pt modelId="{5D6413FB-4F3B-4918-8FA8-A78028D918CE}" type="pres">
      <dgm:prSet presAssocID="{4B96C6A4-0F16-4708-848F-C40C175E3868}" presName="Name0" presStyleCnt="0">
        <dgm:presLayoutVars>
          <dgm:dir/>
          <dgm:animLvl val="lvl"/>
          <dgm:resizeHandles val="exact"/>
        </dgm:presLayoutVars>
      </dgm:prSet>
      <dgm:spPr/>
    </dgm:pt>
    <dgm:pt modelId="{89516CA0-6049-4A7A-A94F-2CC6CE3A4BA6}" type="pres">
      <dgm:prSet presAssocID="{013C7CD0-3449-482E-8242-DFDC3BDFB337}" presName="parTxOnly" presStyleLbl="node1" presStyleIdx="0" presStyleCnt="3">
        <dgm:presLayoutVars>
          <dgm:chMax val="0"/>
          <dgm:chPref val="0"/>
          <dgm:bulletEnabled val="1"/>
        </dgm:presLayoutVars>
      </dgm:prSet>
      <dgm:spPr/>
    </dgm:pt>
    <dgm:pt modelId="{4D7D8302-A68D-46B2-A874-C229BFF2A812}" type="pres">
      <dgm:prSet presAssocID="{B9FD8023-1199-4AF9-8C7B-0B01D56BA14B}" presName="parTxOnlySpace" presStyleCnt="0"/>
      <dgm:spPr/>
    </dgm:pt>
    <dgm:pt modelId="{BF9EA530-6A2A-43BF-B434-AFCACE07AB4B}" type="pres">
      <dgm:prSet presAssocID="{4D1B4847-D862-40CC-BA91-57103B8DF191}" presName="parTxOnly" presStyleLbl="node1" presStyleIdx="1" presStyleCnt="3">
        <dgm:presLayoutVars>
          <dgm:chMax val="0"/>
          <dgm:chPref val="0"/>
          <dgm:bulletEnabled val="1"/>
        </dgm:presLayoutVars>
      </dgm:prSet>
      <dgm:spPr/>
    </dgm:pt>
    <dgm:pt modelId="{12921174-4A87-439F-8A08-75E2AB79D3FB}" type="pres">
      <dgm:prSet presAssocID="{1D43BD8B-441C-474D-A865-05360C2EAB2E}" presName="parTxOnlySpace" presStyleCnt="0"/>
      <dgm:spPr/>
    </dgm:pt>
    <dgm:pt modelId="{DC7F6693-9A00-41E9-831F-A38635F0DA22}" type="pres">
      <dgm:prSet presAssocID="{D509AED0-9BB7-41E5-B608-11FB2A836A32}" presName="parTxOnly" presStyleLbl="node1" presStyleIdx="2" presStyleCnt="3">
        <dgm:presLayoutVars>
          <dgm:chMax val="0"/>
          <dgm:chPref val="0"/>
          <dgm:bulletEnabled val="1"/>
        </dgm:presLayoutVars>
      </dgm:prSet>
      <dgm:spPr/>
    </dgm:pt>
  </dgm:ptLst>
  <dgm:cxnLst>
    <dgm:cxn modelId="{E198E20C-239C-41E7-858F-F56750A7B273}" srcId="{4B96C6A4-0F16-4708-848F-C40C175E3868}" destId="{013C7CD0-3449-482E-8242-DFDC3BDFB337}" srcOrd="0" destOrd="0" parTransId="{DE3C1365-3CFA-44C1-9428-852E28DC519A}" sibTransId="{B9FD8023-1199-4AF9-8C7B-0B01D56BA14B}"/>
    <dgm:cxn modelId="{7B6DD03E-0877-405D-9B8B-6D266B96FB82}" type="presOf" srcId="{4B96C6A4-0F16-4708-848F-C40C175E3868}" destId="{5D6413FB-4F3B-4918-8FA8-A78028D918CE}" srcOrd="0" destOrd="0" presId="urn:microsoft.com/office/officeart/2005/8/layout/chevron1"/>
    <dgm:cxn modelId="{0D311B6C-B8D3-4B62-B358-EF45645FBB0E}" srcId="{4B96C6A4-0F16-4708-848F-C40C175E3868}" destId="{D509AED0-9BB7-41E5-B608-11FB2A836A32}" srcOrd="2" destOrd="0" parTransId="{77685A05-43E1-40A0-B910-84D2F882F272}" sibTransId="{67B6EC08-F1A6-4DCF-ADD6-383736735879}"/>
    <dgm:cxn modelId="{8E815759-12E2-4151-8495-ECE59039CF21}" srcId="{4B96C6A4-0F16-4708-848F-C40C175E3868}" destId="{4D1B4847-D862-40CC-BA91-57103B8DF191}" srcOrd="1" destOrd="0" parTransId="{A099BCAA-6F9B-460D-9299-752A5A657957}" sibTransId="{1D43BD8B-441C-474D-A865-05360C2EAB2E}"/>
    <dgm:cxn modelId="{531A1592-77BB-40F3-B56C-436DEDDDE8E4}" type="presOf" srcId="{D509AED0-9BB7-41E5-B608-11FB2A836A32}" destId="{DC7F6693-9A00-41E9-831F-A38635F0DA22}" srcOrd="0" destOrd="0" presId="urn:microsoft.com/office/officeart/2005/8/layout/chevron1"/>
    <dgm:cxn modelId="{F532FE96-E5CB-4C25-BC71-35898CD819CF}" type="presOf" srcId="{013C7CD0-3449-482E-8242-DFDC3BDFB337}" destId="{89516CA0-6049-4A7A-A94F-2CC6CE3A4BA6}" srcOrd="0" destOrd="0" presId="urn:microsoft.com/office/officeart/2005/8/layout/chevron1"/>
    <dgm:cxn modelId="{D740D7BA-5D30-489A-9307-94D17CA0AB91}" type="presOf" srcId="{4D1B4847-D862-40CC-BA91-57103B8DF191}" destId="{BF9EA530-6A2A-43BF-B434-AFCACE07AB4B}" srcOrd="0" destOrd="0" presId="urn:microsoft.com/office/officeart/2005/8/layout/chevron1"/>
    <dgm:cxn modelId="{31F3C18F-7ABA-4D48-8FB5-E4AF78D6B88F}" type="presParOf" srcId="{5D6413FB-4F3B-4918-8FA8-A78028D918CE}" destId="{89516CA0-6049-4A7A-A94F-2CC6CE3A4BA6}" srcOrd="0" destOrd="0" presId="urn:microsoft.com/office/officeart/2005/8/layout/chevron1"/>
    <dgm:cxn modelId="{19C939CB-4858-478B-BD14-AA3A0E244E53}" type="presParOf" srcId="{5D6413FB-4F3B-4918-8FA8-A78028D918CE}" destId="{4D7D8302-A68D-46B2-A874-C229BFF2A812}" srcOrd="1" destOrd="0" presId="urn:microsoft.com/office/officeart/2005/8/layout/chevron1"/>
    <dgm:cxn modelId="{008FD9BD-89CF-4A17-A303-89B6B9830F3C}" type="presParOf" srcId="{5D6413FB-4F3B-4918-8FA8-A78028D918CE}" destId="{BF9EA530-6A2A-43BF-B434-AFCACE07AB4B}" srcOrd="2" destOrd="0" presId="urn:microsoft.com/office/officeart/2005/8/layout/chevron1"/>
    <dgm:cxn modelId="{C22B30DD-E5E0-48DA-B6B1-653B6EF9221F}" type="presParOf" srcId="{5D6413FB-4F3B-4918-8FA8-A78028D918CE}" destId="{12921174-4A87-439F-8A08-75E2AB79D3FB}" srcOrd="3" destOrd="0" presId="urn:microsoft.com/office/officeart/2005/8/layout/chevron1"/>
    <dgm:cxn modelId="{E6422228-8E67-4E85-A999-DC8E4ADA532E}" type="presParOf" srcId="{5D6413FB-4F3B-4918-8FA8-A78028D918CE}" destId="{DC7F6693-9A00-41E9-831F-A38635F0DA22}"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16CA0-6049-4A7A-A94F-2CC6CE3A4BA6}">
      <dsp:nvSpPr>
        <dsp:cNvPr id="0" name=""/>
        <dsp:cNvSpPr/>
      </dsp:nvSpPr>
      <dsp:spPr>
        <a:xfrm>
          <a:off x="1402" y="0"/>
          <a:ext cx="1708109" cy="399034"/>
        </a:xfrm>
        <a:prstGeom prst="chevron">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a:gradFill>
                <a:gsLst>
                  <a:gs pos="0">
                    <a:schemeClr val="bg1"/>
                  </a:gs>
                  <a:gs pos="100000">
                    <a:schemeClr val="bg1"/>
                  </a:gs>
                </a:gsLst>
                <a:lin ang="5400000" scaled="0"/>
              </a:gradFill>
            </a:rPr>
            <a:t>Phishing</a:t>
          </a:r>
        </a:p>
      </dsp:txBody>
      <dsp:txXfrm>
        <a:off x="200919" y="0"/>
        <a:ext cx="1309075" cy="399034"/>
      </dsp:txXfrm>
    </dsp:sp>
    <dsp:sp modelId="{BF9EA530-6A2A-43BF-B434-AFCACE07AB4B}">
      <dsp:nvSpPr>
        <dsp:cNvPr id="0" name=""/>
        <dsp:cNvSpPr/>
      </dsp:nvSpPr>
      <dsp:spPr>
        <a:xfrm>
          <a:off x="1538700" y="0"/>
          <a:ext cx="1708109" cy="399034"/>
        </a:xfrm>
        <a:prstGeom prst="chevron">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a:gradFill>
                <a:gsLst>
                  <a:gs pos="0">
                    <a:schemeClr val="bg1"/>
                  </a:gs>
                  <a:gs pos="100000">
                    <a:schemeClr val="bg1"/>
                  </a:gs>
                </a:gsLst>
                <a:lin ang="5400000" scaled="0"/>
              </a:gradFill>
            </a:rPr>
            <a:t>Credential Theft</a:t>
          </a:r>
        </a:p>
      </dsp:txBody>
      <dsp:txXfrm>
        <a:off x="1738217" y="0"/>
        <a:ext cx="1309075" cy="399034"/>
      </dsp:txXfrm>
    </dsp:sp>
    <dsp:sp modelId="{DC7F6693-9A00-41E9-831F-A38635F0DA22}">
      <dsp:nvSpPr>
        <dsp:cNvPr id="0" name=""/>
        <dsp:cNvSpPr/>
      </dsp:nvSpPr>
      <dsp:spPr>
        <a:xfrm>
          <a:off x="3075999" y="0"/>
          <a:ext cx="1708109" cy="399034"/>
        </a:xfrm>
        <a:prstGeom prst="chevron">
          <a:avLst/>
        </a:prstGeom>
        <a:solidFill>
          <a:srgbClr val="FF616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a:gradFill>
                <a:gsLst>
                  <a:gs pos="0">
                    <a:schemeClr val="bg1"/>
                  </a:gs>
                  <a:gs pos="100000">
                    <a:schemeClr val="bg1"/>
                  </a:gs>
                </a:gsLst>
                <a:lin ang="5400000" scaled="0"/>
              </a:gradFill>
            </a:rPr>
            <a:t>Data Exfiltration</a:t>
          </a:r>
        </a:p>
      </dsp:txBody>
      <dsp:txXfrm>
        <a:off x="3275516" y="0"/>
        <a:ext cx="1309075" cy="3990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F93F0-9ED4-4B85-8603-707EE038464C}"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C8E38-EBC6-48C1-9F71-91524A731EE6}" type="slidenum">
              <a:rPr lang="en-US" smtClean="0"/>
              <a:t>‹#›</a:t>
            </a:fld>
            <a:endParaRPr lang="en-US"/>
          </a:p>
        </p:txBody>
      </p:sp>
    </p:spTree>
    <p:extLst>
      <p:ext uri="{BB962C8B-B14F-4D97-AF65-F5344CB8AC3E}">
        <p14:creationId xmlns:p14="http://schemas.microsoft.com/office/powerpoint/2010/main" val="151261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4094A0-20CF-44CB-B3EB-2FC4D4491751}"/>
              </a:ext>
            </a:extLst>
          </p:cNvPr>
          <p:cNvSpPr>
            <a:spLocks noGrp="1"/>
          </p:cNvSpPr>
          <p:nvPr>
            <p:ph type="body" idx="1"/>
          </p:nvPr>
        </p:nvSpPr>
        <p:spPr/>
        <p:txBody>
          <a:bodyPr/>
          <a:lstStyle/>
          <a:p>
            <a:pPr defTabSz="932267" eaLnBrk="0" hangingPunct="0"/>
            <a:r>
              <a:rPr lang="en-US" sz="8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800">
                <a:gradFill>
                  <a:gsLst>
                    <a:gs pos="0">
                      <a:schemeClr val="bg1"/>
                    </a:gs>
                    <a:gs pos="100000">
                      <a:schemeClr val="bg1"/>
                    </a:gs>
                  </a:gsLst>
                  <a:lin ang="5400000" scaled="0"/>
                </a:gradFill>
                <a:cs typeface="Segoe UI" pitchFamily="34" charset="0"/>
              </a:rPr>
            </a:br>
            <a:br>
              <a:rPr lang="en-US" sz="800">
                <a:gradFill>
                  <a:gsLst>
                    <a:gs pos="0">
                      <a:schemeClr val="bg1"/>
                    </a:gs>
                    <a:gs pos="100000">
                      <a:schemeClr val="bg1"/>
                    </a:gs>
                  </a:gsLst>
                  <a:lin ang="5400000" scaled="0"/>
                </a:gradFill>
                <a:cs typeface="Segoe UI" pitchFamily="34" charset="0"/>
              </a:rPr>
            </a:br>
            <a:r>
              <a:rPr lang="en-US" sz="8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800">
                <a:gradFill>
                  <a:gsLst>
                    <a:gs pos="0">
                      <a:schemeClr val="bg1"/>
                    </a:gs>
                    <a:gs pos="100000">
                      <a:schemeClr val="bg1"/>
                    </a:gs>
                  </a:gsLst>
                  <a:lin ang="5400000" scaled="0"/>
                </a:gradFill>
                <a:cs typeface="Segoe UI" pitchFamily="34" charset="0"/>
              </a:rPr>
            </a:br>
            <a:br>
              <a:rPr lang="en-US" sz="800">
                <a:gradFill>
                  <a:gsLst>
                    <a:gs pos="0">
                      <a:schemeClr val="bg1"/>
                    </a:gs>
                    <a:gs pos="100000">
                      <a:schemeClr val="bg1"/>
                    </a:gs>
                  </a:gsLst>
                  <a:lin ang="5400000" scaled="0"/>
                </a:gradFill>
                <a:cs typeface="Segoe UI" pitchFamily="34" charset="0"/>
              </a:rPr>
            </a:br>
            <a:r>
              <a:rPr lang="en-US" sz="8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65206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a comparison of Zero Trust approaches</a:t>
            </a:r>
          </a:p>
          <a:p>
            <a:endParaRPr lang="en-US" dirty="0"/>
          </a:p>
          <a:p>
            <a:r>
              <a:rPr lang="en-US" dirty="0"/>
              <a:t>See video at this site for more information/context - https://docs.microsoft.com/en-us/microsoft-365/security/office-365-security/ciso-workshop-module-3#part-2-zero-trust-definition-and-models-1537</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10/16/2019 11:39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4284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Microsoft’s recommendation for strategically prioritizing zero trust activities</a:t>
            </a:r>
          </a:p>
          <a:p>
            <a:endParaRPr lang="en-US" dirty="0"/>
          </a:p>
          <a:p>
            <a:r>
              <a:rPr lang="en-US" dirty="0"/>
              <a:t>See video at this site for more information/context - https://docs.microsoft.com/en-us/microsoft-365/security/office-365-security/ciso-workshop-module-3#part-3-strategy-and-priorities-954</a:t>
            </a:r>
          </a:p>
        </p:txBody>
      </p:sp>
      <p:sp>
        <p:nvSpPr>
          <p:cNvPr id="4" name="Slide Number Placeholder 3"/>
          <p:cNvSpPr>
            <a:spLocks noGrp="1"/>
          </p:cNvSpPr>
          <p:nvPr>
            <p:ph type="sldNum" sz="quarter" idx="5"/>
          </p:nvPr>
        </p:nvSpPr>
        <p:spPr/>
        <p:txBody>
          <a:bodyPr/>
          <a:lstStyle/>
          <a:p>
            <a:fld id="{33CC8E38-EBC6-48C1-9F71-91524A731EE6}" type="slidenum">
              <a:rPr lang="en-US" smtClean="0"/>
              <a:t>11</a:t>
            </a:fld>
            <a:endParaRPr lang="en-US"/>
          </a:p>
        </p:txBody>
      </p:sp>
    </p:spTree>
    <p:extLst>
      <p:ext uri="{BB962C8B-B14F-4D97-AF65-F5344CB8AC3E}">
        <p14:creationId xmlns:p14="http://schemas.microsoft.com/office/powerpoint/2010/main" val="3040251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a view of how zero trust activities integrate with other strategic security activities</a:t>
            </a:r>
          </a:p>
          <a:p>
            <a:endParaRPr lang="en-US" dirty="0"/>
          </a:p>
          <a:p>
            <a:r>
              <a:rPr lang="en-US" dirty="0"/>
              <a:t>See video at this site for more information/context - https://docs.microsoft.com/en-us/microsoft-365/security/office-365-security/ciso-workshop-module-3#part-3-strategy-and-priorities-954</a:t>
            </a:r>
          </a:p>
          <a:p>
            <a:endParaRPr lang="en-US" dirty="0"/>
          </a:p>
        </p:txBody>
      </p:sp>
      <p:sp>
        <p:nvSpPr>
          <p:cNvPr id="4" name="Slide Number Placeholder 3"/>
          <p:cNvSpPr>
            <a:spLocks noGrp="1"/>
          </p:cNvSpPr>
          <p:nvPr>
            <p:ph type="sldNum" sz="quarter" idx="5"/>
          </p:nvPr>
        </p:nvSpPr>
        <p:spPr/>
        <p:txBody>
          <a:bodyPr/>
          <a:lstStyle/>
          <a:p>
            <a:fld id="{33CC8E38-EBC6-48C1-9F71-91524A731EE6}" type="slidenum">
              <a:rPr lang="en-US" smtClean="0"/>
              <a:t>12</a:t>
            </a:fld>
            <a:endParaRPr lang="en-US"/>
          </a:p>
        </p:txBody>
      </p:sp>
    </p:spTree>
    <p:extLst>
      <p:ext uri="{BB962C8B-B14F-4D97-AF65-F5344CB8AC3E}">
        <p14:creationId xmlns:p14="http://schemas.microsoft.com/office/powerpoint/2010/main" val="102578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an overview of the Zero Trust model</a:t>
            </a:r>
          </a:p>
          <a:p>
            <a:endParaRPr lang="en-US" dirty="0"/>
          </a:p>
          <a:p>
            <a:r>
              <a:rPr lang="en-US" dirty="0"/>
              <a:t>See video at this site for more information/context – https://docs.microsoft.com/en-us/microsoft-365/security/office-365-security/ciso-workshop-module-3#part-5-zero-trust-user-access-reference-architecture-842</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796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This is an overview of the Zero Trust model being applied to user access to resources via Microsoft’s Conditional Access (built into Azure Active Directory)</a:t>
            </a:r>
          </a:p>
          <a:p>
            <a:endParaRPr lang="en-US" dirty="0"/>
          </a:p>
          <a:p>
            <a:r>
              <a:rPr lang="en-US" dirty="0"/>
              <a:t>See video at this site for more information/context – https://docs.microsoft.com/en-us/microsoft-365/security/office-365-security/ciso-workshop-module-3#part-5-zero-trust-user-access-reference-architecture-842</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442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Expanded view of all the conditions that are taken into account for access and the controls that you have based on the risk. </a:t>
            </a:r>
          </a:p>
          <a:p>
            <a:endParaRPr lang="en-US" i="1"/>
          </a:p>
          <a:p>
            <a:r>
              <a:rPr lang="en-US" i="0"/>
              <a:t>Our 40 TB of data from all the conditions, integrated EMS/M365 apps, and our security intelligence network are analyzed in real-time to determine the right policy.</a:t>
            </a:r>
          </a:p>
          <a:p>
            <a:endParaRPr lang="en-US" i="0"/>
          </a:p>
          <a:p>
            <a:r>
              <a:rPr lang="en-US" i="0"/>
              <a:t>Example: If an ADFS user signs in on a Windows machine with Windows Defender ATP we can take into account the health of the account and the device, as well as their location and if they are on the corporate network and what type of app they are trying to access. If they are on the corporate network in their normal office then the data produces a low risk score. The effective policy is to all access to the app. If, however, the person was logging in from a location across the world (in a short amount of time – impossible travel) and/or the Windows Defender ATP finds that the machine has been infected, the access can be blocked. If the user login and device are healthy, but it was a location they haven’t signed in from before (on a trip or other computer) then the user could be prompted with MFA or have limited access to certain applications. </a:t>
            </a:r>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1470181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7477"/>
            <a:ext cx="5486400" cy="3600450"/>
          </a:xfrm>
        </p:spPr>
        <p:txBody>
          <a:bodyPr/>
          <a:lstStyle/>
          <a:p>
            <a:r>
              <a:rPr lang="en-US" sz="1100" b="1"/>
              <a:t>Key Takeaway: </a:t>
            </a:r>
            <a:r>
              <a:rPr lang="en-US" sz="1100" b="0"/>
              <a:t>Identity systems are a critical security dependency for nearly all assets in your environment. </a:t>
            </a:r>
          </a:p>
          <a:p>
            <a:endParaRPr lang="en-US" sz="1100"/>
          </a:p>
          <a:p>
            <a:r>
              <a:rPr lang="en-US" sz="1100" b="0"/>
              <a:t>Most or all security assurances depend on the integrity of your identity systems and the accounts in them. </a:t>
            </a:r>
          </a:p>
          <a:p>
            <a:endParaRPr lang="en-US" sz="1100" b="0"/>
          </a:p>
          <a:p>
            <a:r>
              <a:rPr lang="en-US" sz="1100" b="1"/>
              <a:t>CLICK 1 </a:t>
            </a:r>
          </a:p>
          <a:p>
            <a:endParaRPr lang="en-US" sz="1100" b="1"/>
          </a:p>
          <a:p>
            <a:r>
              <a:rPr lang="en-US" sz="1100" b="0"/>
              <a:t>Attackers are aware of the power of compromising identity systems and frequently target them in the course of a multi stage attack. This is a shortcut for the attackers to rapidly control any or all assets in your environment. </a:t>
            </a:r>
          </a:p>
          <a:p>
            <a:endParaRPr lang="en-US" sz="1100"/>
          </a:p>
          <a:p>
            <a:r>
              <a:rPr lang="en-US" sz="1100" b="1"/>
              <a:t>CLICK 2</a:t>
            </a:r>
          </a:p>
          <a:p>
            <a:endParaRPr lang="en-US" sz="1100" b="1"/>
          </a:p>
          <a:p>
            <a:r>
              <a:rPr lang="en-US" sz="1100"/>
              <a:t>Because of this, you should secure your identity systems at the highest standards. Microsoft has published our recommended security standards as well as prescriptive technical guidance on how to quickly meet them. Microsoft also offers professional services to help you accelerate meeting these standards for your identity system security. This can be found at http://aka.ms/sparoadmap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C8E38-EBC6-48C1-9F71-91524A731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051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Key Takeaway: </a:t>
            </a:r>
            <a:r>
              <a:rPr lang="en-US" sz="1100"/>
              <a:t>These are recommended success criteria for securing accounts: Great experience, Strong Assurances, and </a:t>
            </a:r>
            <a:r>
              <a:rPr lang="en-US" sz="11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Flexible Access Levels</a:t>
            </a:r>
          </a:p>
          <a:p>
            <a:endParaRPr lang="en-US" sz="1100"/>
          </a:p>
          <a:p>
            <a:r>
              <a:rPr lang="en-US" sz="1100"/>
              <a:t>First, you need a great experience that allows each role to effectively do their job (and discourage them from working around security controls and violating policy)</a:t>
            </a:r>
          </a:p>
          <a:p>
            <a:endParaRPr lang="en-US" sz="1100"/>
          </a:p>
          <a:p>
            <a:r>
              <a:rPr lang="en-US" sz="1100" b="1"/>
              <a:t>CLICK 1 </a:t>
            </a:r>
          </a:p>
          <a:p>
            <a:endParaRPr lang="en-US" sz="1100"/>
          </a:p>
          <a:p>
            <a:r>
              <a:rPr lang="en-US" sz="1100"/>
              <a:t>Next, you need strong security assurances is for those accounts. Simply possessing the password is not sufficient in today’s world. You need to have contacts on the authentication to identify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t>Did we get enough validation of the user (e.g. biometrics, coming from a known good device, etc.)</a:t>
            </a:r>
          </a:p>
          <a:p>
            <a:pPr marL="171450" indent="-171450">
              <a:buFont typeface="Arial" panose="020B0604020202020204" pitchFamily="34" charset="0"/>
              <a:buChar char="•"/>
            </a:pPr>
            <a:r>
              <a:rPr lang="en-US" sz="1100"/>
              <a:t>Is it part of the normal pattern for this user?</a:t>
            </a:r>
          </a:p>
          <a:p>
            <a:pPr marL="171450" indent="-171450">
              <a:buFont typeface="Arial" panose="020B0604020202020204" pitchFamily="34" charset="0"/>
              <a:buChar char="•"/>
            </a:pPr>
            <a:r>
              <a:rPr lang="en-US" sz="1100"/>
              <a:t>Is there a known bad component to this? (e.g. coming from known bad IP address)</a:t>
            </a:r>
          </a:p>
          <a:p>
            <a:r>
              <a:rPr lang="en-US" sz="1100"/>
              <a:t>Additionally, these account credentials need to be protected as they are used and stored on devices using the strongest protection of TPM hardware assurances. </a:t>
            </a:r>
          </a:p>
          <a:p>
            <a:endParaRPr lang="en-US" sz="1100"/>
          </a:p>
          <a:p>
            <a:r>
              <a:rPr lang="en-US" sz="1100" b="1"/>
              <a:t>CLICK 2</a:t>
            </a:r>
          </a:p>
          <a:p>
            <a:endParaRPr lang="en-US" sz="1100"/>
          </a:p>
          <a:p>
            <a:r>
              <a:rPr lang="en-US" sz="1100"/>
              <a:t>Last, we need to be able to establish and monitor and enforce policy in a flexible and nuanced way. Organizations need the ability to allow low risk scenarios, block access in high risk situations, remediate risks automatically where possible, and provide other flexible risk mitigations that preserve productivity while minimizing risk. </a:t>
            </a:r>
          </a:p>
        </p:txBody>
      </p:sp>
      <p:sp>
        <p:nvSpPr>
          <p:cNvPr id="4" name="Slide Number Placeholder 3"/>
          <p:cNvSpPr>
            <a:spLocks noGrp="1"/>
          </p:cNvSpPr>
          <p:nvPr>
            <p:ph type="sldNum" sz="quarter" idx="10"/>
          </p:nvPr>
        </p:nvSpPr>
        <p:spPr/>
        <p:txBody>
          <a:bodyPr/>
          <a:lstStyle/>
          <a:p>
            <a:fld id="{33CC8E38-EBC6-48C1-9F71-91524A731EE6}" type="slidenum">
              <a:rPr lang="en-US" smtClean="0"/>
              <a:t>17</a:t>
            </a:fld>
            <a:endParaRPr lang="en-US"/>
          </a:p>
        </p:txBody>
      </p:sp>
    </p:spTree>
    <p:extLst>
      <p:ext uri="{BB962C8B-B14F-4D97-AF65-F5344CB8AC3E}">
        <p14:creationId xmlns:p14="http://schemas.microsoft.com/office/powerpoint/2010/main" val="3846678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Takeaway:  </a:t>
            </a:r>
            <a:r>
              <a:rPr lang="en-US" sz="1200" b="0"/>
              <a:t>This is a phased approach for an enterprise to become fully passwordless based on Microsoft’s journey in our corporate IT environment</a:t>
            </a:r>
          </a:p>
          <a:p>
            <a:endParaRPr lang="en-US" sz="1200"/>
          </a:p>
          <a:p>
            <a:r>
              <a:rPr lang="en-US"/>
              <a:t>https://cloudblogs.microsoft.com/microsoftsecure/2018/05/01/building-a-world-without-passwords/</a:t>
            </a:r>
          </a:p>
          <a:p>
            <a:endParaRPr lang="en-US"/>
          </a:p>
        </p:txBody>
      </p:sp>
      <p:sp>
        <p:nvSpPr>
          <p:cNvPr id="4" name="Slide Number Placeholder 3"/>
          <p:cNvSpPr>
            <a:spLocks noGrp="1"/>
          </p:cNvSpPr>
          <p:nvPr>
            <p:ph type="sldNum" sz="quarter" idx="10"/>
          </p:nvPr>
        </p:nvSpPr>
        <p:spPr/>
        <p:txBody>
          <a:bodyPr/>
          <a:lstStyle/>
          <a:p>
            <a:fld id="{33CC8E38-EBC6-48C1-9F71-91524A731EE6}" type="slidenum">
              <a:rPr lang="en-US" smtClean="0"/>
              <a:t>18</a:t>
            </a:fld>
            <a:endParaRPr lang="en-US"/>
          </a:p>
        </p:txBody>
      </p:sp>
    </p:spTree>
    <p:extLst>
      <p:ext uri="{BB962C8B-B14F-4D97-AF65-F5344CB8AC3E}">
        <p14:creationId xmlns:p14="http://schemas.microsoft.com/office/powerpoint/2010/main" val="1671213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The need for a security perimeter has stayed consistent, but its form has evolved over time</a:t>
            </a:r>
          </a:p>
          <a:p>
            <a:endParaRPr lang="en-US" sz="1100"/>
          </a:p>
          <a:p>
            <a:r>
              <a:rPr lang="en-US" sz="1100"/>
              <a:t>We started off with physical perimeters to protect physical assets using walls, cameras, and guards. </a:t>
            </a:r>
          </a:p>
          <a:p>
            <a:endParaRPr lang="en-US" sz="1100"/>
          </a:p>
          <a:p>
            <a:r>
              <a:rPr lang="en-US" sz="1100" b="1"/>
              <a:t>CLICK 1 </a:t>
            </a:r>
          </a:p>
          <a:p>
            <a:r>
              <a:rPr lang="en-US" sz="1100"/>
              <a:t>As we network computers together and saw attacks come in, we realized we needed to adapt these concepts to protect computers on a network. </a:t>
            </a:r>
          </a:p>
          <a:p>
            <a:endParaRPr lang="en-US" sz="1100"/>
          </a:p>
          <a:p>
            <a:r>
              <a:rPr lang="en-US" sz="1100" b="1"/>
              <a:t>CLICK 2</a:t>
            </a:r>
          </a:p>
          <a:p>
            <a:endParaRPr lang="en-US" sz="1100"/>
          </a:p>
          <a:p>
            <a:r>
              <a:rPr lang="en-US" sz="1100"/>
              <a:t>As we now progress beyond corporate controlled networks to enterprise is that span the Internet, we now need a new type of security perimeter. The common controls we have available are all based on identity and access-- authentication and authorization controls. </a:t>
            </a:r>
          </a:p>
          <a:p>
            <a:endParaRPr lang="en-US" sz="1100"/>
          </a:p>
          <a:p>
            <a:r>
              <a:rPr lang="en-US" sz="1100"/>
              <a:t>Let’s take a deeper look into this evolution</a:t>
            </a:r>
          </a:p>
          <a:p>
            <a:endParaRPr lang="en-US" sz="1100"/>
          </a:p>
          <a:p>
            <a:endParaRPr lang="en-US" sz="1100"/>
          </a:p>
          <a:p>
            <a:endParaRPr lang="en-US" sz="1100"/>
          </a:p>
          <a:p>
            <a:endParaRPr lang="en-US" sz="1100"/>
          </a:p>
        </p:txBody>
      </p:sp>
      <p:sp>
        <p:nvSpPr>
          <p:cNvPr id="4" name="Slide Number Placeholder 3"/>
          <p:cNvSpPr>
            <a:spLocks noGrp="1"/>
          </p:cNvSpPr>
          <p:nvPr>
            <p:ph type="sldNum" sz="quarter" idx="10"/>
          </p:nvPr>
        </p:nvSpPr>
        <p:spPr/>
        <p:txBody>
          <a:bodyPr/>
          <a:lstStyle/>
          <a:p>
            <a:fld id="{33CC8E38-EBC6-48C1-9F71-91524A731EE6}" type="slidenum">
              <a:rPr lang="en-US" smtClean="0"/>
              <a:t>19</a:t>
            </a:fld>
            <a:endParaRPr lang="en-US"/>
          </a:p>
        </p:txBody>
      </p:sp>
    </p:spTree>
    <p:extLst>
      <p:ext uri="{BB962C8B-B14F-4D97-AF65-F5344CB8AC3E}">
        <p14:creationId xmlns:p14="http://schemas.microsoft.com/office/powerpoint/2010/main" val="358451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367">
              <a:lnSpc>
                <a:spcPct val="90000"/>
              </a:lnSpc>
              <a:spcBef>
                <a:spcPct val="20000"/>
              </a:spcBef>
              <a:buSzPct val="90000"/>
            </a:pPr>
            <a:r>
              <a:rPr lang="en-US" sz="1100" b="1"/>
              <a:t>Key Takeaway: </a:t>
            </a:r>
            <a:r>
              <a:rPr lang="en-US" sz="1100"/>
              <a:t>This is the Threat Protection module of a full day workshop designed for both your organization and Microsoft to learn where Microsoft can help you achieve your cybersecurity goals. </a:t>
            </a:r>
          </a:p>
          <a:p>
            <a:pPr lvl="0" defTabSz="914367">
              <a:lnSpc>
                <a:spcPct val="90000"/>
              </a:lnSpc>
              <a:spcBef>
                <a:spcPct val="20000"/>
              </a:spcBef>
              <a:buSzPct val="90000"/>
            </a:pPr>
            <a:endParaRPr lang="en-US" sz="1100"/>
          </a:p>
          <a:p>
            <a:pPr marL="0" marR="0" lvl="0" indent="0" algn="l" defTabSz="914367" rtl="0" eaLnBrk="1" fontAlgn="auto" latinLnBrk="0" hangingPunct="1">
              <a:lnSpc>
                <a:spcPct val="90000"/>
              </a:lnSpc>
              <a:spcBef>
                <a:spcPct val="20000"/>
              </a:spcBef>
              <a:spcAft>
                <a:spcPts val="0"/>
              </a:spcAft>
              <a:buClrTx/>
              <a:buSzPct val="90000"/>
              <a:buFontTx/>
              <a:buNone/>
              <a:tabLst/>
              <a:defRPr/>
            </a:pPr>
            <a:r>
              <a:rPr lang="en-US" sz="1100"/>
              <a:t>This module will focus the trends, challenges, and recommended strategy for threat protection (including how Microsoft’s capabilities and guidance map into that strategy)</a:t>
            </a:r>
          </a:p>
          <a:p>
            <a:pPr lvl="0" defTabSz="914367">
              <a:lnSpc>
                <a:spcPct val="90000"/>
              </a:lnSpc>
              <a:spcBef>
                <a:spcPct val="20000"/>
              </a:spcBef>
              <a:buSzPct val="90000"/>
            </a:pPr>
            <a:endParaRPr lang="en-US" sz="1100"/>
          </a:p>
          <a:p>
            <a:pPr lvl="0" defTabSz="914367">
              <a:lnSpc>
                <a:spcPct val="90000"/>
              </a:lnSpc>
              <a:spcBef>
                <a:spcPct val="20000"/>
              </a:spcBef>
              <a:buSzPct val="90000"/>
            </a:pPr>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402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Defender need to transition to using an identity security perimeter as our primary defense strategy</a:t>
            </a:r>
          </a:p>
          <a:p>
            <a:endParaRPr lang="en-US" sz="1100"/>
          </a:p>
          <a:p>
            <a:r>
              <a:rPr lang="en-US" sz="1100" b="1"/>
              <a:t>CLICK 1 </a:t>
            </a:r>
          </a:p>
          <a:p>
            <a:r>
              <a:rPr lang="en-US" sz="1100"/>
              <a:t>The first thing to note is that the network security perimeters we built still work against the attacks they were designed to repel. This is quickly confirmed by anyone exposes an unpatched operating system or application to the direct internet without a firewall.</a:t>
            </a:r>
          </a:p>
          <a:p>
            <a:endParaRPr lang="en-US" sz="1100"/>
          </a:p>
          <a:p>
            <a:r>
              <a:rPr lang="en-US" sz="1100" b="1"/>
              <a:t>CLICK 2</a:t>
            </a:r>
          </a:p>
          <a:p>
            <a:endParaRPr lang="en-US" sz="1100"/>
          </a:p>
          <a:p>
            <a:r>
              <a:rPr lang="en-US" sz="1100"/>
              <a:t>Unfortunately attackers have also developed a new generation of techniques that include phishing and credential theft. These techniques allow attackers to reliably penetrate the network security perimeter and navigate around behind it. </a:t>
            </a:r>
          </a:p>
          <a:p>
            <a:endParaRPr lang="en-US" sz="1100"/>
          </a:p>
          <a:p>
            <a:r>
              <a:rPr lang="en-US" sz="1100" b="1"/>
              <a:t>CLICK 3</a:t>
            </a:r>
          </a:p>
          <a:p>
            <a:endParaRPr lang="en-US" sz="1100"/>
          </a:p>
          <a:p>
            <a:r>
              <a:rPr lang="en-US" sz="1100"/>
              <a:t>Additionally, newer technologies to increase productivity are causing data to move outside the corporate network onto managed and unmanaged devices, cloud services (both sanctioned/managed and unauthorized/Shadow IT applications). The trustworthiness of these devices and services are not defined by which IP subnet they are hosted on, so we need to manage the identities of these users, devices, services, and data. </a:t>
            </a:r>
          </a:p>
          <a:p>
            <a:endParaRPr lang="en-US" sz="1100"/>
          </a:p>
          <a:p>
            <a:r>
              <a:rPr lang="en-US" sz="1100" b="1"/>
              <a:t>CLICK 4</a:t>
            </a:r>
          </a:p>
          <a:p>
            <a:endParaRPr lang="en-US" sz="1100"/>
          </a:p>
          <a:p>
            <a:r>
              <a:rPr lang="en-US" sz="1100"/>
              <a:t>Both of these trends diminish the effectiveness of the network as the sole security perimeter.  We now need to establish an identity based perimeter so we can draw a line (of consistent security controls) between our assets and the threats to them. </a:t>
            </a:r>
          </a:p>
          <a:p>
            <a:endParaRPr lang="en-US" sz="11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9869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is a comparison of the visibility and control you get with classic network perimeters vs a modern identity perimeter (based on Azure Active Directory Conditional Access)</a:t>
            </a:r>
          </a:p>
          <a:p>
            <a:endParaRPr lang="en-US"/>
          </a:p>
          <a:p>
            <a:r>
              <a:rPr lang="en-US"/>
              <a:t>A network perimeter is composed of several functions (often combined into the same appliance) that uses data available from the network traffic to make a decision on whether to </a:t>
            </a:r>
            <a:r>
              <a:rPr lang="en-US" b="1"/>
              <a:t>allow </a:t>
            </a:r>
            <a:r>
              <a:rPr lang="en-US"/>
              <a:t>or </a:t>
            </a:r>
            <a:r>
              <a:rPr lang="en-US" b="1"/>
              <a:t>block </a:t>
            </a:r>
            <a:r>
              <a:rPr lang="en-US"/>
              <a:t>a connection. While this provides security visibility and control against some attacks, it has several significant limitations including:</a:t>
            </a:r>
          </a:p>
          <a:p>
            <a:pPr marL="171450" indent="-171450">
              <a:buFont typeface="Arial" panose="020B0604020202020204" pitchFamily="34" charset="0"/>
              <a:buChar char="•"/>
            </a:pPr>
            <a:r>
              <a:rPr lang="en-US"/>
              <a:t>Scope is limited to resources hosted on a controlled network such as an intranet/extranet</a:t>
            </a:r>
          </a:p>
          <a:p>
            <a:pPr marL="171450" indent="-171450">
              <a:buFont typeface="Arial" panose="020B0604020202020204" pitchFamily="34" charset="0"/>
              <a:buChar char="•"/>
            </a:pPr>
            <a:r>
              <a:rPr lang="en-US"/>
              <a:t>Visibility is limited to what is available on the network, which is often encrypted and frequently lacks important context on application function, user identity, data sensitivity, and other factors. </a:t>
            </a:r>
          </a:p>
          <a:p>
            <a:pPr marL="171450" indent="-171450">
              <a:buFont typeface="Arial" panose="020B0604020202020204" pitchFamily="34" charset="0"/>
              <a:buChar char="•"/>
            </a:pPr>
            <a:r>
              <a:rPr lang="en-US"/>
              <a:t>Control is limited to allow and block, which doesn’t allow for managing the user experience and providing self service corrections, exception management, etc.</a:t>
            </a:r>
          </a:p>
          <a:p>
            <a:pPr marL="0" indent="0">
              <a:buFont typeface="Arial" panose="020B0604020202020204" pitchFamily="34" charset="0"/>
              <a:buNone/>
            </a:pPr>
            <a:endParaRPr lang="en-US"/>
          </a:p>
          <a:p>
            <a:pPr marL="0" indent="0">
              <a:buFont typeface="Arial" panose="020B0604020202020204" pitchFamily="34" charset="0"/>
              <a:buNone/>
            </a:pPr>
            <a:r>
              <a:rPr lang="en-US" b="1"/>
              <a:t>CLICK 1</a:t>
            </a:r>
          </a:p>
          <a:p>
            <a:pPr marL="0" indent="0">
              <a:buFont typeface="Arial" panose="020B0604020202020204" pitchFamily="34" charset="0"/>
              <a:buNone/>
            </a:pPr>
            <a:endParaRPr lang="en-US"/>
          </a:p>
          <a:p>
            <a:pPr marL="0" indent="0">
              <a:buFont typeface="Arial" panose="020B0604020202020204" pitchFamily="34" charset="0"/>
              <a:buNone/>
            </a:pPr>
            <a:r>
              <a:rPr lang="en-US"/>
              <a:t>In contrast, an identity perimeter is aware of the user, device, and a number of attributes about each of them including the user's role, whether they logged on with MFA, when and where the device was last seen, the security health of the device, and more. </a:t>
            </a:r>
          </a:p>
          <a:p>
            <a:pPr marL="171450" indent="-171450">
              <a:buFont typeface="Arial" panose="020B0604020202020204" pitchFamily="34" charset="0"/>
              <a:buChar char="•"/>
            </a:pPr>
            <a:r>
              <a:rPr lang="en-US"/>
              <a:t>The conditional access engine uses this information to calculate the relative risk of the operation as high, medium or low. </a:t>
            </a:r>
          </a:p>
          <a:p>
            <a:pPr marL="171450" indent="-171450">
              <a:buFont typeface="Arial" panose="020B0604020202020204" pitchFamily="34" charset="0"/>
              <a:buChar char="•"/>
            </a:pPr>
            <a:r>
              <a:rPr lang="en-US"/>
              <a:t>The actions available include </a:t>
            </a:r>
            <a:r>
              <a:rPr lang="en-US" b="1"/>
              <a:t>allow </a:t>
            </a:r>
            <a:r>
              <a:rPr lang="en-US"/>
              <a:t>and </a:t>
            </a:r>
            <a:r>
              <a:rPr lang="en-US" b="1"/>
              <a:t>block </a:t>
            </a:r>
            <a:r>
              <a:rPr lang="en-US" b="0"/>
              <a:t>as well as </a:t>
            </a:r>
          </a:p>
          <a:p>
            <a:pPr marL="628650" lvl="1" indent="-171450">
              <a:buFont typeface="Arial" panose="020B0604020202020204" pitchFamily="34" charset="0"/>
              <a:buChar char="•"/>
            </a:pPr>
            <a:r>
              <a:rPr lang="en-US" b="1"/>
              <a:t>Allow Restricted </a:t>
            </a:r>
            <a:r>
              <a:rPr lang="en-US"/>
              <a:t>– Users may be allowed to authenticate, but only granted limited access (e.g. a user would be granted only online access to document in SharePoint online vs. being allowed to download)</a:t>
            </a:r>
          </a:p>
          <a:p>
            <a:pPr marL="628650" lvl="1" indent="-171450">
              <a:buFont typeface="Arial" panose="020B0604020202020204" pitchFamily="34" charset="0"/>
              <a:buChar char="•"/>
            </a:pPr>
            <a:r>
              <a:rPr lang="en-US" b="1"/>
              <a:t>Require MFA </a:t>
            </a:r>
            <a:r>
              <a:rPr lang="en-US"/>
              <a:t>- For authentication attempts with a medium risk (such as authentications from an unexpected time/geography), conditional access can require additional proof of identity before granting access (where this wouldn’t happen within their normal time/geography)</a:t>
            </a:r>
          </a:p>
          <a:p>
            <a:pPr marL="628650" lvl="1" indent="-171450">
              <a:buFont typeface="Arial" panose="020B0604020202020204" pitchFamily="34" charset="0"/>
              <a:buChar char="•"/>
            </a:pPr>
            <a:r>
              <a:rPr lang="en-US" b="1"/>
              <a:t>Force Remediation </a:t>
            </a:r>
            <a:r>
              <a:rPr lang="en-US"/>
              <a:t>– For high risk scenarios such as a known compromised password or computer, conditional access can force the issue to be remediated (e.g. force the user to change a password that has been leaked, requiring defender to remediate the device</a:t>
            </a:r>
          </a:p>
          <a:p>
            <a:pPr marL="0" lvl="0" indent="0">
              <a:buFont typeface="Arial" panose="020B0604020202020204" pitchFamily="34" charset="0"/>
              <a:buNone/>
            </a:pPr>
            <a:endParaRPr lang="en-US"/>
          </a:p>
          <a:p>
            <a:pPr marL="0" lvl="0" indent="0">
              <a:buFont typeface="Arial" panose="020B0604020202020204" pitchFamily="34" charset="0"/>
              <a:buNone/>
            </a:pPr>
            <a:r>
              <a:rPr lang="en-US"/>
              <a:t>Network based perimeters provided needed controls for legacy workloads and PaaS components where the workload is under the control of the IT department (e.g. web applications), but protecting data and protecting newer asset types like Software as a Service (SaaS) requires and identity perimeter to provide the needed visibility and control. </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4642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This is an example of conditional access enforcing policy on an authentication attempt</a:t>
            </a:r>
          </a:p>
          <a:p>
            <a:endParaRPr lang="en-US" dirty="0"/>
          </a:p>
          <a:p>
            <a:r>
              <a:rPr lang="en-US" dirty="0"/>
              <a:t>In this example, a user is logging in with a device and attempting to access an internal file in Office 365 with a medium sensitivity</a:t>
            </a:r>
          </a:p>
          <a:p>
            <a:endParaRPr lang="en-US" dirty="0"/>
          </a:p>
          <a:p>
            <a:r>
              <a:rPr lang="en-US" b="1" dirty="0"/>
              <a:t>CLICK 1</a:t>
            </a:r>
          </a:p>
          <a:p>
            <a:r>
              <a:rPr lang="en-US" dirty="0"/>
              <a:t>The user provides valid credentials and the user/device information checks out (so far), so the conditional risk level would be low. </a:t>
            </a:r>
          </a:p>
          <a:p>
            <a:endParaRPr lang="en-US" dirty="0"/>
          </a:p>
          <a:p>
            <a:r>
              <a:rPr lang="en-US" b="1" dirty="0"/>
              <a:t>CLICK 2</a:t>
            </a:r>
          </a:p>
          <a:p>
            <a:r>
              <a:rPr lang="en-US" dirty="0"/>
              <a:t>As other factors are considered in the authentication decision, conditional access finds risk factors that would set risk to </a:t>
            </a:r>
          </a:p>
          <a:p>
            <a:pPr marL="628650" lvl="1" indent="-171450">
              <a:buFont typeface="Arial" panose="020B0604020202020204" pitchFamily="34" charset="0"/>
              <a:buChar char="•"/>
            </a:pPr>
            <a:r>
              <a:rPr lang="en-US" b="1" dirty="0"/>
              <a:t>Medium</a:t>
            </a:r>
          </a:p>
          <a:p>
            <a:pPr marL="1085850" lvl="2" indent="-171450">
              <a:buFont typeface="Arial" panose="020B0604020202020204" pitchFamily="34" charset="0"/>
              <a:buChar char="•"/>
            </a:pPr>
            <a:r>
              <a:rPr lang="en-US" dirty="0"/>
              <a:t>An anonymous IP as the connection is coming in over the Tor network</a:t>
            </a:r>
          </a:p>
          <a:p>
            <a:pPr marL="1085850" lvl="2" indent="-171450">
              <a:buFont typeface="Arial" panose="020B0604020202020204" pitchFamily="34" charset="0"/>
              <a:buChar char="•"/>
            </a:pPr>
            <a:r>
              <a:rPr lang="en-US" dirty="0"/>
              <a:t>The device was last seen in an unfamiliar sign in location</a:t>
            </a:r>
          </a:p>
          <a:p>
            <a:pPr marL="628650" lvl="1" indent="-171450">
              <a:buFont typeface="Arial" panose="020B0604020202020204" pitchFamily="34" charset="0"/>
              <a:buChar char="•"/>
            </a:pPr>
            <a:r>
              <a:rPr lang="en-US" b="1" dirty="0"/>
              <a:t>High</a:t>
            </a:r>
          </a:p>
          <a:p>
            <a:pPr marL="1085850" lvl="2" indent="-171450">
              <a:buFont typeface="Arial" panose="020B0604020202020204" pitchFamily="34" charset="0"/>
              <a:buChar char="•"/>
            </a:pPr>
            <a:r>
              <a:rPr lang="en-US" b="0" dirty="0"/>
              <a:t>Defender ATP has indicated that this device has been compromised</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Because of this, the conditional access engine blocks the authentication attempt and forces threat remediation (through Defender ATP)</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dirty="0"/>
              <a:t>Reference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gradFill>
                  <a:gsLst>
                    <a:gs pos="2917">
                      <a:schemeClr val="tx1"/>
                    </a:gs>
                    <a:gs pos="30000">
                      <a:schemeClr val="tx1"/>
                    </a:gs>
                  </a:gsLst>
                  <a:lin ang="5400000" scaled="0"/>
                </a:gradFill>
                <a:hlinkClick r:id="rId3"/>
              </a:rPr>
              <a:t>https://techcommunity.microsoft.com/t5/Azure-Active-Directory-Identity/Your-Pa-word-doesn-t-matter/ba-p/731984</a:t>
            </a:r>
            <a:r>
              <a:rPr lang="en-US" sz="1200" dirty="0">
                <a:gradFill>
                  <a:gsLst>
                    <a:gs pos="2917">
                      <a:schemeClr val="tx1"/>
                    </a:gs>
                    <a:gs pos="30000">
                      <a:schemeClr val="tx1"/>
                    </a:gs>
                  </a:gsLst>
                  <a:lin ang="5400000" scaled="0"/>
                </a:gradFill>
              </a:rPr>
              <a:t> </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5B930-BD7B-4FA8-9F23-26438CF225F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075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An organization can reduce their risk by adopting technology like Azure B2B </a:t>
            </a:r>
          </a:p>
          <a:p>
            <a:endParaRPr lang="en-US"/>
          </a:p>
          <a:p>
            <a:r>
              <a:rPr lang="en-US"/>
              <a:t>By moving partner accounts from enterprise directories to a B2B solution, you are effectively lowering their access to your environment to the least privilege required. </a:t>
            </a:r>
            <a:endParaRPr lang="en-AU"/>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10/16/2019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99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8AAAFF8-D0F0-442C-B0C8-AADD25800A5B}"/>
              </a:ext>
            </a:extLst>
          </p:cNvPr>
          <p:cNvSpPr>
            <a:spLocks noGrp="1"/>
          </p:cNvSpPr>
          <p:nvPr>
            <p:ph type="body" idx="1"/>
          </p:nvPr>
        </p:nvSpPr>
        <p:spPr/>
        <p:txBody>
          <a:bodyPr/>
          <a:lstStyle/>
          <a:p>
            <a:r>
              <a:rPr lang="en-US" b="1"/>
              <a:t>Key Takeaway: </a:t>
            </a:r>
            <a:r>
              <a:rPr lang="en-US"/>
              <a:t>An organization can reduce their risk by adopting technology like Azure B2C </a:t>
            </a:r>
          </a:p>
          <a:p>
            <a:endParaRPr lang="en-US"/>
          </a:p>
          <a:p>
            <a:r>
              <a:rPr lang="en-US"/>
              <a:t>By moving customer/citizen accounts from enterprise directories to a B2B solution, you are effectively lowering their access to your environment to the least privilege required. Additionally B2C solutions like this capability also offer compelling capabilities to gain insights into your customers that can benefit the business/mission of the organization. </a:t>
            </a:r>
            <a:endParaRPr lang="en-AU"/>
          </a:p>
          <a:p>
            <a:endParaRPr lang="en-US"/>
          </a:p>
        </p:txBody>
      </p:sp>
    </p:spTree>
    <p:extLst>
      <p:ext uri="{BB962C8B-B14F-4D97-AF65-F5344CB8AC3E}">
        <p14:creationId xmlns:p14="http://schemas.microsoft.com/office/powerpoint/2010/main" val="1864636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E2BAC-54EE-4500-A32C-ABC24D3715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55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CC8E38-EBC6-48C1-9F71-91524A731EE6}" type="slidenum">
              <a:rPr lang="en-US" smtClean="0"/>
              <a:t>26</a:t>
            </a:fld>
            <a:endParaRPr lang="en-US"/>
          </a:p>
        </p:txBody>
      </p:sp>
    </p:spTree>
    <p:extLst>
      <p:ext uri="{BB962C8B-B14F-4D97-AF65-F5344CB8AC3E}">
        <p14:creationId xmlns:p14="http://schemas.microsoft.com/office/powerpoint/2010/main" val="2842755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0D75774-7687-4AF1-9D9C-0495A700E0C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6983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tx1">
                    <a:lumMod val="50000"/>
                  </a:schemeClr>
                </a:solidFill>
              </a:rPr>
              <a:t>Key Takeaway</a:t>
            </a:r>
            <a:r>
              <a:rPr lang="en-US" b="1" baseline="0">
                <a:solidFill>
                  <a:schemeClr val="tx1">
                    <a:lumMod val="50000"/>
                  </a:schemeClr>
                </a:solidFill>
              </a:rPr>
              <a:t> </a:t>
            </a:r>
            <a:r>
              <a:rPr lang="en-US" baseline="0">
                <a:solidFill>
                  <a:schemeClr val="tx1">
                    <a:lumMod val="50000"/>
                  </a:schemeClr>
                </a:solidFill>
              </a:rPr>
              <a:t>– Defenders should measure success by how much they have raised the cost attacks for attackers</a:t>
            </a:r>
          </a:p>
          <a:p>
            <a:endParaRPr lang="en-US">
              <a:solidFill>
                <a:schemeClr val="tx1">
                  <a:lumMod val="50000"/>
                </a:schemeClr>
              </a:solidFill>
            </a:endParaRPr>
          </a:p>
          <a:p>
            <a:r>
              <a:rPr lang="en-US">
                <a:solidFill>
                  <a:schemeClr val="tx1">
                    <a:lumMod val="50000"/>
                  </a:schemeClr>
                </a:solidFill>
              </a:rPr>
              <a:t>Security</a:t>
            </a:r>
            <a:r>
              <a:rPr lang="en-US" baseline="0">
                <a:solidFill>
                  <a:schemeClr val="tx1">
                    <a:lumMod val="50000"/>
                  </a:schemeClr>
                </a:solidFill>
              </a:rPr>
              <a:t> Return on Investment (SROI) is difficult to calculate in a precise mathematical way because both components of risk are clouded with imprecision</a:t>
            </a:r>
          </a:p>
          <a:p>
            <a:pPr marL="171450" indent="-171450">
              <a:buFont typeface="Arial" panose="020B0604020202020204" pitchFamily="34" charset="0"/>
              <a:buChar char="•"/>
            </a:pPr>
            <a:r>
              <a:rPr lang="en-US" b="1" baseline="0">
                <a:solidFill>
                  <a:schemeClr val="tx1">
                    <a:lumMod val="50000"/>
                  </a:schemeClr>
                </a:solidFill>
              </a:rPr>
              <a:t>Impact: </a:t>
            </a:r>
            <a:r>
              <a:rPr lang="en-US" baseline="0">
                <a:solidFill>
                  <a:schemeClr val="tx1">
                    <a:lumMod val="50000"/>
                  </a:schemeClr>
                </a:solidFill>
              </a:rPr>
              <a:t>Many of the outcomes are unknown and difficult to measure (e.g. which competitive products have benefitted from intelligence stolen from your environment?)</a:t>
            </a:r>
          </a:p>
          <a:p>
            <a:pPr marL="171450" indent="-171450">
              <a:buFont typeface="Arial" panose="020B0604020202020204" pitchFamily="34" charset="0"/>
              <a:buChar char="•"/>
            </a:pPr>
            <a:r>
              <a:rPr lang="en-US" b="1" baseline="0">
                <a:solidFill>
                  <a:schemeClr val="tx1">
                    <a:lumMod val="50000"/>
                  </a:schemeClr>
                </a:solidFill>
              </a:rPr>
              <a:t>Likelihood: </a:t>
            </a:r>
            <a:r>
              <a:rPr lang="en-US" baseline="0">
                <a:solidFill>
                  <a:schemeClr val="tx1">
                    <a:lumMod val="50000"/>
                  </a:schemeClr>
                </a:solidFill>
              </a:rPr>
              <a:t>This is driven by uncertainty influenced by adaptive/reactive human attacker decisions (unlike the probability of events like car accidents  or diseases which stay relatively constant)</a:t>
            </a:r>
          </a:p>
          <a:p>
            <a:pPr marL="0" indent="0">
              <a:buFont typeface="Arial" panose="020B0604020202020204" pitchFamily="34" charset="0"/>
              <a:buNone/>
            </a:pPr>
            <a:endParaRPr lang="en-US">
              <a:solidFill>
                <a:schemeClr val="tx1">
                  <a:lumMod val="50000"/>
                </a:schemeClr>
              </a:solidFill>
            </a:endParaRPr>
          </a:p>
          <a:p>
            <a:pPr marL="0" indent="0">
              <a:buFont typeface="Arial" panose="020B0604020202020204" pitchFamily="34" charset="0"/>
              <a:buNone/>
            </a:pPr>
            <a:r>
              <a:rPr lang="en-US" b="1" u="none">
                <a:solidFill>
                  <a:schemeClr val="tx1">
                    <a:lumMod val="50000"/>
                  </a:schemeClr>
                </a:solidFill>
              </a:rPr>
              <a:t>CLICK 1</a:t>
            </a:r>
          </a:p>
          <a:p>
            <a:pPr marL="0" indent="0">
              <a:buFont typeface="Arial" panose="020B0604020202020204" pitchFamily="34" charset="0"/>
              <a:buNone/>
            </a:pPr>
            <a:endParaRPr lang="en-US" b="1" i="1" u="none">
              <a:solidFill>
                <a:schemeClr val="tx1">
                  <a:lumMod val="50000"/>
                </a:schemeClr>
              </a:solidFill>
            </a:endParaRPr>
          </a:p>
          <a:p>
            <a:pPr marL="0" lvl="0" indent="0">
              <a:buFont typeface="Arial" panose="020B0604020202020204" pitchFamily="34" charset="0"/>
              <a:buNone/>
            </a:pPr>
            <a:r>
              <a:rPr lang="en-US" b="1">
                <a:solidFill>
                  <a:schemeClr val="tx1">
                    <a:lumMod val="50000"/>
                  </a:schemeClr>
                </a:solidFill>
              </a:rPr>
              <a:t>Defender Investment </a:t>
            </a:r>
            <a:r>
              <a:rPr lang="en-US">
                <a:solidFill>
                  <a:schemeClr val="tx1">
                    <a:lumMod val="50000"/>
                  </a:schemeClr>
                </a:solidFill>
              </a:rPr>
              <a:t>is composed of </a:t>
            </a:r>
          </a:p>
          <a:p>
            <a:pPr marL="228600" lvl="0" indent="-228600">
              <a:buFont typeface="Arial" panose="020B0604020202020204" pitchFamily="34" charset="0"/>
              <a:buAutoNum type="arabicPeriod"/>
            </a:pPr>
            <a:r>
              <a:rPr lang="en-US">
                <a:solidFill>
                  <a:schemeClr val="tx1">
                    <a:lumMod val="50000"/>
                  </a:schemeClr>
                </a:solidFill>
              </a:rPr>
              <a:t>Security budget for </a:t>
            </a:r>
            <a:r>
              <a:rPr lang="en-US" baseline="0">
                <a:solidFill>
                  <a:schemeClr val="tx1">
                    <a:lumMod val="50000"/>
                  </a:schemeClr>
                </a:solidFill>
              </a:rPr>
              <a:t>purchasing technology and </a:t>
            </a:r>
            <a:r>
              <a:rPr lang="en-US">
                <a:solidFill>
                  <a:schemeClr val="tx1">
                    <a:lumMod val="50000"/>
                  </a:schemeClr>
                </a:solidFill>
              </a:rPr>
              <a:t>hiring/rewarding</a:t>
            </a:r>
            <a:r>
              <a:rPr lang="en-US" baseline="0">
                <a:solidFill>
                  <a:schemeClr val="tx1">
                    <a:lumMod val="50000"/>
                  </a:schemeClr>
                </a:solidFill>
              </a:rPr>
              <a:t> people</a:t>
            </a:r>
          </a:p>
          <a:p>
            <a:pPr marL="228600" lvl="0" indent="-228600">
              <a:buFont typeface="Arial" panose="020B0604020202020204" pitchFamily="34" charset="0"/>
              <a:buAutoNum type="arabicPeriod"/>
            </a:pPr>
            <a:r>
              <a:rPr lang="en-US" baseline="0">
                <a:solidFill>
                  <a:schemeClr val="tx1">
                    <a:lumMod val="50000"/>
                  </a:schemeClr>
                </a:solidFill>
              </a:rPr>
              <a:t>The time and attention of the team members you have hired</a:t>
            </a:r>
          </a:p>
          <a:p>
            <a:pPr marL="0" lvl="0" indent="0">
              <a:buFont typeface="Arial" panose="020B0604020202020204" pitchFamily="34" charset="0"/>
              <a:buNone/>
            </a:pPr>
            <a:endParaRPr lang="en-US"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a:solidFill>
                  <a:schemeClr val="tx1">
                    <a:lumMod val="50000"/>
                  </a:schemeClr>
                </a:solidFill>
              </a:rPr>
              <a:t>CLICK 2</a:t>
            </a:r>
          </a:p>
          <a:p>
            <a:pPr marL="0" lvl="0" indent="0">
              <a:buFont typeface="Arial" panose="020B0604020202020204" pitchFamily="34" charset="0"/>
              <a:buNone/>
            </a:pPr>
            <a:endParaRPr lang="en-US" baseline="0">
              <a:solidFill>
                <a:schemeClr val="tx1">
                  <a:lumMod val="50000"/>
                </a:schemeClr>
              </a:solidFill>
            </a:endParaRPr>
          </a:p>
          <a:p>
            <a:pPr marL="0" indent="0">
              <a:buFont typeface="Arial" panose="020B0604020202020204" pitchFamily="34" charset="0"/>
              <a:buNone/>
            </a:pPr>
            <a:r>
              <a:rPr lang="en-US" b="1">
                <a:solidFill>
                  <a:schemeClr val="tx1">
                    <a:lumMod val="50000"/>
                  </a:schemeClr>
                </a:solidFill>
              </a:rPr>
              <a:t>Defender Return </a:t>
            </a:r>
            <a:r>
              <a:rPr lang="en-US">
                <a:solidFill>
                  <a:schemeClr val="tx1">
                    <a:lumMod val="50000"/>
                  </a:schemeClr>
                </a:solidFill>
              </a:rPr>
              <a:t>is composed of your</a:t>
            </a:r>
            <a:r>
              <a:rPr lang="en-US" baseline="0">
                <a:solidFill>
                  <a:schemeClr val="tx1">
                    <a:lumMod val="50000"/>
                  </a:schemeClr>
                </a:solidFill>
              </a:rPr>
              <a:t> </a:t>
            </a:r>
            <a:r>
              <a:rPr lang="en-US">
                <a:solidFill>
                  <a:schemeClr val="tx1">
                    <a:lumMod val="50000"/>
                  </a:schemeClr>
                </a:solidFill>
              </a:rPr>
              <a:t>ability to</a:t>
            </a:r>
          </a:p>
          <a:p>
            <a:pPr marL="228600" indent="-228600">
              <a:buFont typeface="Arial" panose="020B0604020202020204" pitchFamily="34" charset="0"/>
              <a:buAutoNum type="arabicPeriod"/>
            </a:pPr>
            <a:r>
              <a:rPr lang="en-US">
                <a:solidFill>
                  <a:schemeClr val="tx1">
                    <a:lumMod val="50000"/>
                  </a:schemeClr>
                </a:solidFill>
              </a:rPr>
              <a:t>Reduce the attacker's ROI which has the effect</a:t>
            </a:r>
            <a:r>
              <a:rPr lang="en-US" baseline="0">
                <a:solidFill>
                  <a:schemeClr val="tx1">
                    <a:lumMod val="50000"/>
                  </a:schemeClr>
                </a:solidFill>
              </a:rPr>
              <a:t> of</a:t>
            </a:r>
          </a:p>
          <a:p>
            <a:pPr marL="685800" lvl="1" indent="-228600">
              <a:buFont typeface="+mj-lt"/>
              <a:buAutoNum type="alphaLcPeriod"/>
            </a:pPr>
            <a:r>
              <a:rPr lang="en-US">
                <a:solidFill>
                  <a:schemeClr val="tx1">
                    <a:lumMod val="50000"/>
                  </a:schemeClr>
                </a:solidFill>
              </a:rPr>
              <a:t>Discouraging opportunistic attackers who will move on to another target that</a:t>
            </a:r>
            <a:r>
              <a:rPr lang="en-US" baseline="0">
                <a:solidFill>
                  <a:schemeClr val="tx1">
                    <a:lumMod val="50000"/>
                  </a:schemeClr>
                </a:solidFill>
              </a:rPr>
              <a:t> is easier to attack</a:t>
            </a:r>
            <a:endParaRPr lang="en-US">
              <a:solidFill>
                <a:schemeClr val="tx1">
                  <a:lumMod val="50000"/>
                </a:schemeClr>
              </a:solidFill>
            </a:endParaRPr>
          </a:p>
          <a:p>
            <a:pPr marL="685800" lvl="1" indent="-228600">
              <a:buFont typeface="+mj-lt"/>
              <a:buAutoNum type="alphaLcPeriod"/>
            </a:pPr>
            <a:r>
              <a:rPr lang="en-US">
                <a:solidFill>
                  <a:schemeClr val="tx1">
                    <a:lumMod val="50000"/>
                  </a:schemeClr>
                </a:solidFill>
              </a:rPr>
              <a:t>Reducing the frequency</a:t>
            </a:r>
            <a:r>
              <a:rPr lang="en-US" baseline="0">
                <a:solidFill>
                  <a:schemeClr val="tx1">
                    <a:lumMod val="50000"/>
                  </a:schemeClr>
                </a:solidFill>
              </a:rPr>
              <a:t>/success of determined adversaries who are targeting your organization specifically</a:t>
            </a:r>
          </a:p>
          <a:p>
            <a:pPr marL="228600" lvl="0" indent="-228600">
              <a:buFont typeface="Arial" panose="020B0604020202020204" pitchFamily="34" charset="0"/>
              <a:buAutoNum type="arabicPeriod"/>
            </a:pPr>
            <a:r>
              <a:rPr lang="en-US">
                <a:solidFill>
                  <a:schemeClr val="tx1">
                    <a:lumMod val="50000"/>
                  </a:schemeClr>
                </a:solidFill>
              </a:rPr>
              <a:t>Reduce the business impact of any attack on your organization</a:t>
            </a:r>
          </a:p>
          <a:p>
            <a:pPr marL="0" lvl="0" indent="0">
              <a:buFont typeface="Arial" panose="020B0604020202020204" pitchFamily="34" charset="0"/>
              <a:buNone/>
            </a:pPr>
            <a:endParaRPr lang="en-US">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a:solidFill>
                  <a:schemeClr val="tx1">
                    <a:lumMod val="50000"/>
                  </a:schemeClr>
                </a:solidFill>
              </a:rPr>
              <a:t>CLICK 3</a:t>
            </a:r>
          </a:p>
          <a:p>
            <a:pPr marL="0" lvl="0" indent="0">
              <a:buFont typeface="Arial" panose="020B0604020202020204" pitchFamily="34" charset="0"/>
              <a:buNone/>
            </a:pPr>
            <a:endParaRPr lang="en-US">
              <a:solidFill>
                <a:schemeClr val="tx1">
                  <a:lumMod val="50000"/>
                </a:schemeClr>
              </a:solidFill>
            </a:endParaRPr>
          </a:p>
          <a:p>
            <a:pPr marL="0" lvl="0" indent="0">
              <a:buFont typeface="Arial" panose="020B0604020202020204" pitchFamily="34" charset="0"/>
              <a:buNone/>
            </a:pPr>
            <a:r>
              <a:rPr lang="en-US" b="1">
                <a:solidFill>
                  <a:schemeClr val="tx1">
                    <a:lumMod val="50000"/>
                  </a:schemeClr>
                </a:solidFill>
              </a:rPr>
              <a:t>Attacker ROI </a:t>
            </a:r>
            <a:r>
              <a:rPr lang="en-US">
                <a:solidFill>
                  <a:schemeClr val="tx1">
                    <a:lumMod val="50000"/>
                  </a:schemeClr>
                </a:solidFill>
              </a:rPr>
              <a:t>is an important factor that defenders must work</a:t>
            </a:r>
            <a:r>
              <a:rPr lang="en-US" baseline="0">
                <a:solidFill>
                  <a:schemeClr val="tx1">
                    <a:lumMod val="50000"/>
                  </a:schemeClr>
                </a:solidFill>
              </a:rPr>
              <a:t> to influence</a:t>
            </a:r>
          </a:p>
          <a:p>
            <a:pPr marL="171450" lvl="0" indent="-171450">
              <a:buFont typeface="Arial" panose="020B0604020202020204" pitchFamily="34" charset="0"/>
              <a:buChar char="•"/>
            </a:pPr>
            <a:r>
              <a:rPr lang="en-US" b="1" baseline="0">
                <a:solidFill>
                  <a:schemeClr val="tx1">
                    <a:lumMod val="50000"/>
                  </a:schemeClr>
                </a:solidFill>
              </a:rPr>
              <a:t>Attacker Return </a:t>
            </a:r>
            <a:r>
              <a:rPr lang="en-US" baseline="0">
                <a:solidFill>
                  <a:schemeClr val="tx1">
                    <a:lumMod val="50000"/>
                  </a:schemeClr>
                </a:solidFill>
              </a:rPr>
              <a:t>is largely out of the influence/control of individual defenders (e.g. black market availability, law enforcement effectiveness, etc.) so we don’t recommend spending a lot of time/attention on this. </a:t>
            </a:r>
          </a:p>
          <a:p>
            <a:pPr marL="171450" lvl="0" indent="-171450">
              <a:buFont typeface="Arial" panose="020B0604020202020204" pitchFamily="34" charset="0"/>
              <a:buChar char="•"/>
            </a:pPr>
            <a:r>
              <a:rPr lang="en-US" b="1" baseline="0">
                <a:solidFill>
                  <a:schemeClr val="tx1">
                    <a:lumMod val="50000"/>
                  </a:schemeClr>
                </a:solidFill>
              </a:rPr>
              <a:t>Attacker Investment </a:t>
            </a:r>
            <a:r>
              <a:rPr lang="en-US" baseline="0">
                <a:solidFill>
                  <a:schemeClr val="tx1">
                    <a:lumMod val="50000"/>
                  </a:schemeClr>
                </a:solidFill>
              </a:rPr>
              <a:t>is the best opportunity for a defender to influence success. By adopting a strategy that is focused on defeating the cheapest attack mechanisms, you can force an attacker to invest more money/time/resources into more methods to successfully attack you. This reduces their chances of success, limits or slows the successes they do have, and can deter some attackers from targeting you. </a:t>
            </a:r>
          </a:p>
          <a:p>
            <a:pPr marL="171450" lvl="0" indent="-171450">
              <a:buFont typeface="Arial" panose="020B0604020202020204" pitchFamily="34" charset="0"/>
              <a:buChar char="•"/>
            </a:pPr>
            <a:endParaRPr lang="en-US">
              <a:solidFill>
                <a:schemeClr val="tx1">
                  <a:lumMod val="50000"/>
                </a:schemeClr>
              </a:solidFill>
            </a:endParaRPr>
          </a:p>
          <a:p>
            <a:pPr marL="0" lvl="0" indent="0">
              <a:buFont typeface="Arial" panose="020B0604020202020204" pitchFamily="34" charset="0"/>
              <a:buNone/>
            </a:pPr>
            <a:endParaRPr lang="en-US" baseline="0">
              <a:solidFill>
                <a:schemeClr val="tx1">
                  <a:lumMod val="50000"/>
                </a:schemeClr>
              </a:solidFill>
            </a:endParaRPr>
          </a:p>
          <a:p>
            <a:pPr marL="0" lvl="0" indent="0">
              <a:buFont typeface="Arial" panose="020B0604020202020204" pitchFamily="34" charset="0"/>
              <a:buNone/>
            </a:pPr>
            <a:endParaRPr lang="en-US">
              <a:solidFill>
                <a:schemeClr val="tx1">
                  <a:lumMod val="50000"/>
                </a:schemeClr>
              </a:solidFill>
            </a:endParaRPr>
          </a:p>
          <a:p>
            <a:pPr marL="685800" lvl="1" indent="-228600">
              <a:buFont typeface="Arial" panose="020B0604020202020204" pitchFamily="34" charset="0"/>
              <a:buAutoNum type="arabicPeriod"/>
            </a:pPr>
            <a:endParaRPr lang="en-US">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6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Microsoft has invested into raising cost of attacks for attackers attempting to steal your credentials</a:t>
            </a:r>
          </a:p>
          <a:p>
            <a:endParaRPr lang="en-US" sz="1100"/>
          </a:p>
          <a:p>
            <a:r>
              <a:rPr lang="en-US" sz="1100" i="1"/>
              <a:t>Zero Touch - </a:t>
            </a:r>
            <a:r>
              <a:rPr lang="en-US" sz="1100"/>
              <a:t>The cheapest and easiest way for an attacker to get your users’ credentials it to download stolen credentials from a public password compromise, frequently called a “breach replay” attack</a:t>
            </a:r>
          </a:p>
          <a:p>
            <a:endParaRPr lang="en-US" sz="1100"/>
          </a:p>
          <a:p>
            <a:r>
              <a:rPr lang="en-US" sz="1100" b="1"/>
              <a:t>CLICK 1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BLUE/DEFENSE</a:t>
            </a:r>
          </a:p>
          <a:p>
            <a:r>
              <a:rPr lang="en-US" sz="1100"/>
              <a:t>Microsoft monitors sites where attackers post these credentials and reports on these leaked credentials in Azure Active Directory so you can have these users reset the password they shared between sites. (Note that the password hashes have to be synched to Azure AD for this feature to work)</a:t>
            </a:r>
          </a:p>
          <a:p>
            <a:endParaRPr lang="en-US" sz="1100"/>
          </a:p>
          <a:p>
            <a:r>
              <a:rPr lang="en-US" sz="1100" b="1"/>
              <a:t>RED/ATTACK</a:t>
            </a:r>
          </a:p>
          <a:p>
            <a:r>
              <a:rPr lang="en-US" sz="1100" i="1"/>
              <a:t>Low Touch - </a:t>
            </a:r>
            <a:r>
              <a:rPr lang="en-US" sz="1100"/>
              <a:t>This drives attackers into more expensive </a:t>
            </a:r>
            <a:r>
              <a:rPr lang="en-US" sz="1100" err="1"/>
              <a:t>attacksl</a:t>
            </a:r>
            <a:r>
              <a:rPr lang="en-US" sz="1100"/>
              <a:t> the next cheapest is a </a:t>
            </a:r>
            <a:r>
              <a:rPr lang="en-US" sz="1100" b="1"/>
              <a:t>low touch </a:t>
            </a:r>
            <a:r>
              <a:rPr lang="en-US" sz="1100"/>
              <a:t>attack using a phishing email that either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t>a. Directs the user to enter their credentials into a fake logon website</a:t>
            </a:r>
          </a:p>
          <a:p>
            <a:pPr marL="0" indent="0">
              <a:buFont typeface="Arial" panose="020B0604020202020204" pitchFamily="34" charset="0"/>
              <a:buNone/>
            </a:pPr>
            <a:r>
              <a:rPr lang="en-US" sz="1100"/>
              <a:t>b. Uses a script or malware to steal credentials from the local machine (non-persistent)</a:t>
            </a:r>
          </a:p>
          <a:p>
            <a:endParaRPr lang="en-US" sz="1100"/>
          </a:p>
          <a:p>
            <a:r>
              <a:rPr lang="en-US" sz="1100" b="1"/>
              <a:t>CLICK 2</a:t>
            </a:r>
          </a:p>
          <a:p>
            <a:endParaRPr lang="en-US" sz="1100"/>
          </a:p>
          <a:p>
            <a:r>
              <a:rPr lang="en-US" sz="1100" b="1"/>
              <a:t>BLUE/DEFENSE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 Office 365 ATP protects against malicious links in phishing email and Windows Defender </a:t>
            </a:r>
            <a:r>
              <a:rPr lang="en-US" sz="1100" err="1"/>
              <a:t>Smartscreen</a:t>
            </a:r>
            <a:r>
              <a:rPr lang="en-US" sz="1100"/>
              <a:t> is integrated into Microsoft browsers to protect against malicious websites</a:t>
            </a:r>
          </a:p>
          <a:p>
            <a:r>
              <a:rPr lang="en-US" sz="1100"/>
              <a:t>b. Windows 10 includes TPM hardware protections to prevent theft of both legacy enterprise credentials (Kerberos and NTLM protected by Credential Guard) as well as modern biometric credentials (Windows Hello)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RED/ATTACK</a:t>
            </a:r>
          </a:p>
          <a:p>
            <a:r>
              <a:rPr lang="en-US" sz="1100" i="1"/>
              <a:t>High Touch - </a:t>
            </a:r>
            <a:r>
              <a:rPr lang="en-US" sz="1100"/>
              <a:t>This drives attackers to a high touch operation that requires them to compromise a trusted device in order to steal your credentials. Attackers can either </a:t>
            </a:r>
          </a:p>
          <a:p>
            <a:pPr marL="171450" indent="-171450">
              <a:buFont typeface="Arial" panose="020B0604020202020204" pitchFamily="34" charset="0"/>
              <a:buChar char="•"/>
            </a:pPr>
            <a:r>
              <a:rPr lang="en-US" sz="1100"/>
              <a:t>Research and target the right person with spearphishing to install malware on their computer</a:t>
            </a:r>
          </a:p>
          <a:p>
            <a:pPr marL="171450" indent="-171450">
              <a:buFont typeface="Arial" panose="020B0604020202020204" pitchFamily="34" charset="0"/>
              <a:buChar char="•"/>
            </a:pPr>
            <a:r>
              <a:rPr lang="en-US" sz="110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CLICK 3</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BLUE/DEFENSE</a:t>
            </a:r>
          </a:p>
          <a:p>
            <a:pPr marL="0" indent="0">
              <a:buFont typeface="Arial" panose="020B0604020202020204" pitchFamily="34" charset="0"/>
              <a:buNone/>
            </a:pPr>
            <a:r>
              <a:rPr lang="en-US" sz="1100"/>
              <a:t>By using advanced host mitigation and detections built into Windows 10 that, you increase the chances the attack will fail or be detected/cleaned, forcing the attacker to start the operation over again, all of which further adds to the attacker cost. </a:t>
            </a:r>
          </a:p>
          <a:p>
            <a:endParaRPr lang="en-US" sz="11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579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1"/>
              <a:t>Key Takeaway: </a:t>
            </a:r>
            <a:r>
              <a:rPr lang="en-US"/>
              <a:t>This is the module layout. </a:t>
            </a:r>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en-US"/>
          </a:p>
          <a:p>
            <a:pPr marL="0" marR="0" lvl="0" indent="0" algn="l" defTabSz="914049"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This slide uses the PowerPoint zoom feature, you can present it and click on each section to skip to it</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3590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Microsoft has invested into raising cost of attacks for attackers attempting to </a:t>
            </a:r>
            <a:r>
              <a:rPr lang="en-US" sz="1100" b="0"/>
              <a:t>abuse stolen credentials to</a:t>
            </a:r>
            <a:r>
              <a:rPr lang="en-US" sz="1100"/>
              <a:t> </a:t>
            </a:r>
            <a:r>
              <a:rPr lang="en-US" sz="1100" b="0"/>
              <a:t>access your cloud assets</a:t>
            </a:r>
          </a:p>
          <a:p>
            <a:endParaRPr lang="en-US" sz="1100"/>
          </a:p>
          <a:p>
            <a:r>
              <a:rPr lang="en-US" sz="1100"/>
              <a:t>This sequence assumes the adversary already has possession of a </a:t>
            </a:r>
            <a:r>
              <a:rPr lang="en-US" sz="1100" err="1"/>
              <a:t>a</a:t>
            </a:r>
            <a:r>
              <a:rPr lang="en-US" sz="1100"/>
              <a:t> valid credential in your Azure Active Directory</a:t>
            </a:r>
          </a:p>
          <a:p>
            <a:endParaRPr lang="en-US" sz="1100"/>
          </a:p>
          <a:p>
            <a:r>
              <a:rPr lang="en-US" sz="1100"/>
              <a:t>The cheapest and easiest way to use it to access cloud assets is to simply log on with the credential</a:t>
            </a:r>
          </a:p>
          <a:p>
            <a:endParaRPr lang="en-US" sz="1100"/>
          </a:p>
          <a:p>
            <a:r>
              <a:rPr lang="en-US" sz="1100" b="1"/>
              <a:t>CLICK 1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BLUE/DEFENSE</a:t>
            </a:r>
          </a:p>
          <a:p>
            <a:r>
              <a:rPr lang="en-US" sz="1100"/>
              <a:t>Microsoft (and several partners) offer multi-factor authentication that sends single use codes to a mobile phone to validate possession of the phone</a:t>
            </a:r>
          </a:p>
          <a:p>
            <a:endParaRPr lang="en-US" sz="1100"/>
          </a:p>
          <a:p>
            <a:r>
              <a:rPr lang="en-US" sz="1100" b="1"/>
              <a:t>RED/ATTACK</a:t>
            </a:r>
          </a:p>
          <a:p>
            <a:r>
              <a:rPr lang="en-US" sz="1100" i="1"/>
              <a:t>Low Touch - </a:t>
            </a:r>
            <a:r>
              <a:rPr lang="en-US" sz="1100"/>
              <a:t>This drives attackers into more expensive attacks that requires them to compromise the user’s mobile device or set up a fake website for the user</a:t>
            </a:r>
          </a:p>
          <a:p>
            <a:r>
              <a:rPr lang="en-US" sz="1100"/>
              <a:t>(note that this will not work for a user that is running a trusted application for the MFA authentication such as the Azure MFA application)</a:t>
            </a:r>
          </a:p>
          <a:p>
            <a:endParaRPr lang="en-US" sz="1100"/>
          </a:p>
          <a:p>
            <a:r>
              <a:rPr lang="en-US" sz="1100" b="1"/>
              <a:t>CLICK 2</a:t>
            </a:r>
          </a:p>
          <a:p>
            <a:endParaRPr lang="en-US" sz="1100"/>
          </a:p>
          <a:p>
            <a:r>
              <a:rPr lang="en-US" sz="1100" b="1"/>
              <a:t>BLUE/DEFENSE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Azure AD Identity protections includes the ability to detect risky sign ins that reflect many risk factors. (Note that on-premises AD accounts need to have passwords synchronized to Azure AD in order to take advantage of this capability)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Azure AD Conditional access allows you to set policy based on the authentication risk level and the security health of the device being used for authentication, raising the amount of work (and cost) to mimic the valid user behavior so they can evade these defenses.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RED/ATTACK</a:t>
            </a:r>
          </a:p>
          <a:p>
            <a:r>
              <a:rPr lang="en-US" sz="1100" i="1"/>
              <a:t>High Touch - </a:t>
            </a:r>
            <a:r>
              <a:rPr lang="en-US" sz="1100"/>
              <a:t>This drives attackers to a high touch operation that requires them to compromise a trusted device in order to steal your credentials. The attacker would need to either </a:t>
            </a:r>
          </a:p>
          <a:p>
            <a:pPr marL="171450" indent="-171450">
              <a:buFont typeface="Arial" panose="020B0604020202020204" pitchFamily="34" charset="0"/>
              <a:buChar char="•"/>
            </a:pPr>
            <a:r>
              <a:rPr lang="en-US" sz="1100"/>
              <a:t>Research and target the right person with spearphishing to install malware on their computer</a:t>
            </a:r>
          </a:p>
          <a:p>
            <a:pPr marL="171450" indent="-171450">
              <a:buFont typeface="Arial" panose="020B0604020202020204" pitchFamily="34" charset="0"/>
              <a:buChar char="•"/>
            </a:pPr>
            <a:r>
              <a:rPr lang="en-US" sz="110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CLICK 3</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BLUE/DEFENSE</a:t>
            </a:r>
          </a:p>
          <a:p>
            <a:pPr marL="0" indent="0">
              <a:buFont typeface="Arial" panose="020B0604020202020204" pitchFamily="34" charset="0"/>
              <a:buNone/>
            </a:pPr>
            <a:r>
              <a:rPr lang="en-US" sz="1100"/>
              <a:t>By using advanced host mitigation and detections built into Windows 10 that, you increase the chances the attack will fail or be detected/cleaned, forcing the attacker to start the operation over again, all of which further adds to the attacker cost.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t>Additionally, if the account being used for lateral traversal is an on-premises Active Directory account, this can be detected using Azure Advanced Threat Protection (or Advanced Threat Analytics capability that builds a profile for each user’s normal behavior and reports anomalies.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046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Microsoft has invested into raising cost of attacks for attackers attempting to steal </a:t>
            </a:r>
            <a:r>
              <a:rPr lang="en-US" sz="1100" b="0"/>
              <a:t>credentials to access your on-premises assets</a:t>
            </a:r>
          </a:p>
          <a:p>
            <a:endParaRPr lang="en-US" sz="1100"/>
          </a:p>
          <a:p>
            <a:r>
              <a:rPr lang="en-US" sz="1100"/>
              <a:t>Assuming the adversary has stolen a valid Active Directory user credential, the cheapest and easiest way to use it to access on premises assets is to simply log on with the credential directly to a published application (Outlook Web App (OWA)or other corporate application in the extranet) or use it to VPN into your corporate network. </a:t>
            </a:r>
          </a:p>
          <a:p>
            <a:endParaRPr lang="en-US" sz="1100"/>
          </a:p>
          <a:p>
            <a:r>
              <a:rPr lang="en-US" sz="1100" b="1"/>
              <a:t>CLICK 1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BLUE/DEFENSE</a:t>
            </a:r>
          </a:p>
          <a:p>
            <a:r>
              <a:rPr lang="en-US" sz="1100"/>
              <a:t>Several Microsoft partners offer solutions to require multi-factor authentication for VPNs and published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RED/ATTACK</a:t>
            </a:r>
          </a:p>
          <a:p>
            <a:r>
              <a:rPr lang="en-US" sz="1100" i="1"/>
              <a:t>High Touch - </a:t>
            </a:r>
            <a:r>
              <a:rPr lang="en-US" sz="1100"/>
              <a:t>This drives attackers to a high touch operation that requires them to compromise a trusted device in order to steal your credentials. Attacker would need to either </a:t>
            </a:r>
          </a:p>
          <a:p>
            <a:pPr marL="171450" indent="-171450">
              <a:buFont typeface="Arial" panose="020B0604020202020204" pitchFamily="34" charset="0"/>
              <a:buChar char="•"/>
            </a:pPr>
            <a:r>
              <a:rPr lang="en-US" sz="1100"/>
              <a:t>Research and target the right person with spearphishing to install malware on their computer</a:t>
            </a:r>
          </a:p>
          <a:p>
            <a:pPr marL="171450" indent="-171450">
              <a:buFont typeface="Arial" panose="020B0604020202020204" pitchFamily="34" charset="0"/>
              <a:buChar char="•"/>
            </a:pPr>
            <a:r>
              <a:rPr lang="en-US" sz="110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CLICK 2</a:t>
            </a:r>
          </a:p>
          <a:p>
            <a:pPr marL="0" indent="0">
              <a:buFont typeface="Arial" panose="020B0604020202020204" pitchFamily="34" charset="0"/>
              <a:buNone/>
            </a:pPr>
            <a:endParaRPr lang="en-US" sz="1100"/>
          </a:p>
          <a:p>
            <a:pPr marL="0" indent="0">
              <a:buFont typeface="Arial" panose="020B0604020202020204" pitchFamily="34" charset="0"/>
              <a:buNone/>
            </a:pPr>
            <a:r>
              <a:rPr lang="en-US" sz="1100" b="1"/>
              <a:t>BLUE/DEFENSE</a:t>
            </a:r>
          </a:p>
          <a:p>
            <a:pPr marL="0" indent="0">
              <a:buFont typeface="Arial" panose="020B0604020202020204" pitchFamily="34" charset="0"/>
              <a:buNone/>
            </a:pPr>
            <a:r>
              <a:rPr lang="en-US" sz="1100"/>
              <a:t>You can further increase the attacker’s cost by using advanced host detections built into Windows 10 that increase the chances the attacker will be detected and have to start the operation over before achieving their objective.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a:t>Additionally, the attack can be detected using Azure Advanced Threat Protection (or Advanced Threat Analytics) capability that builds a profile for each user’s normal behavior and reports anomalies. </a:t>
            </a:r>
          </a:p>
          <a:p>
            <a:endParaRPr lang="en-US" sz="1100"/>
          </a:p>
          <a:p>
            <a:r>
              <a:rPr lang="en-US" sz="1100" b="1"/>
              <a:t>CLICK 3</a:t>
            </a:r>
          </a:p>
          <a:p>
            <a:endParaRPr lang="en-US" sz="1100"/>
          </a:p>
          <a:p>
            <a:r>
              <a:rPr lang="en-US" sz="1100"/>
              <a:t>Additionally, we see attackers use 3</a:t>
            </a:r>
            <a:r>
              <a:rPr lang="en-US" sz="1100" baseline="30000"/>
              <a:t>rd</a:t>
            </a:r>
            <a:r>
              <a:rPr lang="en-US" sz="1100"/>
              <a:t> party suppliers and partners to get access to these on premises resources. They compromise the 3</a:t>
            </a:r>
            <a:r>
              <a:rPr lang="en-US" sz="1100" baseline="30000"/>
              <a:t>rd</a:t>
            </a:r>
            <a:r>
              <a:rPr lang="en-US" sz="1100"/>
              <a:t> party and take advantage of the access path that the organization has opened for these suppliers to do business with the target organization. </a:t>
            </a:r>
          </a:p>
          <a:p>
            <a:endParaRPr lang="en-US" sz="1100"/>
          </a:p>
          <a:p>
            <a:r>
              <a:rPr lang="en-US" sz="1100" b="1" u="sng"/>
              <a:t>Additional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0">
                <a:ea typeface="Segoe UI" pitchFamily="34" charset="0"/>
                <a:cs typeface="Segoe UI" pitchFamily="34" charset="0"/>
              </a:rPr>
              <a:t>Note that accessing an asset shared via Azure Application Proxy or similar capability that leverages Azure AD authentication would be categorized as a cloud scenario</a:t>
            </a:r>
          </a:p>
          <a:p>
            <a:endParaRPr lang="en-US" sz="1100"/>
          </a:p>
          <a:p>
            <a:endParaRPr lang="en-US" sz="11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979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b="1"/>
              <a:t>Key Takeaway: </a:t>
            </a:r>
            <a:r>
              <a:rPr lang="en-US" sz="1100" b="0"/>
              <a:t>The biometrics in Windows Hello enable us to get closer to ending the age of passwords while improving the user experience and productivity.</a:t>
            </a:r>
          </a:p>
          <a:p>
            <a:endParaRPr lang="en-US" sz="1100" b="0"/>
          </a:p>
          <a:p>
            <a:r>
              <a:rPr lang="en-US" sz="1100" b="0"/>
              <a:t>With Windows 10 and Windows Hello, the need for password for authentication is removed.  This takes the burden off the users to remember said password, discourages the dreaded yellow sticky note on the monitor or under the keyboard, and ties the authentication to hardware based assurances.  </a:t>
            </a:r>
          </a:p>
          <a:p>
            <a:endParaRPr lang="en-US" sz="1100" b="0"/>
          </a:p>
          <a:p>
            <a:r>
              <a:rPr lang="en-US" sz="1100" b="0"/>
              <a:t>Users often forget their passwords, but never their face or fingers.  Using either method with Windows Hello allows users to seamlessly log into their machine.</a:t>
            </a:r>
            <a:endParaRPr lang="en-US" sz="1100" b="1"/>
          </a:p>
        </p:txBody>
      </p:sp>
      <p:sp>
        <p:nvSpPr>
          <p:cNvPr id="5" name="Date Placeholder 4"/>
          <p:cNvSpPr>
            <a:spLocks noGrp="1"/>
          </p:cNvSpPr>
          <p:nvPr>
            <p:ph type="dt" idx="10"/>
          </p:nvPr>
        </p:nvSpPr>
        <p:spPr/>
        <p:txBody>
          <a:bodyPr/>
          <a:lstStyle/>
          <a:p>
            <a:fld id="{5D3EC842-4D7F-4A4F-8675-59866EA0092A}" type="datetime1">
              <a:rPr lang="en-US" smtClean="0"/>
              <a:pPr/>
              <a:t>10/16/2019</a:t>
            </a:fld>
            <a:endParaRPr lang="en-US"/>
          </a:p>
        </p:txBody>
      </p:sp>
      <p:sp>
        <p:nvSpPr>
          <p:cNvPr id="6" name="Footer Placeholder 5"/>
          <p:cNvSpPr>
            <a:spLocks noGrp="1"/>
          </p:cNvSpPr>
          <p:nvPr>
            <p:ph type="ftr" sz="quarter" idx="11"/>
          </p:nvPr>
        </p:nvSpPr>
        <p:spPr/>
        <p:txBody>
          <a:bodyPr/>
          <a:lstStyle/>
          <a:p>
            <a:r>
              <a:rPr lang="en-US" sz="900"/>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A6B70A6-6008-47FD-9CA9-C2B8B348C4A2}" type="slidenum">
              <a:rPr lang="en-US" smtClean="0"/>
              <a:pPr/>
              <a:t>33</a:t>
            </a:fld>
            <a:endParaRPr lang="en-US"/>
          </a:p>
        </p:txBody>
      </p:sp>
      <p:sp>
        <p:nvSpPr>
          <p:cNvPr id="8" name="Header Placeholder 7"/>
          <p:cNvSpPr>
            <a:spLocks noGrp="1"/>
          </p:cNvSpPr>
          <p:nvPr>
            <p:ph type="hdr" sz="quarter" idx="13"/>
          </p:nvPr>
        </p:nvSpPr>
        <p:spPr/>
        <p:txBody>
          <a:bodyPr/>
          <a:lstStyle/>
          <a:p>
            <a:endParaRPr lang="en-US"/>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623932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b="1"/>
              <a:t>Key Takeaway: </a:t>
            </a:r>
            <a:r>
              <a:rPr lang="en-US" sz="1100" b="0"/>
              <a:t>Facial Recognition functionality is protected by Virtualization Based Security (VBS), allowing for hardware assurance without the need (and risk) of a central biometric database.</a:t>
            </a:r>
          </a:p>
          <a:p>
            <a:endParaRPr lang="en-US" sz="1100" b="0"/>
          </a:p>
          <a:p>
            <a:r>
              <a:rPr lang="en-US" sz="1100" b="0"/>
              <a:t>Facial recognition not only provides users with a seamless logon experience, it also leverages VBS (and TPM hardware assurances) to protect the biometric signature of a users face (similar to how Credential Guard protects legacy credentials). </a:t>
            </a:r>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B943726-0956-4D36-AEAE-B83D9D6CE17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10/16/2019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Number Placeholder 7"/>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3743426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5445924-8FAE-4ACB-891D-9219B54A3C4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10/16/2019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A6B70A6-6008-47FD-9CA9-C2B8B348C4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lstStyle/>
          <a:p>
            <a:r>
              <a:rPr lang="en-US" sz="1100" b="1"/>
              <a:t>Key Takeaway: </a:t>
            </a:r>
            <a:r>
              <a:rPr lang="en-US" sz="1100" b="0"/>
              <a:t>Credential Guard in Windows 10 isolates credentials from the local operating system, mitigating pass the hash attacks and credential theft attacks that attackers favor. </a:t>
            </a:r>
          </a:p>
          <a:p>
            <a:endParaRPr lang="en-US" sz="1100" b="0"/>
          </a:p>
          <a:p>
            <a:r>
              <a:rPr lang="en-US" sz="1100" b="0"/>
              <a:t>In order to protect credentials from Mimikatz type attacks such as pass the hash, Credential Guard isolates those secrets from the local operating system using virtualization based security (VBS). This prevents applications and services in the operating system from getting access to the NTLM hashes and Kerberos credentials. </a:t>
            </a:r>
          </a:p>
          <a:p>
            <a:endParaRPr lang="en-US" sz="1100" b="0"/>
          </a:p>
          <a:p>
            <a:r>
              <a:rPr lang="en-US" sz="1100" b="1" u="sng"/>
              <a:t>Additional Information</a:t>
            </a:r>
          </a:p>
          <a:p>
            <a:r>
              <a:rPr lang="en-US" sz="1100" b="0"/>
              <a:t>This is a very powerful defense that can be scaled across a broad PC population and raises attacker cost by preventing them from stealing those credentials. This is extremely well suited for standard user and admin protection but may not be enough for targeted attacks or administrative users. This is because attackers can still implant malware on the operating system and use those credentials (like any other application would) to access internal resources. The malware-based attacks are much more expensive for attackers as they have to maintain their malware implants on each machine where users logon on and that malware is subject to detection (By Defender AV, Defender ATP, or a 3</a:t>
            </a:r>
            <a:r>
              <a:rPr lang="en-US" sz="1100" b="0" baseline="30000"/>
              <a:t>rd</a:t>
            </a:r>
            <a:r>
              <a:rPr lang="en-US" sz="1100" b="0"/>
              <a:t> party tool) and preventive controls (like Application Whitelisting like Device Guard, AppLocker, or a 3</a:t>
            </a:r>
            <a:r>
              <a:rPr lang="en-US" sz="1100" b="0" baseline="30000"/>
              <a:t>rd</a:t>
            </a:r>
            <a:r>
              <a:rPr lang="en-US" sz="1100" b="0"/>
              <a:t> party solution). Attackers are much more likely to invest this much effort for high impact accounts like administrators or VIPs than they are for a general purpose user. </a:t>
            </a:r>
          </a:p>
        </p:txBody>
      </p:sp>
    </p:spTree>
    <p:extLst>
      <p:ext uri="{BB962C8B-B14F-4D97-AF65-F5344CB8AC3E}">
        <p14:creationId xmlns:p14="http://schemas.microsoft.com/office/powerpoint/2010/main" val="29039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r>
              <a:rPr lang="en-US" sz="1100" b="1"/>
              <a:t>Key Takeaway: </a:t>
            </a:r>
            <a:r>
              <a:rPr lang="en-US" sz="1100"/>
              <a:t>Microsoft is driving an identity driven security approach to help our customers more easily protect key assets and establish a defensible identity based security perimeter</a:t>
            </a:r>
          </a:p>
          <a:p>
            <a:endParaRPr lang="en-US" sz="1100"/>
          </a:p>
          <a:p>
            <a:r>
              <a:rPr lang="en-US" sz="1100"/>
              <a:t>As the IT world transitioned from Mainframes and PCs into Datacenters and Mobile devices, Microsoft saw (and help drive) the consolidation of identities and introduction of 2 factor authentication to combat password weakness and re-use. </a:t>
            </a:r>
          </a:p>
          <a:p>
            <a:endParaRPr lang="en-US" sz="1100"/>
          </a:p>
          <a:p>
            <a:r>
              <a:rPr lang="en-US" sz="1100" b="1"/>
              <a:t>CLICK 1</a:t>
            </a:r>
          </a:p>
          <a:p>
            <a:endParaRPr lang="en-US" sz="1100"/>
          </a:p>
          <a:p>
            <a:r>
              <a:rPr lang="en-US" sz="1100"/>
              <a:t>In the age of cloud and internet of things (IoT), enterprise identity and access management is now incorporating hybrid and federated cloud identities to manage access to this new generation of resources. </a:t>
            </a:r>
          </a:p>
          <a:p>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2</a:t>
            </a:r>
          </a:p>
          <a:p>
            <a:endParaRPr lang="en-US" sz="1100"/>
          </a:p>
          <a:p>
            <a:r>
              <a:rPr lang="en-US" sz="1100"/>
              <a:t>Microsoft’s identity and access approach started out with Windows NT Domains to consolidate on-premises accounts and continued into Enterprise Active Directory. We natively integrated smartcard authentication and support for many 3</a:t>
            </a:r>
            <a:r>
              <a:rPr lang="en-US" sz="1100" baseline="30000"/>
              <a:t>rd</a:t>
            </a:r>
            <a:r>
              <a:rPr lang="en-US" sz="1100"/>
              <a:t> party multi-factor authentication (MFA) and password filter approaches to help address risks from widespread password weakness and re-use. </a:t>
            </a:r>
          </a:p>
          <a:p>
            <a:endParaRPr lang="en-US" sz="1100" i="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CLICK 3</a:t>
            </a:r>
          </a:p>
          <a:p>
            <a:endParaRPr lang="en-US" sz="1100"/>
          </a:p>
          <a:p>
            <a:r>
              <a:rPr lang="en-US" sz="1100"/>
              <a:t>While we saw some adoption of MFA, passwords continued to persist as the norm for enterprise and internet authentication. Additionally, we saw the rise of credential theft attacks after the publication of high-quality attack tools that ‘democratized’ these attacks (including pass the hash toolkit, Windows Credential Editor, and Mimikatz) and massive password database compromises. </a:t>
            </a:r>
          </a:p>
          <a:p>
            <a:endParaRPr lang="en-US" sz="1100"/>
          </a:p>
          <a:p>
            <a:r>
              <a:rPr lang="en-US" sz="1100" kern="1200">
                <a:effectLst/>
                <a:latin typeface="+mn-lt"/>
                <a:ea typeface="+mn-ea"/>
                <a:cs typeface="+mn-cs"/>
              </a:rPr>
              <a:t>To help our customers manage these risks and safely embrace modern technology, we launched Azure Active Directory to provide unified identity management in the cloud age and integrated biometric and phone authentication to increase both security and productivity. </a:t>
            </a:r>
          </a:p>
          <a:p>
            <a:r>
              <a:rPr lang="en-US" sz="1100" kern="1200">
                <a:effectLst/>
                <a:latin typeface="+mn-lt"/>
                <a:ea typeface="+mn-ea"/>
                <a:cs typeface="+mn-cs"/>
              </a:rPr>
              <a:t>Additionally, we integrated cutting edge TPM hardware assurances into Windows to protect these new credentials (Windows Hello) and legacy NTLM/Kerberos Credentials (Credential Guard)</a:t>
            </a:r>
          </a:p>
        </p:txBody>
      </p:sp>
    </p:spTree>
    <p:extLst>
      <p:ext uri="{BB962C8B-B14F-4D97-AF65-F5344CB8AC3E}">
        <p14:creationId xmlns:p14="http://schemas.microsoft.com/office/powerpoint/2010/main" val="211551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Zero trust represents a generational shift in security strategy that reflects major changes in assets being protected and evolution of attack techniques. </a:t>
            </a:r>
          </a:p>
          <a:p>
            <a:endParaRPr lang="en-US" dirty="0"/>
          </a:p>
          <a:p>
            <a:r>
              <a:rPr lang="en-US" dirty="0"/>
              <a:t>See video at this site for more information/context - https://docs.microsoft.com/en-us/microsoft-365/security/office-365-security/ciso-workshop-module-3#part-1-identity-and-zero-trust-history-933</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10/16/2019 11:29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688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The zero trust idea has been evolving for a while, but saw relatively slow mainstream adoption until recently</a:t>
            </a:r>
          </a:p>
          <a:p>
            <a:endParaRPr lang="en-US" dirty="0"/>
          </a:p>
          <a:p>
            <a:r>
              <a:rPr lang="en-US" dirty="0"/>
              <a:t>See video at this site for more information/context - https://docs.microsoft.com/en-us/microsoft-365/security/office-365-security/ciso-workshop-module-3#part-1-identity-and-zero-trust-history-933</a:t>
            </a:r>
          </a:p>
          <a:p>
            <a:endParaRPr lang="en-US" dirty="0"/>
          </a:p>
        </p:txBody>
      </p:sp>
      <p:sp>
        <p:nvSpPr>
          <p:cNvPr id="4" name="Slide Number Placeholder 3"/>
          <p:cNvSpPr>
            <a:spLocks noGrp="1"/>
          </p:cNvSpPr>
          <p:nvPr>
            <p:ph type="sldNum" sz="quarter" idx="5"/>
          </p:nvPr>
        </p:nvSpPr>
        <p:spPr/>
        <p:txBody>
          <a:bodyPr/>
          <a:lstStyle/>
          <a:p>
            <a:fld id="{B75A10CA-C02B-42D6-938B-A2C2E4E047F4}" type="slidenum">
              <a:rPr lang="en-US" smtClean="0"/>
              <a:t>6</a:t>
            </a:fld>
            <a:endParaRPr lang="en-US"/>
          </a:p>
        </p:txBody>
      </p:sp>
    </p:spTree>
    <p:extLst>
      <p:ext uri="{BB962C8B-B14F-4D97-AF65-F5344CB8AC3E}">
        <p14:creationId xmlns:p14="http://schemas.microsoft.com/office/powerpoint/2010/main" val="381847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Key Takeaway: </a:t>
            </a:r>
            <a:r>
              <a:rPr lang="en-US" sz="1100"/>
              <a:t>The everchanging threat environment is challenging, but there are ways to be more effective using the right blend of modern identity security technology, strategy, and expertise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a:p>
          <a:p>
            <a:r>
              <a:rPr lang="en-US" sz="1100" b="1"/>
              <a:t>Attacks are bypassing network controls</a:t>
            </a:r>
          </a:p>
          <a:p>
            <a:r>
              <a:rPr lang="en-US" sz="1100"/>
              <a:t>Attackers are reliably penetrating traditional security boundaries using phishing attacks and credential thefts, both of which are effectively operating at the identity layer by impersonating existing users and running code as their account. </a:t>
            </a:r>
          </a:p>
          <a:p>
            <a:endParaRPr lang="en-US" sz="1100" b="1"/>
          </a:p>
          <a:p>
            <a:r>
              <a:rPr lang="en-US" sz="1100" b="1"/>
              <a:t>CLICK 1</a:t>
            </a:r>
          </a:p>
          <a:p>
            <a:endParaRPr lang="en-US" sz="1100" b="1"/>
          </a:p>
          <a:p>
            <a:r>
              <a:rPr lang="en-US" sz="1100" b="1"/>
              <a:t>Password breaches and credential theft on the rise</a:t>
            </a:r>
          </a:p>
          <a:p>
            <a:r>
              <a:rPr lang="en-US" sz="1100" b="0"/>
              <a:t>Credential theft (in various forms), Password spray (attempting common passwords against many accounts), and breach replay (attempting username/passwords from a previous breach) are prolific elements of current attacks, necessitating new approaches to validate user identities and protect them from theft/tampering on the devices where they are used. </a:t>
            </a:r>
          </a:p>
          <a:p>
            <a:endParaRPr lang="en-US" sz="1100" b="1"/>
          </a:p>
          <a:p>
            <a:r>
              <a:rPr lang="en-US" sz="1100" b="1"/>
              <a:t>CLICK 2</a:t>
            </a:r>
          </a:p>
          <a:p>
            <a:endParaRPr lang="en-US" sz="1100" b="1"/>
          </a:p>
          <a:p>
            <a:r>
              <a:rPr lang="en-US" sz="1100" b="1"/>
              <a:t>Devices &amp; services expanding beyond network control</a:t>
            </a:r>
          </a:p>
          <a:p>
            <a:r>
              <a:rPr lang="en-US" sz="1100" b="0"/>
              <a:t>As the scope of enterprise assets grows into cloud and internet of things, the ability to place network controls between your assets and the threats to them is fast disappearing. </a:t>
            </a:r>
          </a:p>
          <a:p>
            <a:endParaRPr lang="en-US" sz="1100" b="1"/>
          </a:p>
          <a:p>
            <a:r>
              <a:rPr lang="en-US" sz="1100" b="1"/>
              <a:t>CLICK 3</a:t>
            </a:r>
          </a:p>
          <a:p>
            <a:endParaRPr lang="en-US" sz="1100" b="1"/>
          </a:p>
          <a:p>
            <a:r>
              <a:rPr lang="en-US" sz="1100" b="1"/>
              <a:t>Requires Blend of Human Expertise and 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0"/>
              <a:t>Signals are growing far faster than humans can possibly process them manually (as an example, the systems that collectively comprise Microsoft’s Intelligent Security Graph take in about 6.5 trillion signals per day). </a:t>
            </a:r>
            <a:r>
              <a:rPr lang="en-US" sz="1100" b="0"/>
              <a:t>Defenders will not be successful in detecting and responding to attacks with a purely manual process based on human expertise, nor will they succeed against human adversaries with a completely automated process that excludes human judgement. Success will require blending human expertise and automation technologies like machine learning and orchestration, and techniques like user and entity behavioral analytics (UEBA) to achieve the best outcome. </a:t>
            </a:r>
            <a:r>
              <a:rPr lang="en-US" sz="1100" kern="0"/>
              <a:t>Without this combination, you can’t sort out the signal (real incidents) from the noise (false positives). </a:t>
            </a:r>
          </a:p>
          <a:p>
            <a:endParaRPr lang="en-US" sz="1100"/>
          </a:p>
          <a:p>
            <a:r>
              <a:rPr lang="en-US" sz="1100" b="1" u="sng"/>
              <a:t>Additional Commentary </a:t>
            </a:r>
          </a:p>
          <a:p>
            <a:endParaRPr lang="en-US" sz="1100"/>
          </a:p>
          <a:p>
            <a:r>
              <a:rPr lang="en-US" sz="1100"/>
              <a:t>As an illustration, Microsoft’s IT department is driving a digital transformation and</a:t>
            </a:r>
          </a:p>
          <a:p>
            <a:pPr marL="171450" indent="-171450">
              <a:buFont typeface="Arial" panose="020B0604020202020204" pitchFamily="34" charset="0"/>
              <a:buChar char="•"/>
            </a:pPr>
            <a:r>
              <a:rPr lang="en-US" sz="1100"/>
              <a:t>A</a:t>
            </a:r>
            <a:r>
              <a:rPr lang="en-US" sz="1100" kern="1200">
                <a:effectLst/>
                <a:latin typeface="+mn-lt"/>
                <a:ea typeface="+mn-ea"/>
                <a:cs typeface="+mn-cs"/>
              </a:rPr>
              <a:t>spires to let any employee to do their work and access their resources on any device (including managing the security implications of that)</a:t>
            </a:r>
          </a:p>
          <a:p>
            <a:pPr marL="171450" indent="-171450">
              <a:buFont typeface="Arial" panose="020B0604020202020204" pitchFamily="34" charset="0"/>
              <a:buChar char="•"/>
            </a:pPr>
            <a:r>
              <a:rPr lang="en-US" sz="1100" kern="1200">
                <a:effectLst/>
              </a:rPr>
              <a:t>Measures the user experience vs. the specific technology of any security change (e.g. How many people would be affected by a policy like blocking unknown IPs or TOR IPs from authenticating?)</a:t>
            </a:r>
            <a:endParaRPr lang="en-US" sz="11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6146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These are the principles for zero trust</a:t>
            </a:r>
          </a:p>
          <a:p>
            <a:endParaRPr lang="en-US" dirty="0"/>
          </a:p>
          <a:p>
            <a:r>
              <a:rPr lang="en-US" dirty="0"/>
              <a:t>See video at this site for more information/context - https://docs.microsoft.com/en-us/microsoft-365/security/office-365-security/ciso-workshop-module-3#part-2-zero-trust-definition-and-models-1537</a:t>
            </a:r>
          </a:p>
          <a:p>
            <a:endParaRPr lang="en-US" dirty="0"/>
          </a:p>
        </p:txBody>
      </p:sp>
      <p:sp>
        <p:nvSpPr>
          <p:cNvPr id="4" name="Slide Number Placeholder 3"/>
          <p:cNvSpPr>
            <a:spLocks noGrp="1"/>
          </p:cNvSpPr>
          <p:nvPr>
            <p:ph type="sldNum" sz="quarter" idx="5"/>
          </p:nvPr>
        </p:nvSpPr>
        <p:spPr/>
        <p:txBody>
          <a:bodyPr/>
          <a:lstStyle/>
          <a:p>
            <a:fld id="{500991DF-7AA9-4D72-B630-6D1BA2148CCF}" type="slidenum">
              <a:rPr lang="en-US" smtClean="0"/>
              <a:t>8</a:t>
            </a:fld>
            <a:endParaRPr lang="en-US"/>
          </a:p>
        </p:txBody>
      </p:sp>
    </p:spTree>
    <p:extLst>
      <p:ext uri="{BB962C8B-B14F-4D97-AF65-F5344CB8AC3E}">
        <p14:creationId xmlns:p14="http://schemas.microsoft.com/office/powerpoint/2010/main" val="211760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 These are the key basic components of a Zero Trust Strategy</a:t>
            </a:r>
          </a:p>
          <a:p>
            <a:endParaRPr lang="en-US" dirty="0"/>
          </a:p>
          <a:p>
            <a:r>
              <a:rPr lang="en-US" dirty="0"/>
              <a:t>See video at this site for more information/context - https://docs.microsoft.com/en-us/microsoft-365/security/office-365-security/ciso-workshop-module-3#part-2-zero-trust-definition-and-models-1537</a:t>
            </a:r>
          </a:p>
          <a:p>
            <a:endParaRPr lang="en-US" dirty="0"/>
          </a:p>
        </p:txBody>
      </p:sp>
      <p:sp>
        <p:nvSpPr>
          <p:cNvPr id="4" name="Slide Number Placeholder 3"/>
          <p:cNvSpPr>
            <a:spLocks noGrp="1"/>
          </p:cNvSpPr>
          <p:nvPr>
            <p:ph type="sldNum" sz="quarter" idx="5"/>
          </p:nvPr>
        </p:nvSpPr>
        <p:spPr/>
        <p:txBody>
          <a:bodyPr/>
          <a:lstStyle/>
          <a:p>
            <a:fld id="{33CC8E38-EBC6-48C1-9F71-91524A731EE6}" type="slidenum">
              <a:rPr lang="en-US" smtClean="0"/>
              <a:t>9</a:t>
            </a:fld>
            <a:endParaRPr lang="en-US"/>
          </a:p>
        </p:txBody>
      </p:sp>
    </p:spTree>
    <p:extLst>
      <p:ext uri="{BB962C8B-B14F-4D97-AF65-F5344CB8AC3E}">
        <p14:creationId xmlns:p14="http://schemas.microsoft.com/office/powerpoint/2010/main" val="372804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openxmlformats.org/officeDocument/2006/relationships/image" Target="../media/image16.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openxmlformats.org/officeDocument/2006/relationships/image" Target="../media/image16.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openxmlformats.org/officeDocument/2006/relationships/image" Target="../media/image16.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756205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39039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3060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2957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4967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5623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6848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114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763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6653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5308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94523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2466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81652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28313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9617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5947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622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021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794937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9942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476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5527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016" rtl="0" eaLnBrk="1" latinLnBrk="0" hangingPunct="1">
              <a:lnSpc>
                <a:spcPct val="90000"/>
              </a:lnSpc>
              <a:spcBef>
                <a:spcPct val="0"/>
              </a:spcBef>
              <a:buNone/>
              <a:defRPr lang="en-US" sz="5292"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39022667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5652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850138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433959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865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4316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03294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9445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1309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308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313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7412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839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07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87157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7521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81543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p:spPr>
        <p:txBody>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45250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165694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5"/>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9408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76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68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508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1280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378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457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207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3215366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8D906FD-4822-4387-88C4-2C9B6E4AE02B}"/>
              </a:ext>
            </a:extLst>
          </p:cNvPr>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FEB91C26-7423-400C-B2A2-E17DE334DE0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5654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102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96860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91308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39320"/>
            <a:ext cx="11655840" cy="899665"/>
          </a:xfrm>
        </p:spPr>
        <p:txBody>
          <a:bodyPr anchor="t"/>
          <a:lstStyle>
            <a:lvl1pPr>
              <a:defRPr kumimoji="0" lang="en-US" sz="2745" b="0" i="0" u="none" strike="noStrike" kern="0" cap="all" spc="118" normalizeH="0" baseline="0" dirty="0">
                <a:ln>
                  <a:noFill/>
                </a:ln>
                <a:gradFill>
                  <a:gsLst>
                    <a:gs pos="0">
                      <a:srgbClr val="4B4B4B"/>
                    </a:gs>
                    <a:gs pos="100000">
                      <a:srgbClr val="4B4B4B"/>
                    </a:gs>
                  </a:gsLst>
                  <a:lin ang="5400000" scaled="1"/>
                </a:gradFill>
                <a:effectLst/>
                <a:uLnTx/>
                <a:uFillTx/>
                <a:latin typeface="Segoe UI"/>
                <a:ea typeface="Segoe UI Black" panose="020B0A02040204020203" pitchFamily="34" charset="0"/>
                <a:cs typeface="Segoe UI Black" panose="020B0A02040204020203" pitchFamily="34" charset="0"/>
              </a:defRPr>
            </a:lvl1pPr>
          </a:lstStyle>
          <a:p>
            <a:r>
              <a:rPr lang="en-US"/>
              <a:t>Click to edit Master title style</a:t>
            </a:r>
          </a:p>
        </p:txBody>
      </p:sp>
    </p:spTree>
    <p:extLst>
      <p:ext uri="{BB962C8B-B14F-4D97-AF65-F5344CB8AC3E}">
        <p14:creationId xmlns:p14="http://schemas.microsoft.com/office/powerpoint/2010/main" val="278767230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997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093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2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470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691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84427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01067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0105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911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87639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2134452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111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16309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29915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7067554"/>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17551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7748830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29759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156363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224021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571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618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0649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6156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874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064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34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119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430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92461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240101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890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1069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4" Type="http://schemas.openxmlformats.org/officeDocument/2006/relationships/image" Target="../media/image2.bin"/></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emf"/><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6.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4.emf"/><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image" Target="../media/image12.emf"/><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9.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565824"/>
      </p:ext>
    </p:extLst>
  </p:cSld>
  <p:clrMap bg1="lt1" tx1="dk1" bg2="lt2" tx2="dk2" accent1="accent1" accent2="accent2" accent3="accent3" accent4="accent4" accent5="accent5" accent6="accent6" hlink="hlink" folHlink="folHlink"/>
  <p:sldLayoutIdLst>
    <p:sldLayoutId id="2147483833" r:id="rId1"/>
    <p:sldLayoutId id="214748400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831" y="245485"/>
            <a:ext cx="10515600" cy="914400"/>
          </a:xfrm>
          <a:prstGeom prst="rect">
            <a:avLst/>
          </a:prstGeom>
          <a:solidFill>
            <a:srgbClr val="FFFFFF"/>
          </a:solid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57200" y="1287319"/>
            <a:ext cx="10972800" cy="52358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p:nvGrpSpPr>
        <p:grpSpPr>
          <a:xfrm>
            <a:off x="12454802" y="0"/>
            <a:ext cx="457210" cy="3828994"/>
            <a:chOff x="12454802" y="0"/>
            <a:chExt cx="457210" cy="3828994"/>
          </a:xfrm>
        </p:grpSpPr>
        <p:sp>
          <p:nvSpPr>
            <p:cNvPr id="10" name="Rectangle 9"/>
            <p:cNvSpPr/>
            <p:nvPr/>
          </p:nvSpPr>
          <p:spPr bwMode="auto">
            <a:xfrm rot="16200000">
              <a:off x="12477596" y="835997"/>
              <a:ext cx="411618" cy="457200"/>
            </a:xfrm>
            <a:prstGeom prst="rect">
              <a:avLst/>
            </a:prstGeom>
            <a:solidFill>
              <a:srgbClr val="002050"/>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rot="16200000">
              <a:off x="12477596" y="406603"/>
              <a:ext cx="411618" cy="457200"/>
            </a:xfrm>
            <a:prstGeom prst="rect">
              <a:avLst/>
            </a:prstGeom>
            <a:solidFill>
              <a:srgbClr val="00188F"/>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rot="16200000">
              <a:off x="12271785" y="1471199"/>
              <a:ext cx="823236" cy="457202"/>
            </a:xfrm>
            <a:prstGeom prst="rect">
              <a:avLst/>
            </a:prstGeom>
            <a:solidFill>
              <a:srgbClr val="0078D7"/>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rot="16200000">
              <a:off x="12477597" y="2965191"/>
              <a:ext cx="411618" cy="457200"/>
            </a:xfrm>
            <a:prstGeom prst="rect">
              <a:avLst/>
            </a:prstGeom>
            <a:solidFill>
              <a:srgbClr val="E6E6E6"/>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rot="16200000">
              <a:off x="12477595" y="3394585"/>
              <a:ext cx="411618" cy="457200"/>
            </a:xfrm>
            <a:prstGeom prst="rect">
              <a:avLst/>
            </a:prstGeom>
            <a:solidFill>
              <a:srgbClr val="FFFFFF"/>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userDrawn="1"/>
          </p:nvSpPr>
          <p:spPr bwMode="auto">
            <a:xfrm rot="16200000">
              <a:off x="12477603" y="2106402"/>
              <a:ext cx="411618" cy="457201"/>
            </a:xfrm>
            <a:prstGeom prst="rect">
              <a:avLst/>
            </a:prstGeom>
            <a:solidFill>
              <a:srgbClr val="505050"/>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userDrawn="1"/>
          </p:nvSpPr>
          <p:spPr bwMode="auto">
            <a:xfrm rot="16200000">
              <a:off x="12477597" y="2535797"/>
              <a:ext cx="411618" cy="457200"/>
            </a:xfrm>
            <a:prstGeom prst="rect">
              <a:avLst/>
            </a:prstGeom>
            <a:solidFill>
              <a:srgbClr val="BFBFBF"/>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rot="16200000">
              <a:off x="12477596" y="-22791"/>
              <a:ext cx="411618" cy="457200"/>
            </a:xfrm>
            <a:prstGeom prst="rect">
              <a:avLst/>
            </a:prstGeom>
            <a:solidFill>
              <a:srgbClr val="000000"/>
            </a:solidFill>
            <a:ln>
              <a:solidFill>
                <a:srgbClr val="CBCBC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Slide Number Placeholder 3"/>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7D359-9FB7-4950-86B6-739E33983AC5}" type="slidenum">
              <a:rPr lang="en-US" smtClean="0"/>
              <a:t>‹#›</a:t>
            </a:fld>
            <a:endParaRPr lang="en-US"/>
          </a:p>
        </p:txBody>
      </p:sp>
    </p:spTree>
    <p:extLst>
      <p:ext uri="{BB962C8B-B14F-4D97-AF65-F5344CB8AC3E}">
        <p14:creationId xmlns:p14="http://schemas.microsoft.com/office/powerpoint/2010/main" val="2856950621"/>
      </p:ext>
    </p:extLst>
  </p:cSld>
  <p:clrMap bg1="lt1" tx1="dk1" bg2="lt2" tx2="dk2" accent1="accent1" accent2="accent2" accent3="accent3" accent4="accent4" accent5="accent5" accent6="accent6" hlink="hlink" folHlink="folHlink"/>
  <p:sldLayoutIdLst>
    <p:sldLayoutId id="214748388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kumimoji="0" lang="en-US" sz="4800" b="0" i="0" u="none" strike="noStrike" kern="1200" cap="none" spc="-98" normalizeH="0" baseline="0" dirty="0">
          <a:ln w="3175">
            <a:noFill/>
          </a:ln>
          <a:gradFill>
            <a:gsLst>
              <a:gs pos="100000">
                <a:srgbClr val="0078D7"/>
              </a:gs>
              <a:gs pos="0">
                <a:srgbClr val="0078D7"/>
              </a:gs>
            </a:gsLst>
            <a:lin ang="5400000" scaled="0"/>
          </a:gradFill>
          <a:effectLst/>
          <a:uLnTx/>
          <a:uFillTx/>
          <a:latin typeface="Segoe UI Light"/>
          <a:ea typeface="+mn-ea"/>
          <a:cs typeface="Segoe UI" pitchFamily="34" charset="0"/>
        </a:defRPr>
      </a:lvl1pPr>
    </p:titleStyle>
    <p:bodyStyle>
      <a:lvl1pPr marL="0" indent="0" algn="l" defTabSz="914225" rtl="0" eaLnBrk="1" latinLnBrk="0" hangingPunct="1">
        <a:lnSpc>
          <a:spcPct val="90000"/>
        </a:lnSpc>
        <a:spcBef>
          <a:spcPts val="1000"/>
        </a:spcBef>
        <a:buFont typeface="Arial" panose="020B0604020202020204" pitchFamily="34" charset="0"/>
        <a:buNone/>
        <a:defRPr sz="2800" kern="1200" spc="0" baseline="0">
          <a:solidFill>
            <a:srgbClr val="505050"/>
          </a:solidFill>
          <a:latin typeface="+mj-lt"/>
          <a:ea typeface="+mn-ea"/>
          <a:cs typeface="+mn-cs"/>
        </a:defRPr>
      </a:lvl1pPr>
      <a:lvl2pPr marL="457112" indent="0" algn="l" defTabSz="914225" rtl="0" eaLnBrk="1" latinLnBrk="0" hangingPunct="1">
        <a:lnSpc>
          <a:spcPct val="90000"/>
        </a:lnSpc>
        <a:spcBef>
          <a:spcPts val="500"/>
        </a:spcBef>
        <a:buFont typeface="Arial" panose="020B0604020202020204" pitchFamily="34" charset="0"/>
        <a:buNone/>
        <a:defRPr sz="2400" kern="1200" spc="0" baseline="0">
          <a:solidFill>
            <a:srgbClr val="505050"/>
          </a:solidFill>
          <a:latin typeface="+mj-lt"/>
          <a:ea typeface="+mn-ea"/>
          <a:cs typeface="+mn-cs"/>
        </a:defRPr>
      </a:lvl2pPr>
      <a:lvl3pPr marL="914225" indent="0" algn="l" defTabSz="914225" rtl="0" eaLnBrk="1" latinLnBrk="0" hangingPunct="1">
        <a:lnSpc>
          <a:spcPct val="90000"/>
        </a:lnSpc>
        <a:spcBef>
          <a:spcPts val="500"/>
        </a:spcBef>
        <a:buFont typeface="Arial" panose="020B0604020202020204" pitchFamily="34" charset="0"/>
        <a:buNone/>
        <a:defRPr sz="2000" kern="1200" spc="0" baseline="0">
          <a:solidFill>
            <a:srgbClr val="505050"/>
          </a:solidFill>
          <a:latin typeface="+mj-lt"/>
          <a:ea typeface="+mn-ea"/>
          <a:cs typeface="+mn-cs"/>
        </a:defRPr>
      </a:lvl3pPr>
      <a:lvl4pPr marL="1371337" indent="0" algn="l" defTabSz="914225" rtl="0" eaLnBrk="1" latinLnBrk="0" hangingPunct="1">
        <a:lnSpc>
          <a:spcPct val="90000"/>
        </a:lnSpc>
        <a:spcBef>
          <a:spcPts val="500"/>
        </a:spcBef>
        <a:buFont typeface="Arial" panose="020B0604020202020204" pitchFamily="34" charset="0"/>
        <a:buNone/>
        <a:defRPr sz="1800" kern="1200" spc="0" baseline="0">
          <a:solidFill>
            <a:srgbClr val="505050"/>
          </a:solidFill>
          <a:latin typeface="+mj-lt"/>
          <a:ea typeface="+mn-ea"/>
          <a:cs typeface="+mn-cs"/>
        </a:defRPr>
      </a:lvl4pPr>
      <a:lvl5pPr marL="1828449" indent="0" algn="l" defTabSz="914225" rtl="0" eaLnBrk="1" latinLnBrk="0" hangingPunct="1">
        <a:lnSpc>
          <a:spcPct val="90000"/>
        </a:lnSpc>
        <a:spcBef>
          <a:spcPts val="500"/>
        </a:spcBef>
        <a:buFont typeface="Arial" panose="020B0604020202020204" pitchFamily="34" charset="0"/>
        <a:buNone/>
        <a:defRPr sz="1800" kern="1200" spc="0" baseline="0">
          <a:solidFill>
            <a:srgbClr val="505050"/>
          </a:solidFill>
          <a:latin typeface="+mj-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orient="horz" pos="288">
          <p15:clr>
            <a:srgbClr val="C35EA4"/>
          </p15:clr>
        </p15:guide>
        <p15:guide id="3" pos="7392">
          <p15:clr>
            <a:srgbClr val="C35EA4"/>
          </p15:clr>
        </p15:guide>
        <p15:guide id="4" orient="horz" pos="4008">
          <p15:clr>
            <a:srgbClr val="C35EA4"/>
          </p15:clr>
        </p15:guide>
        <p15:guide id="5" pos="3840">
          <p15:clr>
            <a:srgbClr val="F26B43"/>
          </p15:clr>
        </p15:guide>
        <p15:guide id="6"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7"/>
            <a:ext cx="11653521" cy="1831739"/>
          </a:xfrm>
          <a:prstGeom prst="rect">
            <a:avLst/>
          </a:prstGeom>
        </p:spPr>
        <p:txBody>
          <a:bodyPr vert="horz" wrap="square" lIns="146304" tIns="91440" rIns="146304" bIns="91440" rtlCol="0">
            <a:spAutoFit/>
          </a:bodyPr>
          <a:lstStyle/>
          <a:p>
            <a:pPr marL="0" marR="0" lvl="0" indent="0" algn="l" defTabSz="896354" rtl="0" eaLnBrk="1" fontAlgn="auto" latinLnBrk="0" hangingPunct="1">
              <a:lnSpc>
                <a:spcPct val="90000"/>
              </a:lnSpc>
              <a:spcBef>
                <a:spcPct val="20000"/>
              </a:spcBef>
              <a:spcAft>
                <a:spcPts val="0"/>
              </a:spcAft>
              <a:buClrTx/>
              <a:buSzPct val="90000"/>
              <a:tabLst/>
            </a:pPr>
            <a:r>
              <a:rPr lang="en-US"/>
              <a:t>Click to edit Master text styles</a:t>
            </a:r>
          </a:p>
          <a:p>
            <a:pPr marL="0" marR="0" lvl="1" indent="0" algn="l" defTabSz="896354" rtl="0" eaLnBrk="1" fontAlgn="auto" latinLnBrk="0" hangingPunct="1">
              <a:lnSpc>
                <a:spcPct val="90000"/>
              </a:lnSpc>
              <a:spcBef>
                <a:spcPct val="20000"/>
              </a:spcBef>
              <a:spcAft>
                <a:spcPts val="0"/>
              </a:spcAft>
              <a:buClrTx/>
              <a:buSzPct val="90000"/>
              <a:tabLst/>
            </a:pPr>
            <a:r>
              <a:rPr lang="en-US"/>
              <a:t>Second level</a:t>
            </a:r>
          </a:p>
          <a:p>
            <a:pPr marL="0" marR="0" lvl="2" indent="0" algn="l" defTabSz="896354" rtl="0" eaLnBrk="1" fontAlgn="auto" latinLnBrk="0" hangingPunct="1">
              <a:lnSpc>
                <a:spcPct val="90000"/>
              </a:lnSpc>
              <a:spcBef>
                <a:spcPct val="20000"/>
              </a:spcBef>
              <a:spcAft>
                <a:spcPts val="0"/>
              </a:spcAft>
              <a:buClrTx/>
              <a:buSzPct val="90000"/>
              <a:tabLst/>
            </a:pPr>
            <a:r>
              <a:rPr lang="en-US"/>
              <a:t>Third level</a:t>
            </a:r>
          </a:p>
          <a:p>
            <a:pPr marL="0" marR="0" lvl="3" indent="0" algn="l" defTabSz="896354" rtl="0" eaLnBrk="1" fontAlgn="auto" latinLnBrk="0" hangingPunct="1">
              <a:lnSpc>
                <a:spcPct val="90000"/>
              </a:lnSpc>
              <a:spcBef>
                <a:spcPct val="20000"/>
              </a:spcBef>
              <a:spcAft>
                <a:spcPts val="0"/>
              </a:spcAft>
              <a:buClrTx/>
              <a:buSzPct val="90000"/>
              <a:tabLst/>
            </a:pPr>
            <a:r>
              <a:rPr lang="en-US"/>
              <a:t>Fourth level</a:t>
            </a:r>
          </a:p>
          <a:p>
            <a:pPr marL="0" marR="0" lvl="4" indent="0" algn="l" defTabSz="896354" rtl="0" eaLnBrk="1" fontAlgn="auto" latinLnBrk="0" hangingPunct="1">
              <a:lnSpc>
                <a:spcPct val="90000"/>
              </a:lnSpc>
              <a:spcBef>
                <a:spcPct val="20000"/>
              </a:spcBef>
              <a:spcAft>
                <a:spcPts val="0"/>
              </a:spcAft>
              <a:buClrTx/>
              <a:buSzPct val="90000"/>
              <a:tabLst/>
            </a:pPr>
            <a:r>
              <a:rPr lang="en-US"/>
              <a:t>Fifth level</a:t>
            </a:r>
          </a:p>
        </p:txBody>
      </p:sp>
      <p:grpSp>
        <p:nvGrpSpPr>
          <p:cNvPr id="5" name="Group 4"/>
          <p:cNvGrpSpPr/>
          <p:nvPr userDrawn="1"/>
        </p:nvGrpSpPr>
        <p:grpSpPr>
          <a:xfrm>
            <a:off x="12324298" y="0"/>
            <a:ext cx="1341929" cy="2942083"/>
            <a:chOff x="0" y="0"/>
            <a:chExt cx="5486399" cy="5486400"/>
          </a:xfrm>
        </p:grpSpPr>
        <p:sp>
          <p:nvSpPr>
            <p:cNvPr id="6" name="Rectangle 5"/>
            <p:cNvSpPr/>
            <p:nvPr userDrawn="1"/>
          </p:nvSpPr>
          <p:spPr bwMode="auto">
            <a:xfrm>
              <a:off x="0" y="0"/>
              <a:ext cx="1828800" cy="1828800"/>
            </a:xfrm>
            <a:prstGeom prst="rect">
              <a:avLst/>
            </a:prstGeom>
            <a:solidFill>
              <a:srgbClr val="FFFFFF"/>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Triangle 7"/>
            <p:cNvSpPr/>
            <p:nvPr userDrawn="1"/>
          </p:nvSpPr>
          <p:spPr bwMode="auto">
            <a:xfrm flipH="1">
              <a:off x="0" y="0"/>
              <a:ext cx="1828800" cy="1828800"/>
            </a:xfrm>
            <a:prstGeom prst="rtTriangl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828799" y="0"/>
              <a:ext cx="1828800" cy="1828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0" name="Right Triangle 9"/>
            <p:cNvSpPr/>
            <p:nvPr userDrawn="1"/>
          </p:nvSpPr>
          <p:spPr bwMode="auto">
            <a:xfrm flipH="1">
              <a:off x="1828799" y="0"/>
              <a:ext cx="1828800" cy="1828800"/>
            </a:xfrm>
            <a:prstGeom prst="r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r>
                <a:rPr lang="en-US" sz="2307">
                  <a:gradFill>
                    <a:gsLst>
                      <a:gs pos="0">
                        <a:srgbClr val="FFFFFF"/>
                      </a:gs>
                      <a:gs pos="100000">
                        <a:srgbClr val="FFFFFF"/>
                      </a:gs>
                    </a:gsLst>
                    <a:lin ang="5400000" scaled="0"/>
                  </a:gradFill>
                  <a:ea typeface="Segoe UI" pitchFamily="34" charset="0"/>
                  <a:cs typeface="Segoe UI" pitchFamily="34" charset="0"/>
                </a:rPr>
                <a:t>         </a:t>
              </a:r>
            </a:p>
          </p:txBody>
        </p:sp>
        <p:sp>
          <p:nvSpPr>
            <p:cNvPr id="11" name="Rectangle 10"/>
            <p:cNvSpPr/>
            <p:nvPr userDrawn="1"/>
          </p:nvSpPr>
          <p:spPr bwMode="auto">
            <a:xfrm>
              <a:off x="3657599" y="0"/>
              <a:ext cx="1828800" cy="182880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Triangle 11"/>
            <p:cNvSpPr/>
            <p:nvPr userDrawn="1"/>
          </p:nvSpPr>
          <p:spPr bwMode="auto">
            <a:xfrm flipH="1">
              <a:off x="3657599" y="0"/>
              <a:ext cx="1828800" cy="1828800"/>
            </a:xfrm>
            <a:prstGeom prst="rtTriangl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0" y="1828800"/>
              <a:ext cx="1828800" cy="18288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userDrawn="1"/>
          </p:nvSpPr>
          <p:spPr bwMode="auto">
            <a:xfrm flipH="1">
              <a:off x="0" y="1828800"/>
              <a:ext cx="1828800" cy="1828800"/>
            </a:xfrm>
            <a:prstGeom prst="r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1828799" y="1828800"/>
              <a:ext cx="1828800" cy="1828800"/>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6" name="Right Triangle 15"/>
            <p:cNvSpPr/>
            <p:nvPr userDrawn="1"/>
          </p:nvSpPr>
          <p:spPr bwMode="auto">
            <a:xfrm flipH="1">
              <a:off x="1828799" y="1828800"/>
              <a:ext cx="1828800" cy="1828800"/>
            </a:xfrm>
            <a:prstGeom prst="r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3657599" y="1828800"/>
              <a:ext cx="1828800" cy="18288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userDrawn="1"/>
          </p:nvSpPr>
          <p:spPr bwMode="auto">
            <a:xfrm flipH="1">
              <a:off x="3657599" y="1828800"/>
              <a:ext cx="1828800" cy="1828800"/>
            </a:xfrm>
            <a:prstGeom prst="rtTriangl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a:off x="0" y="3657600"/>
              <a:ext cx="1828800" cy="1828800"/>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userDrawn="1"/>
          </p:nvSpPr>
          <p:spPr bwMode="auto">
            <a:xfrm flipH="1">
              <a:off x="0" y="3657600"/>
              <a:ext cx="1828800" cy="1828800"/>
            </a:xfrm>
            <a:prstGeom prst="rtTriangl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1828799" y="3657600"/>
              <a:ext cx="1828800" cy="1828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Triangle 21"/>
            <p:cNvSpPr/>
            <p:nvPr userDrawn="1"/>
          </p:nvSpPr>
          <p:spPr bwMode="auto">
            <a:xfrm flipH="1">
              <a:off x="1828799" y="3657600"/>
              <a:ext cx="1828800" cy="1828800"/>
            </a:xfrm>
            <a:prstGeom prst="r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auto">
            <a:xfrm>
              <a:off x="3657599" y="3657600"/>
              <a:ext cx="1828800" cy="18288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userDrawn="1"/>
          </p:nvSpPr>
          <p:spPr bwMode="auto">
            <a:xfrm flipH="1">
              <a:off x="3657599" y="3657600"/>
              <a:ext cx="1828800" cy="1828800"/>
            </a:xfrm>
            <a:prstGeom prst="r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p:cNvPicPr>
            <a:picLocks noChangeAspect="1"/>
          </p:cNvPicPr>
          <p:nvPr userDrawn="1"/>
        </p:nvPicPr>
        <p:blipFill>
          <a:blip r:embed="rId3"/>
          <a:stretch>
            <a:fillRect/>
          </a:stretch>
        </p:blipFill>
        <p:spPr>
          <a:xfrm>
            <a:off x="12324298" y="3100841"/>
            <a:ext cx="1341929" cy="766926"/>
          </a:xfrm>
          <a:prstGeom prst="rect">
            <a:avLst/>
          </a:prstGeom>
        </p:spPr>
      </p:pic>
      <p:pic>
        <p:nvPicPr>
          <p:cNvPr id="26" name="Picture 25"/>
          <p:cNvPicPr>
            <a:picLocks noChangeAspect="1"/>
          </p:cNvPicPr>
          <p:nvPr userDrawn="1"/>
        </p:nvPicPr>
        <p:blipFill rotWithShape="1">
          <a:blip r:embed="rId4"/>
          <a:srcRect r="23219" b="82653"/>
          <a:stretch/>
        </p:blipFill>
        <p:spPr>
          <a:xfrm rot="5400000">
            <a:off x="12422524" y="1357968"/>
            <a:ext cx="2942083" cy="226146"/>
          </a:xfrm>
          <a:prstGeom prst="rect">
            <a:avLst/>
          </a:prstGeom>
        </p:spPr>
      </p:pic>
      <p:sp>
        <p:nvSpPr>
          <p:cNvPr id="27" name="Rectangle 26"/>
          <p:cNvSpPr/>
          <p:nvPr userDrawn="1"/>
        </p:nvSpPr>
        <p:spPr bwMode="auto">
          <a:xfrm>
            <a:off x="14006639" y="289512"/>
            <a:ext cx="221162" cy="294890"/>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40178682"/>
      </p:ext>
    </p:extLst>
  </p:cSld>
  <p:clrMap bg1="dk1" tx1="lt1" bg2="dk2" tx2="lt2" accent1="accent1" accent2="accent2" accent3="accent3" accent4="accent4" accent5="accent5" accent6="accent6" hlink="hlink" folHlink="folHlink"/>
  <p:sldLayoutIdLst>
    <p:sldLayoutId id="2147483916" r:id="rId1"/>
  </p:sldLayoutIdLst>
  <p:transition>
    <p:fade/>
  </p:transition>
  <p:txStyles>
    <p:titleStyle>
      <a:lvl1pPr algn="ctr" defTabSz="896354" rtl="0" eaLnBrk="1" latinLnBrk="0" hangingPunct="1">
        <a:lnSpc>
          <a:spcPct val="90000"/>
        </a:lnSpc>
        <a:spcBef>
          <a:spcPct val="0"/>
        </a:spcBef>
        <a:buNone/>
        <a:defRPr lang="en-US" sz="3921" b="0" kern="1200" cap="all" spc="-96" baseline="0" dirty="0">
          <a:ln w="3175">
            <a:noFill/>
          </a:ln>
          <a:gradFill>
            <a:gsLst>
              <a:gs pos="76768">
                <a:srgbClr val="FFFFFF"/>
              </a:gs>
              <a:gs pos="53000">
                <a:srgbClr val="FFFFFF"/>
              </a:gs>
            </a:gsLst>
            <a:lin ang="5400000" scaled="0"/>
          </a:gradFill>
          <a:effectLst/>
          <a:latin typeface="+mj-lt"/>
          <a:ea typeface="+mn-ea"/>
          <a:cs typeface="Segoe UI Semibold" panose="020B0702040204020203"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None/>
        <a:tabLst/>
        <a:defRPr lang="en-US" sz="3529" kern="1200" spc="-96" baseline="0" dirty="0" smtClean="0">
          <a:gradFill>
            <a:gsLst>
              <a:gs pos="1250">
                <a:schemeClr val="tx1"/>
              </a:gs>
              <a:gs pos="99000">
                <a:schemeClr val="tx1"/>
              </a:gs>
            </a:gsLst>
            <a:lin ang="5400000" scaled="0"/>
          </a:gradFill>
          <a:latin typeface="+mn-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32832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1016103954"/>
      </p:ext>
    </p:extLst>
  </p:cSld>
  <p:clrMap bg1="lt1" tx1="dk1" bg2="lt2" tx2="dk2" accent1="accent1" accent2="accent2" accent3="accent3" accent4="accent4" accent5="accent5" accent6="accent6" hlink="hlink" folHlink="folHlink"/>
  <p:sldLayoutIdLst>
    <p:sldLayoutId id="2147483965" r:id="rId1"/>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2"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41"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13"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83"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355" marR="0" indent="-224072" algn="l" defTabSz="91426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7882048"/>
      </p:ext>
    </p:extLst>
  </p:cSld>
  <p:clrMap bg1="lt1" tx1="dk1" bg2="lt2" tx2="dk2" accent1="accent1" accent2="accent2" accent3="accent3" accent4="accent4" accent5="accent5" accent6="accent6" hlink="hlink" folHlink="folHlink"/>
  <p:sldLayoutIdLst>
    <p:sldLayoutId id="2147483973"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891501940"/>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p>
        </p:txBody>
      </p:sp>
      <p:sp>
        <p:nvSpPr>
          <p:cNvPr id="4" name="Text Placeholder 3"/>
          <p:cNvSpPr>
            <a:spLocks noGrp="1"/>
          </p:cNvSpPr>
          <p:nvPr>
            <p:ph type="body" idx="1"/>
          </p:nvPr>
        </p:nvSpPr>
        <p:spPr>
          <a:xfrm>
            <a:off x="266065" y="1187623"/>
            <a:ext cx="11155093" cy="255900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70689"/>
      </p:ext>
    </p:extLst>
  </p:cSld>
  <p:clrMap bg1="lt1" tx1="dk1" bg2="lt2" tx2="dk2" accent1="accent1" accent2="accent2" accent3="accent3" accent4="accent4" accent5="accent5" accent6="accent6" hlink="hlink" folHlink="folHlink"/>
  <p:sldLayoutIdLst>
    <p:sldLayoutId id="2147484009" r:id="rId1"/>
    <p:sldLayoutId id="2147484010" r:id="rId2"/>
  </p:sldLayoutIdLst>
  <p:transition>
    <p:fade/>
  </p:transition>
  <p:hf hdr="0" dt="0"/>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6" marR="0" indent="-339596"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70" baseline="0">
          <a:gradFill>
            <a:gsLst>
              <a:gs pos="1250">
                <a:schemeClr val="tx1"/>
              </a:gs>
              <a:gs pos="100000">
                <a:schemeClr val="tx1"/>
              </a:gs>
            </a:gsLst>
            <a:lin ang="5400000" scaled="0"/>
          </a:gradFill>
          <a:latin typeface="+mj-lt"/>
          <a:ea typeface="+mn-ea"/>
          <a:cs typeface="+mn-cs"/>
        </a:defRPr>
      </a:lvl1pPr>
      <a:lvl2pPr marL="572869" marR="0" indent="-233274" algn="l" defTabSz="914016"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208" marR="0" indent="-225340" algn="l" defTabSz="914016" rtl="0" eaLnBrk="1" fontAlgn="auto" latinLnBrk="0" hangingPunct="1">
        <a:lnSpc>
          <a:spcPct val="90000"/>
        </a:lnSpc>
        <a:spcBef>
          <a:spcPct val="20000"/>
        </a:spcBef>
        <a:spcAft>
          <a:spcPts val="0"/>
        </a:spcAft>
        <a:buClrTx/>
        <a:buSzPct val="90000"/>
        <a:buFont typeface="Wingdings" pitchFamily="2" charset="2"/>
        <a:buChar char=""/>
        <a:tabLst>
          <a:tab pos="798208" algn="l"/>
        </a:tabLst>
        <a:defRPr sz="2745" kern="1200" spc="0" baseline="0">
          <a:gradFill>
            <a:gsLst>
              <a:gs pos="1250">
                <a:schemeClr val="tx1"/>
              </a:gs>
              <a:gs pos="100000">
                <a:schemeClr val="tx1"/>
              </a:gs>
            </a:gsLst>
            <a:lin ang="5400000" scaled="0"/>
          </a:gradFill>
          <a:latin typeface="+mn-lt"/>
          <a:ea typeface="+mn-ea"/>
          <a:cs typeface="+mn-cs"/>
        </a:defRPr>
      </a:lvl3pPr>
      <a:lvl4pPr marL="1029896" marR="0" indent="-231686" algn="l" defTabSz="914016"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236" marR="0" indent="-225340" algn="l" defTabSz="914016" rtl="0" eaLnBrk="1" fontAlgn="auto" latinLnBrk="0" hangingPunct="1">
        <a:lnSpc>
          <a:spcPct val="90000"/>
        </a:lnSpc>
        <a:spcBef>
          <a:spcPct val="20000"/>
        </a:spcBef>
        <a:spcAft>
          <a:spcPts val="0"/>
        </a:spcAft>
        <a:buClrTx/>
        <a:buSzPct val="90000"/>
        <a:buFont typeface="Wingdings" pitchFamily="2" charset="2"/>
        <a:buChar char=""/>
        <a:tabLst>
          <a:tab pos="1255236" algn="l"/>
        </a:tabLst>
        <a:defRPr sz="2353"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20736581"/>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 id="2147484037" r:id="rId26"/>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93637433"/>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 id="2147484065" r:id="rId27"/>
    <p:sldLayoutId id="2147484066" r:id="rId28"/>
    <p:sldLayoutId id="2147484067" r:id="rId29"/>
    <p:sldLayoutId id="2147484068" r:id="rId30"/>
    <p:sldLayoutId id="2147484069" r:id="rId31"/>
    <p:sldLayoutId id="214748407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microsoft.com/en-us/microsoft-365/security/office-365-security/ciso-workshop-module-3"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0.png"/><Relationship Id="rId26" Type="http://schemas.openxmlformats.org/officeDocument/2006/relationships/image" Target="../media/image68.jpg"/><Relationship Id="rId39" Type="http://schemas.openxmlformats.org/officeDocument/2006/relationships/image" Target="../media/image81.png"/><Relationship Id="rId21" Type="http://schemas.openxmlformats.org/officeDocument/2006/relationships/image" Target="../media/image63.svg"/><Relationship Id="rId34" Type="http://schemas.openxmlformats.org/officeDocument/2006/relationships/image" Target="../media/image76.png"/><Relationship Id="rId7" Type="http://schemas.openxmlformats.org/officeDocument/2006/relationships/image" Target="../media/image52.png"/><Relationship Id="rId2" Type="http://schemas.openxmlformats.org/officeDocument/2006/relationships/notesSlide" Target="../notesSlides/notesSlide13.xml"/><Relationship Id="rId16" Type="http://schemas.openxmlformats.org/officeDocument/2006/relationships/hyperlink" Target="https://blogs.technet.microsoft.com/enterprisemobility/2015/09/08/sealpath-brings-rms-protection-to-autocad/" TargetMode="External"/><Relationship Id="rId20" Type="http://schemas.openxmlformats.org/officeDocument/2006/relationships/image" Target="../media/image62.png"/><Relationship Id="rId29" Type="http://schemas.openxmlformats.org/officeDocument/2006/relationships/image" Target="../media/image71.png"/><Relationship Id="rId41" Type="http://schemas.openxmlformats.org/officeDocument/2006/relationships/image" Target="../media/image83.png"/><Relationship Id="rId1" Type="http://schemas.openxmlformats.org/officeDocument/2006/relationships/slideLayout" Target="../slideLayouts/slideLayout64.xml"/><Relationship Id="rId6" Type="http://schemas.openxmlformats.org/officeDocument/2006/relationships/image" Target="../media/image51.svg"/><Relationship Id="rId11" Type="http://schemas.openxmlformats.org/officeDocument/2006/relationships/image" Target="../media/image54.jpg"/><Relationship Id="rId24" Type="http://schemas.openxmlformats.org/officeDocument/2006/relationships/image" Target="../media/image66.png"/><Relationship Id="rId32" Type="http://schemas.openxmlformats.org/officeDocument/2006/relationships/image" Target="../media/image74.jpg"/><Relationship Id="rId37" Type="http://schemas.openxmlformats.org/officeDocument/2006/relationships/image" Target="../media/image79.png"/><Relationship Id="rId40" Type="http://schemas.openxmlformats.org/officeDocument/2006/relationships/image" Target="../media/image82.png"/><Relationship Id="rId5" Type="http://schemas.openxmlformats.org/officeDocument/2006/relationships/image" Target="../media/image50.png"/><Relationship Id="rId15" Type="http://schemas.openxmlformats.org/officeDocument/2006/relationships/image" Target="../media/image58.png"/><Relationship Id="rId23" Type="http://schemas.openxmlformats.org/officeDocument/2006/relationships/image" Target="../media/image65.jpg"/><Relationship Id="rId28" Type="http://schemas.openxmlformats.org/officeDocument/2006/relationships/image" Target="../media/image70.png"/><Relationship Id="rId36" Type="http://schemas.openxmlformats.org/officeDocument/2006/relationships/image" Target="../media/image78.png"/><Relationship Id="rId10" Type="http://schemas.openxmlformats.org/officeDocument/2006/relationships/hyperlink" Target="https://docs.microsoft.com/en-us/information-protection/get-started/requirements-applications" TargetMode="External"/><Relationship Id="rId19" Type="http://schemas.openxmlformats.org/officeDocument/2006/relationships/image" Target="../media/image61.svg"/><Relationship Id="rId31" Type="http://schemas.openxmlformats.org/officeDocument/2006/relationships/image" Target="../media/image73.png"/><Relationship Id="rId4" Type="http://schemas.openxmlformats.org/officeDocument/2006/relationships/image" Target="../media/image49.svg"/><Relationship Id="rId9" Type="http://schemas.openxmlformats.org/officeDocument/2006/relationships/hyperlink" Target="https://docs.microsoft.com/en-us/azure/active-directory/active-directory-conditional-access-azure-portal" TargetMode="External"/><Relationship Id="rId14" Type="http://schemas.openxmlformats.org/officeDocument/2006/relationships/image" Target="../media/image57.png"/><Relationship Id="rId22" Type="http://schemas.openxmlformats.org/officeDocument/2006/relationships/image" Target="../media/image64.png"/><Relationship Id="rId27" Type="http://schemas.openxmlformats.org/officeDocument/2006/relationships/image" Target="../media/image69.jpg"/><Relationship Id="rId30" Type="http://schemas.openxmlformats.org/officeDocument/2006/relationships/image" Target="../media/image72.png"/><Relationship Id="rId35" Type="http://schemas.openxmlformats.org/officeDocument/2006/relationships/image" Target="../media/image77.png"/><Relationship Id="rId8" Type="http://schemas.openxmlformats.org/officeDocument/2006/relationships/image" Target="../media/image53.svg"/><Relationship Id="rId3" Type="http://schemas.openxmlformats.org/officeDocument/2006/relationships/image" Target="../media/image48.png"/><Relationship Id="rId12" Type="http://schemas.openxmlformats.org/officeDocument/2006/relationships/image" Target="../media/image55.png"/><Relationship Id="rId17" Type="http://schemas.openxmlformats.org/officeDocument/2006/relationships/image" Target="../media/image59.png"/><Relationship Id="rId25" Type="http://schemas.openxmlformats.org/officeDocument/2006/relationships/image" Target="../media/image67.jpg"/><Relationship Id="rId33" Type="http://schemas.openxmlformats.org/officeDocument/2006/relationships/image" Target="../media/image75.jpg"/><Relationship Id="rId38" Type="http://schemas.openxmlformats.org/officeDocument/2006/relationships/image" Target="../media/image80.png"/></Relationships>
</file>

<file path=ppt/slides/_rels/slide14.xml.rels><?xml version="1.0" encoding="UTF-8" standalone="yes"?>
<Relationships xmlns="http://schemas.openxmlformats.org/package/2006/relationships"><Relationship Id="rId26" Type="http://schemas.openxmlformats.org/officeDocument/2006/relationships/image" Target="../media/image57.png"/><Relationship Id="rId21" Type="http://schemas.openxmlformats.org/officeDocument/2006/relationships/image" Target="../media/image82.png"/><Relationship Id="rId34" Type="http://schemas.openxmlformats.org/officeDocument/2006/relationships/image" Target="../media/image68.jpg"/><Relationship Id="rId42" Type="http://schemas.openxmlformats.org/officeDocument/2006/relationships/image" Target="../media/image90.png"/><Relationship Id="rId47" Type="http://schemas.openxmlformats.org/officeDocument/2006/relationships/image" Target="../media/image93.png"/><Relationship Id="rId50" Type="http://schemas.openxmlformats.org/officeDocument/2006/relationships/image" Target="../media/image96.png"/><Relationship Id="rId55" Type="http://schemas.openxmlformats.org/officeDocument/2006/relationships/hyperlink" Target="https://docs.microsoft.com/en-us/azure/active-directory/active-directory-identityprotection" TargetMode="External"/><Relationship Id="rId63" Type="http://schemas.openxmlformats.org/officeDocument/2006/relationships/image" Target="../media/image104.svg"/><Relationship Id="rId68"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notesSlide" Target="../notesSlides/notesSlide14.xml"/><Relationship Id="rId16" Type="http://schemas.openxmlformats.org/officeDocument/2006/relationships/image" Target="../media/image77.png"/><Relationship Id="rId29" Type="http://schemas.openxmlformats.org/officeDocument/2006/relationships/image" Target="../media/image59.png"/><Relationship Id="rId11" Type="http://schemas.openxmlformats.org/officeDocument/2006/relationships/image" Target="../media/image73.png"/><Relationship Id="rId24" Type="http://schemas.openxmlformats.org/officeDocument/2006/relationships/image" Target="../media/image55.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89.emf"/><Relationship Id="rId45" Type="http://schemas.openxmlformats.org/officeDocument/2006/relationships/image" Target="../media/image83.png"/><Relationship Id="rId53" Type="http://schemas.openxmlformats.org/officeDocument/2006/relationships/image" Target="../media/image99.png"/><Relationship Id="rId58" Type="http://schemas.openxmlformats.org/officeDocument/2006/relationships/image" Target="../media/image101.png"/><Relationship Id="rId66" Type="http://schemas.openxmlformats.org/officeDocument/2006/relationships/image" Target="../media/image105.svg"/><Relationship Id="rId5" Type="http://schemas.openxmlformats.org/officeDocument/2006/relationships/hyperlink" Target="https://docs.microsoft.com/en-us/azure/active-directory/" TargetMode="External"/><Relationship Id="rId61" Type="http://schemas.openxmlformats.org/officeDocument/2006/relationships/image" Target="../media/image102.jpeg"/><Relationship Id="rId19" Type="http://schemas.openxmlformats.org/officeDocument/2006/relationships/image" Target="../media/image80.png"/><Relationship Id="rId14" Type="http://schemas.openxmlformats.org/officeDocument/2006/relationships/image" Target="../media/image75.jpg"/><Relationship Id="rId22" Type="http://schemas.openxmlformats.org/officeDocument/2006/relationships/hyperlink" Target="https://docs.microsoft.com/en-us/information-protection/get-started/requirements-applications" TargetMode="External"/><Relationship Id="rId27" Type="http://schemas.openxmlformats.org/officeDocument/2006/relationships/image" Target="../media/image58.png"/><Relationship Id="rId30" Type="http://schemas.openxmlformats.org/officeDocument/2006/relationships/image" Target="../media/image64.png"/><Relationship Id="rId35" Type="http://schemas.openxmlformats.org/officeDocument/2006/relationships/image" Target="../media/image69.jpg"/><Relationship Id="rId43" Type="http://schemas.openxmlformats.org/officeDocument/2006/relationships/hyperlink" Target="https://www.microsoft.com/en-us/WindowsForBusiness/windows-atp" TargetMode="External"/><Relationship Id="rId48" Type="http://schemas.openxmlformats.org/officeDocument/2006/relationships/image" Target="../media/image94.png"/><Relationship Id="rId56" Type="http://schemas.openxmlformats.org/officeDocument/2006/relationships/hyperlink" Target="https://www.microsoft.com/en-us/cloud-platform/cloud-app-security" TargetMode="External"/><Relationship Id="rId64" Type="http://schemas.openxmlformats.org/officeDocument/2006/relationships/hyperlink" Target="https://docs.microsoft.com/en-us/azure/active-directory/active-directory-b2b-what-is-azure-ad-b2b" TargetMode="External"/><Relationship Id="rId8" Type="http://schemas.openxmlformats.org/officeDocument/2006/relationships/hyperlink" Target="https://docs.microsoft.com/en-us/azure/active-directory/active-directory-conditional-access-azure-portal" TargetMode="External"/><Relationship Id="rId51" Type="http://schemas.openxmlformats.org/officeDocument/2006/relationships/image" Target="../media/image97.png"/><Relationship Id="rId3" Type="http://schemas.openxmlformats.org/officeDocument/2006/relationships/image" Target="../media/image52.png"/><Relationship Id="rId12" Type="http://schemas.openxmlformats.org/officeDocument/2006/relationships/image" Target="../media/image72.png"/><Relationship Id="rId17" Type="http://schemas.openxmlformats.org/officeDocument/2006/relationships/image" Target="../media/image78.png"/><Relationship Id="rId25" Type="http://schemas.openxmlformats.org/officeDocument/2006/relationships/image" Target="../media/image56.png"/><Relationship Id="rId33" Type="http://schemas.openxmlformats.org/officeDocument/2006/relationships/image" Target="../media/image67.jpg"/><Relationship Id="rId38" Type="http://schemas.openxmlformats.org/officeDocument/2006/relationships/image" Target="../media/image88.png"/><Relationship Id="rId46" Type="http://schemas.openxmlformats.org/officeDocument/2006/relationships/image" Target="../media/image92.emf"/><Relationship Id="rId59" Type="http://schemas.openxmlformats.org/officeDocument/2006/relationships/hyperlink" Target="https://docs.microsoft.com/en-us/azure/active-directory/authentication/multi-factor-authentication" TargetMode="External"/><Relationship Id="rId67" Type="http://schemas.openxmlformats.org/officeDocument/2006/relationships/image" Target="../media/image48.png"/><Relationship Id="rId20" Type="http://schemas.openxmlformats.org/officeDocument/2006/relationships/image" Target="../media/image81.png"/><Relationship Id="rId41" Type="http://schemas.openxmlformats.org/officeDocument/2006/relationships/hyperlink" Target="https://www.microsoft.com/en-us/cloud-platform/microsoft-intune" TargetMode="External"/><Relationship Id="rId54" Type="http://schemas.openxmlformats.org/officeDocument/2006/relationships/image" Target="../media/image100.svg"/><Relationship Id="rId62" Type="http://schemas.openxmlformats.org/officeDocument/2006/relationships/image" Target="../media/image103.png"/><Relationship Id="rId1" Type="http://schemas.openxmlformats.org/officeDocument/2006/relationships/slideLayout" Target="../slideLayouts/slideLayout64.xml"/><Relationship Id="rId6" Type="http://schemas.openxmlformats.org/officeDocument/2006/relationships/image" Target="../media/image85.emf"/><Relationship Id="rId15" Type="http://schemas.openxmlformats.org/officeDocument/2006/relationships/image" Target="../media/image76.png"/><Relationship Id="rId23" Type="http://schemas.openxmlformats.org/officeDocument/2006/relationships/image" Target="../media/image54.jpg"/><Relationship Id="rId28" Type="http://schemas.openxmlformats.org/officeDocument/2006/relationships/hyperlink" Target="https://blogs.technet.microsoft.com/enterprisemobility/2015/09/08/sealpath-brings-rms-protection-to-autocad/" TargetMode="External"/><Relationship Id="rId36" Type="http://schemas.openxmlformats.org/officeDocument/2006/relationships/image" Target="../media/image70.png"/><Relationship Id="rId49" Type="http://schemas.openxmlformats.org/officeDocument/2006/relationships/image" Target="../media/image95.svg"/><Relationship Id="rId57" Type="http://schemas.openxmlformats.org/officeDocument/2006/relationships/hyperlink" Target="https://docs.microsoft.com/en-us/azure-advanced-threat-protection/" TargetMode="External"/><Relationship Id="rId10" Type="http://schemas.openxmlformats.org/officeDocument/2006/relationships/image" Target="../media/image87.png"/><Relationship Id="rId31" Type="http://schemas.openxmlformats.org/officeDocument/2006/relationships/image" Target="../media/image65.jpg"/><Relationship Id="rId44" Type="http://schemas.openxmlformats.org/officeDocument/2006/relationships/image" Target="../media/image91.jpg"/><Relationship Id="rId52" Type="http://schemas.openxmlformats.org/officeDocument/2006/relationships/image" Target="../media/image98.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50.png"/><Relationship Id="rId4" Type="http://schemas.openxmlformats.org/officeDocument/2006/relationships/image" Target="../media/image84.svg"/><Relationship Id="rId9" Type="http://schemas.openxmlformats.org/officeDocument/2006/relationships/image" Target="../media/image86.png"/><Relationship Id="rId13" Type="http://schemas.openxmlformats.org/officeDocument/2006/relationships/image" Target="../media/image74.jpg"/><Relationship Id="rId18" Type="http://schemas.openxmlformats.org/officeDocument/2006/relationships/image" Target="../media/image79.png"/><Relationship Id="rId39" Type="http://schemas.openxmlformats.org/officeDocument/2006/relationships/hyperlink" Target="https://www.microsoft.com/en-us/cloud-platform/azure-information-protectio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11.emf"/><Relationship Id="rId13" Type="http://schemas.openxmlformats.org/officeDocument/2006/relationships/image" Target="../media/image115.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4.jpeg"/><Relationship Id="rId2" Type="http://schemas.openxmlformats.org/officeDocument/2006/relationships/notesSlide" Target="../notesSlides/notesSlide15.xml"/><Relationship Id="rId1" Type="http://schemas.openxmlformats.org/officeDocument/2006/relationships/slideLayout" Target="../slideLayouts/slideLayout84.xml"/><Relationship Id="rId6" Type="http://schemas.openxmlformats.org/officeDocument/2006/relationships/image" Target="../media/image109.png"/><Relationship Id="rId11" Type="http://schemas.openxmlformats.org/officeDocument/2006/relationships/image" Target="../media/image101.png"/><Relationship Id="rId5" Type="http://schemas.openxmlformats.org/officeDocument/2006/relationships/image" Target="../media/image108.png"/><Relationship Id="rId15" Type="http://schemas.openxmlformats.org/officeDocument/2006/relationships/image" Target="../media/image117.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6.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hyperlink" Target="http://aka.ms/securitystandards" TargetMode="External"/><Relationship Id="rId18" Type="http://schemas.openxmlformats.org/officeDocument/2006/relationships/image" Target="../media/image125.png"/><Relationship Id="rId3" Type="http://schemas.openxmlformats.org/officeDocument/2006/relationships/hyperlink" Target="http://aka.ms/SPAroadmap" TargetMode="External"/><Relationship Id="rId21" Type="http://schemas.openxmlformats.org/officeDocument/2006/relationships/hyperlink" Target="https://github.com/GoFetchAD/GoFetch" TargetMode="External"/><Relationship Id="rId7" Type="http://schemas.openxmlformats.org/officeDocument/2006/relationships/diagramData" Target="../diagrams/data1.xml"/><Relationship Id="rId12" Type="http://schemas.openxmlformats.org/officeDocument/2006/relationships/hyperlink" Target="http://aka.ms/cyber-services" TargetMode="External"/><Relationship Id="rId17" Type="http://schemas.openxmlformats.org/officeDocument/2006/relationships/image" Target="../media/image124.png"/><Relationship Id="rId2" Type="http://schemas.openxmlformats.org/officeDocument/2006/relationships/notesSlide" Target="../notesSlides/notesSlide16.xml"/><Relationship Id="rId16" Type="http://schemas.openxmlformats.org/officeDocument/2006/relationships/image" Target="../media/image123.emf"/><Relationship Id="rId20" Type="http://schemas.openxmlformats.org/officeDocument/2006/relationships/hyperlink" Target="https://byt3bl33d3r.github.io/automating-the-empire-with-the-death-star-getting-domain-admin-with-a-push-of-a-button.html" TargetMode="External"/><Relationship Id="rId1" Type="http://schemas.openxmlformats.org/officeDocument/2006/relationships/slideLayout" Target="../slideLayouts/slideLayout18.xml"/><Relationship Id="rId6" Type="http://schemas.openxmlformats.org/officeDocument/2006/relationships/image" Target="../media/image120.png"/><Relationship Id="rId11" Type="http://schemas.microsoft.com/office/2007/relationships/diagramDrawing" Target="../diagrams/drawing1.xml"/><Relationship Id="rId5" Type="http://schemas.openxmlformats.org/officeDocument/2006/relationships/image" Target="../media/image119.png"/><Relationship Id="rId15" Type="http://schemas.openxmlformats.org/officeDocument/2006/relationships/image" Target="../media/image122.emf"/><Relationship Id="rId10" Type="http://schemas.openxmlformats.org/officeDocument/2006/relationships/diagramColors" Target="../diagrams/colors1.xml"/><Relationship Id="rId19" Type="http://schemas.openxmlformats.org/officeDocument/2006/relationships/image" Target="../media/image126.png"/><Relationship Id="rId4" Type="http://schemas.openxmlformats.org/officeDocument/2006/relationships/image" Target="../media/image118.png"/><Relationship Id="rId9" Type="http://schemas.openxmlformats.org/officeDocument/2006/relationships/diagramQuickStyle" Target="../diagrams/quickStyle1.xml"/><Relationship Id="rId14" Type="http://schemas.openxmlformats.org/officeDocument/2006/relationships/image" Target="../media/image121.png"/></Relationships>
</file>

<file path=ppt/slides/_rels/slide17.xml.rels><?xml version="1.0" encoding="UTF-8" standalone="yes"?>
<Relationships xmlns="http://schemas.openxmlformats.org/package/2006/relationships"><Relationship Id="rId8" Type="http://schemas.openxmlformats.org/officeDocument/2006/relationships/image" Target="../media/image1270.png"/><Relationship Id="rId13" Type="http://schemas.openxmlformats.org/officeDocument/2006/relationships/slide" Target="slide35.xml"/><Relationship Id="rId18" Type="http://schemas.openxmlformats.org/officeDocument/2006/relationships/image" Target="../media/image131.png"/><Relationship Id="rId26" Type="http://schemas.openxmlformats.org/officeDocument/2006/relationships/image" Target="../media/image1330.png"/><Relationship Id="rId3" Type="http://schemas.openxmlformats.org/officeDocument/2006/relationships/image" Target="../media/image124.png"/><Relationship Id="rId21" Type="http://schemas.openxmlformats.org/officeDocument/2006/relationships/image" Target="../media/image132.png"/><Relationship Id="rId7" Type="http://schemas.openxmlformats.org/officeDocument/2006/relationships/slide" Target="slide33.xml"/><Relationship Id="rId12" Type="http://schemas.openxmlformats.org/officeDocument/2006/relationships/image" Target="../media/image129.png"/><Relationship Id="rId17" Type="http://schemas.openxmlformats.org/officeDocument/2006/relationships/image" Target="../media/image1300.png"/><Relationship Id="rId25" Type="http://schemas.openxmlformats.org/officeDocument/2006/relationships/slide" Target="slide29.xml"/><Relationship Id="rId2" Type="http://schemas.openxmlformats.org/officeDocument/2006/relationships/notesSlide" Target="../notesSlides/notesSlide17.xml"/><Relationship Id="rId16" Type="http://schemas.openxmlformats.org/officeDocument/2006/relationships/slide" Target="slide30.xml"/><Relationship Id="rId20" Type="http://schemas.openxmlformats.org/officeDocument/2006/relationships/image" Target="../media/image1310.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280.png"/><Relationship Id="rId24" Type="http://schemas.openxmlformats.org/officeDocument/2006/relationships/image" Target="../media/image133.png"/><Relationship Id="rId5" Type="http://schemas.openxmlformats.org/officeDocument/2006/relationships/image" Target="../media/image126.png"/><Relationship Id="rId15" Type="http://schemas.openxmlformats.org/officeDocument/2006/relationships/image" Target="../media/image130.png"/><Relationship Id="rId23" Type="http://schemas.openxmlformats.org/officeDocument/2006/relationships/image" Target="../media/image1320.png"/><Relationship Id="rId10" Type="http://schemas.openxmlformats.org/officeDocument/2006/relationships/slide" Target="slide34.xml"/><Relationship Id="rId19" Type="http://schemas.openxmlformats.org/officeDocument/2006/relationships/slide" Target="slide31.xml"/><Relationship Id="rId4" Type="http://schemas.openxmlformats.org/officeDocument/2006/relationships/image" Target="../media/image125.png"/><Relationship Id="rId9" Type="http://schemas.openxmlformats.org/officeDocument/2006/relationships/image" Target="../media/image128.png"/><Relationship Id="rId14" Type="http://schemas.openxmlformats.org/officeDocument/2006/relationships/image" Target="../media/image129.png"/><Relationship Id="rId22" Type="http://schemas.openxmlformats.org/officeDocument/2006/relationships/slide" Target="slide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slides/_rels/slide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hyperlink" Target="https://techcommunity.microsoft.com/t5/Azure-Active-Directory-Identity/Your-Pa-word-doesn-t-matter/ba-p/731984"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8.png"/><Relationship Id="rId18" Type="http://schemas.openxmlformats.org/officeDocument/2006/relationships/image" Target="../media/image153.emf"/><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7.png"/><Relationship Id="rId17" Type="http://schemas.openxmlformats.org/officeDocument/2006/relationships/image" Target="../media/image152.png"/><Relationship Id="rId2" Type="http://schemas.openxmlformats.org/officeDocument/2006/relationships/notesSlide" Target="../notesSlides/notesSlide23.xml"/><Relationship Id="rId16" Type="http://schemas.openxmlformats.org/officeDocument/2006/relationships/image" Target="../media/image151.png"/><Relationship Id="rId1" Type="http://schemas.openxmlformats.org/officeDocument/2006/relationships/slideLayout" Target="../slideLayouts/slideLayout25.xml"/><Relationship Id="rId6" Type="http://schemas.openxmlformats.org/officeDocument/2006/relationships/image" Target="../media/image142.png"/><Relationship Id="rId11" Type="http://schemas.openxmlformats.org/officeDocument/2006/relationships/image" Target="../media/image101.png"/><Relationship Id="rId5" Type="http://schemas.openxmlformats.org/officeDocument/2006/relationships/image" Target="../media/image141.png"/><Relationship Id="rId15" Type="http://schemas.openxmlformats.org/officeDocument/2006/relationships/image" Target="../media/image150.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49.png"/></Relationships>
</file>

<file path=ppt/slides/_rels/slide24.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85.emf"/><Relationship Id="rId3" Type="http://schemas.openxmlformats.org/officeDocument/2006/relationships/image" Target="../media/image154.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2.png"/><Relationship Id="rId10" Type="http://schemas.openxmlformats.org/officeDocument/2006/relationships/image" Target="../media/image160.png"/><Relationship Id="rId4" Type="http://schemas.openxmlformats.org/officeDocument/2006/relationships/image" Target="../media/image155.png"/><Relationship Id="rId9" Type="http://schemas.openxmlformats.org/officeDocument/2006/relationships/image" Target="../media/image1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passwordguidance" TargetMode="External"/><Relationship Id="rId2" Type="http://schemas.openxmlformats.org/officeDocument/2006/relationships/hyperlink" Target="https://cloudblogs.microsoft.com/enterprisemobility/2018/03/05/azure-ad-and-adfs-best-practices-defending-against-password-spray-attacks/" TargetMode="External"/><Relationship Id="rId1" Type="http://schemas.openxmlformats.org/officeDocument/2006/relationships/slideLayout" Target="../slideLayouts/slideLayout15.xml"/><Relationship Id="rId4" Type="http://schemas.openxmlformats.org/officeDocument/2006/relationships/hyperlink" Target="https://channel9.msdn.com/events/Ignite/Microsoft-Ignite-Orlando-2017/BRK3016"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slide" Target="slide5.xml"/><Relationship Id="rId18" Type="http://schemas.openxmlformats.org/officeDocument/2006/relationships/image" Target="../media/image25.png"/><Relationship Id="rId26" Type="http://schemas.openxmlformats.org/officeDocument/2006/relationships/image" Target="../media/image270.png"/><Relationship Id="rId3" Type="http://schemas.openxmlformats.org/officeDocument/2006/relationships/image" Target="../media/image20.png"/><Relationship Id="rId21" Type="http://schemas.openxmlformats.org/officeDocument/2006/relationships/image" Target="../media/image26.png"/><Relationship Id="rId7" Type="http://schemas.openxmlformats.org/officeDocument/2006/relationships/slide" Target="slide23.xml"/><Relationship Id="rId12" Type="http://schemas.openxmlformats.org/officeDocument/2006/relationships/image" Target="../media/image23.png"/><Relationship Id="rId17" Type="http://schemas.openxmlformats.org/officeDocument/2006/relationships/image" Target="../media/image240.png"/><Relationship Id="rId25" Type="http://schemas.openxmlformats.org/officeDocument/2006/relationships/slide" Target="slide13.xml"/><Relationship Id="rId2" Type="http://schemas.openxmlformats.org/officeDocument/2006/relationships/notesSlide" Target="../notesSlides/notesSlide3.xml"/><Relationship Id="rId16" Type="http://schemas.openxmlformats.org/officeDocument/2006/relationships/slide" Target="slide8.xml"/><Relationship Id="rId20" Type="http://schemas.openxmlformats.org/officeDocument/2006/relationships/image" Target="../media/image250.png"/><Relationship Id="rId29" Type="http://schemas.openxmlformats.org/officeDocument/2006/relationships/image" Target="../media/image280.png"/><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20.png"/><Relationship Id="rId24" Type="http://schemas.openxmlformats.org/officeDocument/2006/relationships/image" Target="../media/image27.png"/><Relationship Id="rId5" Type="http://schemas.openxmlformats.org/officeDocument/2006/relationships/image" Target="../media/image200.png"/><Relationship Id="rId15" Type="http://schemas.openxmlformats.org/officeDocument/2006/relationships/image" Target="../media/image24.png"/><Relationship Id="rId23" Type="http://schemas.openxmlformats.org/officeDocument/2006/relationships/image" Target="../media/image260.png"/><Relationship Id="rId28" Type="http://schemas.openxmlformats.org/officeDocument/2006/relationships/slide" Target="slide19.xml"/><Relationship Id="rId10" Type="http://schemas.openxmlformats.org/officeDocument/2006/relationships/slide" Target="slide24.xml"/><Relationship Id="rId19" Type="http://schemas.openxmlformats.org/officeDocument/2006/relationships/slide" Target="slide11.xml"/><Relationship Id="rId4" Type="http://schemas.openxmlformats.org/officeDocument/2006/relationships/slide" Target="slide17.xml"/><Relationship Id="rId9" Type="http://schemas.openxmlformats.org/officeDocument/2006/relationships/image" Target="../media/image22.png"/><Relationship Id="rId14" Type="http://schemas.openxmlformats.org/officeDocument/2006/relationships/image" Target="../media/image230.png"/><Relationship Id="rId22" Type="http://schemas.openxmlformats.org/officeDocument/2006/relationships/slide" Target="slide16.xml"/><Relationship Id="rId27" Type="http://schemas.openxmlformats.org/officeDocument/2006/relationships/image" Target="../media/image28.png"/></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windows/access-protection/hello-for-business/hello-biometrics-in-enterprise" TargetMode="External"/><Relationship Id="rId13" Type="http://schemas.openxmlformats.org/officeDocument/2006/relationships/image" Target="../media/image164.png"/><Relationship Id="rId3" Type="http://schemas.openxmlformats.org/officeDocument/2006/relationships/image" Target="../media/image85.emf"/><Relationship Id="rId7" Type="http://schemas.openxmlformats.org/officeDocument/2006/relationships/hyperlink" Target="https://docs.microsoft.com/en-us/windows/access-protection/credential-guard/credential-guard" TargetMode="External"/><Relationship Id="rId12" Type="http://schemas.openxmlformats.org/officeDocument/2006/relationships/hyperlink" Target="https://products.office.com/en-US/exchange/online-email-threat-protection" TargetMode="External"/><Relationship Id="rId2" Type="http://schemas.openxmlformats.org/officeDocument/2006/relationships/notesSlide" Target="../notesSlides/notesSlide29.xml"/><Relationship Id="rId16" Type="http://schemas.openxmlformats.org/officeDocument/2006/relationships/image" Target="../media/image167.svg"/><Relationship Id="rId1" Type="http://schemas.openxmlformats.org/officeDocument/2006/relationships/slideLayout" Target="../slideLayouts/slideLayout18.xml"/><Relationship Id="rId6" Type="http://schemas.openxmlformats.org/officeDocument/2006/relationships/hyperlink" Target="https://docs.microsoft.com/en-us/azure/active-directory/active-directory-reporting-risk-events" TargetMode="External"/><Relationship Id="rId11" Type="http://schemas.openxmlformats.org/officeDocument/2006/relationships/hyperlink" Target="https://docs.microsoft.com/en-us/windows/threat-protection/windows-defender-antivirus/windows-defender-antivirus-in-windows-10" TargetMode="External"/><Relationship Id="rId5" Type="http://schemas.openxmlformats.org/officeDocument/2006/relationships/image" Target="../media/image163.png"/><Relationship Id="rId15" Type="http://schemas.openxmlformats.org/officeDocument/2006/relationships/image" Target="../media/image166.png"/><Relationship Id="rId10" Type="http://schemas.openxmlformats.org/officeDocument/2006/relationships/hyperlink" Target="https://docs.microsoft.com/en-us/windows/threat-protection/windows-defender-atp/windows-defender-advanced-threat-protection" TargetMode="External"/><Relationship Id="rId4" Type="http://schemas.openxmlformats.org/officeDocument/2006/relationships/image" Target="../media/image91.jpg"/><Relationship Id="rId9" Type="http://schemas.openxmlformats.org/officeDocument/2006/relationships/hyperlink" Target="https://docs.microsoft.com/en-us/windows/threat-protection/windows-defender-smartscreen/windows-defender-smartscreen-overview" TargetMode="External"/><Relationship Id="rId14" Type="http://schemas.openxmlformats.org/officeDocument/2006/relationships/image" Target="../media/image165.svg"/></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 TargetMode="External"/><Relationship Id="rId13" Type="http://schemas.openxmlformats.org/officeDocument/2006/relationships/image" Target="../media/image168.png"/><Relationship Id="rId3" Type="http://schemas.openxmlformats.org/officeDocument/2006/relationships/image" Target="../media/image85.emf"/><Relationship Id="rId7" Type="http://schemas.openxmlformats.org/officeDocument/2006/relationships/image" Target="../media/image165.svg"/><Relationship Id="rId12" Type="http://schemas.openxmlformats.org/officeDocument/2006/relationships/hyperlink" Target="https://docs.microsoft.com/en-us/windows/threat-protection/windows-defender-antivirus/windows-defender-antivirus-in-windows-10"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164.png"/><Relationship Id="rId11" Type="http://schemas.openxmlformats.org/officeDocument/2006/relationships/hyperlink" Target="https://docs.microsoft.com/en-us/windows/threat-protection/windows-defender-atp/windows-defender-advanced-threat-protection" TargetMode="External"/><Relationship Id="rId5" Type="http://schemas.openxmlformats.org/officeDocument/2006/relationships/image" Target="../media/image163.png"/><Relationship Id="rId15" Type="http://schemas.openxmlformats.org/officeDocument/2006/relationships/hyperlink" Target="https://docs.microsoft.com/en-us/azure-advanced-threat-protection/what-is-atp" TargetMode="External"/><Relationship Id="rId10" Type="http://schemas.openxmlformats.org/officeDocument/2006/relationships/hyperlink" Target="https://docs.microsoft.com/en-us/azure/multi-factor-authentication/" TargetMode="External"/><Relationship Id="rId4" Type="http://schemas.openxmlformats.org/officeDocument/2006/relationships/image" Target="../media/image91.jpg"/><Relationship Id="rId9" Type="http://schemas.openxmlformats.org/officeDocument/2006/relationships/hyperlink" Target="https://docs.microsoft.com/en-us/azure/active-directory/active-directory-identityprotection" TargetMode="External"/><Relationship Id="rId1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windows/threat-protection/windows-defender-antivirus/windows-defender-antivirus-in-windows-10" TargetMode="External"/><Relationship Id="rId3" Type="http://schemas.openxmlformats.org/officeDocument/2006/relationships/image" Target="../media/image91.jpg"/><Relationship Id="rId7" Type="http://schemas.openxmlformats.org/officeDocument/2006/relationships/hyperlink" Target="https://docs.microsoft.com/en-us/windows/threat-protection/windows-defender-atp/windows-defender-advanced-threat-protection"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165.svg"/><Relationship Id="rId11" Type="http://schemas.openxmlformats.org/officeDocument/2006/relationships/hyperlink" Target="https://docs.microsoft.com/en-us/azure-advanced-threat-protection/what-is-atp" TargetMode="External"/><Relationship Id="rId5" Type="http://schemas.openxmlformats.org/officeDocument/2006/relationships/image" Target="../media/image164.png"/><Relationship Id="rId10" Type="http://schemas.microsoft.com/office/2007/relationships/hdphoto" Target="../media/hdphoto1.wdp"/><Relationship Id="rId4" Type="http://schemas.openxmlformats.org/officeDocument/2006/relationships/image" Target="../media/image163.png"/><Relationship Id="rId9" Type="http://schemas.openxmlformats.org/officeDocument/2006/relationships/image" Target="../media/image168.png"/></Relationships>
</file>

<file path=ppt/slides/_rels/slide33.xml.rels><?xml version="1.0" encoding="UTF-8" standalone="yes"?>
<Relationships xmlns="http://schemas.openxmlformats.org/package/2006/relationships"><Relationship Id="rId3" Type="http://schemas.openxmlformats.org/officeDocument/2006/relationships/image" Target="../media/image169.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71.png"/></Relationships>
</file>

<file path=ppt/slides/_rels/slide3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71.png"/></Relationships>
</file>

<file path=ppt/slides/_rels/slide4.xml.rels><?xml version="1.0" encoding="UTF-8" standalone="yes"?>
<Relationships xmlns="http://schemas.openxmlformats.org/package/2006/relationships"><Relationship Id="rId3" Type="http://schemas.openxmlformats.org/officeDocument/2006/relationships/hyperlink" Target="https://msdn.microsoft.com/en-us/library/cc767092.aspx"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hyperlink" Target="http://shop.oreilly.com/product/0636920052265.do"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9.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871784"/>
            <a:ext cx="5821680" cy="1661993"/>
          </a:xfrm>
        </p:spPr>
        <p:txBody>
          <a:bodyPr/>
          <a:lstStyle/>
          <a:p>
            <a:pPr>
              <a:spcAft>
                <a:spcPts val="600"/>
              </a:spcAft>
            </a:pPr>
            <a:r>
              <a:rPr lang="en-US" b="0" dirty="0">
                <a:latin typeface="+mn-lt"/>
              </a:rPr>
              <a:t>Microsoft CISO Workshop </a:t>
            </a:r>
            <a:br>
              <a:rPr lang="en-US" dirty="0"/>
            </a:br>
            <a:r>
              <a:rPr lang="en-US" dirty="0"/>
              <a:t>3 - Identity and Zero Trust User Access</a:t>
            </a:r>
          </a:p>
        </p:txBody>
      </p:sp>
      <p:sp>
        <p:nvSpPr>
          <p:cNvPr id="5" name="Text Placeholder 4"/>
          <p:cNvSpPr>
            <a:spLocks noGrp="1"/>
          </p:cNvSpPr>
          <p:nvPr>
            <p:ph type="body" sz="quarter" idx="12"/>
          </p:nvPr>
        </p:nvSpPr>
        <p:spPr>
          <a:xfrm>
            <a:off x="584200" y="3962401"/>
            <a:ext cx="6628130" cy="615553"/>
          </a:xfrm>
        </p:spPr>
        <p:txBody>
          <a:bodyPr vert="horz" wrap="square" lIns="0" tIns="0" rIns="0" bIns="0" rtlCol="0" anchor="t">
            <a:spAutoFit/>
          </a:bodyPr>
          <a:lstStyle/>
          <a:p>
            <a:endParaRPr lang="en-US"/>
          </a:p>
          <a:p>
            <a:r>
              <a:rPr lang="en-US"/>
              <a:t>Microsoft Cybersecurity Solutions Group</a:t>
            </a:r>
          </a:p>
        </p:txBody>
      </p:sp>
      <p:sp>
        <p:nvSpPr>
          <p:cNvPr id="20" name="Shield_EA18" title="Icon of a shield">
            <a:extLst>
              <a:ext uri="{FF2B5EF4-FFF2-40B4-BE49-F238E27FC236}">
                <a16:creationId xmlns:a16="http://schemas.microsoft.com/office/drawing/2014/main" id="{DF867C00-3C6D-44D5-A3E6-807DAB3A3AFD}"/>
              </a:ext>
            </a:extLst>
          </p:cNvPr>
          <p:cNvSpPr>
            <a:spLocks noChangeAspect="1"/>
          </p:cNvSpPr>
          <p:nvPr/>
        </p:nvSpPr>
        <p:spPr bwMode="auto">
          <a:xfrm>
            <a:off x="8363007" y="1975524"/>
            <a:ext cx="2730385" cy="290695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Eye">
            <a:extLst>
              <a:ext uri="{FF2B5EF4-FFF2-40B4-BE49-F238E27FC236}">
                <a16:creationId xmlns:a16="http://schemas.microsoft.com/office/drawing/2014/main" id="{06FAC0FE-C80B-4B55-BCF7-58C6D9500D60}"/>
              </a:ext>
            </a:extLst>
          </p:cNvPr>
          <p:cNvSpPr>
            <a:spLocks noChangeAspect="1" noEditPoints="1"/>
          </p:cNvSpPr>
          <p:nvPr/>
        </p:nvSpPr>
        <p:spPr bwMode="auto">
          <a:xfrm>
            <a:off x="9074148" y="2963185"/>
            <a:ext cx="1308102" cy="72222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sp>
        <p:nvSpPr>
          <p:cNvPr id="2" name="Rectangle 1">
            <a:extLst>
              <a:ext uri="{FF2B5EF4-FFF2-40B4-BE49-F238E27FC236}">
                <a16:creationId xmlns:a16="http://schemas.microsoft.com/office/drawing/2014/main" id="{BA12BEA3-23B7-44B7-A596-872CBD4756E3}"/>
              </a:ext>
            </a:extLst>
          </p:cNvPr>
          <p:cNvSpPr/>
          <p:nvPr/>
        </p:nvSpPr>
        <p:spPr bwMode="auto">
          <a:xfrm>
            <a:off x="9274809" y="3569062"/>
            <a:ext cx="906780" cy="436143"/>
          </a:xfrm>
          <a:custGeom>
            <a:avLst/>
            <a:gdLst>
              <a:gd name="connsiteX0" fmla="*/ 0 w 906780"/>
              <a:gd name="connsiteY0" fmla="*/ 0 h 906780"/>
              <a:gd name="connsiteX1" fmla="*/ 906780 w 906780"/>
              <a:gd name="connsiteY1" fmla="*/ 0 h 906780"/>
              <a:gd name="connsiteX2" fmla="*/ 906780 w 906780"/>
              <a:gd name="connsiteY2" fmla="*/ 906780 h 906780"/>
              <a:gd name="connsiteX3" fmla="*/ 0 w 906780"/>
              <a:gd name="connsiteY3" fmla="*/ 906780 h 906780"/>
              <a:gd name="connsiteX4" fmla="*/ 0 w 906780"/>
              <a:gd name="connsiteY4" fmla="*/ 0 h 906780"/>
              <a:gd name="connsiteX0" fmla="*/ 0 w 906780"/>
              <a:gd name="connsiteY0" fmla="*/ 2119 h 908899"/>
              <a:gd name="connsiteX1" fmla="*/ 563880 w 906780"/>
              <a:gd name="connsiteY1" fmla="*/ 0 h 908899"/>
              <a:gd name="connsiteX2" fmla="*/ 906780 w 906780"/>
              <a:gd name="connsiteY2" fmla="*/ 2119 h 908899"/>
              <a:gd name="connsiteX3" fmla="*/ 906780 w 906780"/>
              <a:gd name="connsiteY3" fmla="*/ 908899 h 908899"/>
              <a:gd name="connsiteX4" fmla="*/ 0 w 906780"/>
              <a:gd name="connsiteY4" fmla="*/ 908899 h 908899"/>
              <a:gd name="connsiteX5" fmla="*/ 0 w 906780"/>
              <a:gd name="connsiteY5" fmla="*/ 2119 h 908899"/>
              <a:gd name="connsiteX0" fmla="*/ 563880 w 906780"/>
              <a:gd name="connsiteY0" fmla="*/ 0 h 908899"/>
              <a:gd name="connsiteX1" fmla="*/ 906780 w 906780"/>
              <a:gd name="connsiteY1" fmla="*/ 2119 h 908899"/>
              <a:gd name="connsiteX2" fmla="*/ 906780 w 906780"/>
              <a:gd name="connsiteY2" fmla="*/ 908899 h 908899"/>
              <a:gd name="connsiteX3" fmla="*/ 0 w 906780"/>
              <a:gd name="connsiteY3" fmla="*/ 908899 h 908899"/>
              <a:gd name="connsiteX4" fmla="*/ 0 w 906780"/>
              <a:gd name="connsiteY4" fmla="*/ 2119 h 908899"/>
              <a:gd name="connsiteX5" fmla="*/ 655320 w 906780"/>
              <a:gd name="connsiteY5" fmla="*/ 91440 h 908899"/>
              <a:gd name="connsiteX0" fmla="*/ 563880 w 906780"/>
              <a:gd name="connsiteY0" fmla="*/ 0 h 908899"/>
              <a:gd name="connsiteX1" fmla="*/ 906780 w 906780"/>
              <a:gd name="connsiteY1" fmla="*/ 2119 h 908899"/>
              <a:gd name="connsiteX2" fmla="*/ 906780 w 906780"/>
              <a:gd name="connsiteY2" fmla="*/ 908899 h 908899"/>
              <a:gd name="connsiteX3" fmla="*/ 0 w 906780"/>
              <a:gd name="connsiteY3" fmla="*/ 908899 h 908899"/>
              <a:gd name="connsiteX4" fmla="*/ 0 w 906780"/>
              <a:gd name="connsiteY4" fmla="*/ 2119 h 908899"/>
              <a:gd name="connsiteX0" fmla="*/ 906780 w 906780"/>
              <a:gd name="connsiteY0" fmla="*/ 0 h 906780"/>
              <a:gd name="connsiteX1" fmla="*/ 906780 w 906780"/>
              <a:gd name="connsiteY1" fmla="*/ 906780 h 906780"/>
              <a:gd name="connsiteX2" fmla="*/ 0 w 906780"/>
              <a:gd name="connsiteY2" fmla="*/ 906780 h 906780"/>
              <a:gd name="connsiteX3" fmla="*/ 0 w 906780"/>
              <a:gd name="connsiteY3" fmla="*/ 0 h 906780"/>
            </a:gdLst>
            <a:ahLst/>
            <a:cxnLst>
              <a:cxn ang="0">
                <a:pos x="connsiteX0" y="connsiteY0"/>
              </a:cxn>
              <a:cxn ang="0">
                <a:pos x="connsiteX1" y="connsiteY1"/>
              </a:cxn>
              <a:cxn ang="0">
                <a:pos x="connsiteX2" y="connsiteY2"/>
              </a:cxn>
              <a:cxn ang="0">
                <a:pos x="connsiteX3" y="connsiteY3"/>
              </a:cxn>
            </a:cxnLst>
            <a:rect l="l" t="t" r="r" b="b"/>
            <a:pathLst>
              <a:path w="906780" h="906780">
                <a:moveTo>
                  <a:pt x="906780" y="0"/>
                </a:moveTo>
                <a:lnTo>
                  <a:pt x="906780" y="906780"/>
                </a:lnTo>
                <a:lnTo>
                  <a:pt x="0" y="906780"/>
                </a:lnTo>
                <a:lnTo>
                  <a:pt x="0" y="0"/>
                </a:lnTo>
              </a:path>
            </a:pathLst>
          </a:custGeom>
          <a:noFill/>
          <a:ln w="76200" cap="sq">
            <a:solidFill>
              <a:srgbClr val="268C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a:endParaRPr>
          </a:p>
        </p:txBody>
      </p:sp>
      <p:grpSp>
        <p:nvGrpSpPr>
          <p:cNvPr id="11" name="Group 10">
            <a:extLst>
              <a:ext uri="{FF2B5EF4-FFF2-40B4-BE49-F238E27FC236}">
                <a16:creationId xmlns:a16="http://schemas.microsoft.com/office/drawing/2014/main" id="{071228D7-3E92-4775-9B16-59A324CE48BA}"/>
              </a:ext>
            </a:extLst>
          </p:cNvPr>
          <p:cNvGrpSpPr/>
          <p:nvPr/>
        </p:nvGrpSpPr>
        <p:grpSpPr>
          <a:xfrm>
            <a:off x="9420507" y="2486659"/>
            <a:ext cx="606892" cy="605877"/>
            <a:chOff x="9417312" y="2339073"/>
            <a:chExt cx="602988" cy="601980"/>
          </a:xfrm>
        </p:grpSpPr>
        <p:sp>
          <p:nvSpPr>
            <p:cNvPr id="3" name="Arc 2">
              <a:extLst>
                <a:ext uri="{FF2B5EF4-FFF2-40B4-BE49-F238E27FC236}">
                  <a16:creationId xmlns:a16="http://schemas.microsoft.com/office/drawing/2014/main" id="{9B1F5426-B5A1-4DF5-9E80-748A7B06F58E}"/>
                </a:ext>
              </a:extLst>
            </p:cNvPr>
            <p:cNvSpPr/>
            <p:nvPr/>
          </p:nvSpPr>
          <p:spPr>
            <a:xfrm>
              <a:off x="9417312" y="2339073"/>
              <a:ext cx="601980" cy="601980"/>
            </a:xfrm>
            <a:prstGeom prst="arc">
              <a:avLst>
                <a:gd name="adj1" fmla="val 10791267"/>
                <a:gd name="adj2" fmla="val 0"/>
              </a:avLst>
            </a:prstGeom>
            <a:noFill/>
            <a:ln w="76200" cap="sq">
              <a:solidFill>
                <a:srgbClr val="268CD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gradFill>
                  <a:gsLst>
                    <a:gs pos="0">
                      <a:srgbClr val="505050"/>
                    </a:gs>
                    <a:gs pos="100000">
                      <a:srgbClr val="505050"/>
                    </a:gs>
                  </a:gsLst>
                </a:gradFill>
                <a:latin typeface="Segoe UI"/>
              </a:endParaRPr>
            </a:p>
          </p:txBody>
        </p:sp>
        <p:cxnSp>
          <p:nvCxnSpPr>
            <p:cNvPr id="9" name="Straight Connector 8">
              <a:extLst>
                <a:ext uri="{FF2B5EF4-FFF2-40B4-BE49-F238E27FC236}">
                  <a16:creationId xmlns:a16="http://schemas.microsoft.com/office/drawing/2014/main" id="{462E0BE3-C94B-4E5A-A065-695B93232792}"/>
                </a:ext>
              </a:extLst>
            </p:cNvPr>
            <p:cNvCxnSpPr>
              <a:cxnSpLocks/>
            </p:cNvCxnSpPr>
            <p:nvPr/>
          </p:nvCxnSpPr>
          <p:spPr>
            <a:xfrm>
              <a:off x="10020300" y="2697480"/>
              <a:ext cx="0" cy="115054"/>
            </a:xfrm>
            <a:prstGeom prst="line">
              <a:avLst/>
            </a:prstGeom>
            <a:noFill/>
            <a:ln w="76200" cap="sq">
              <a:solidFill>
                <a:srgbClr val="268CD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0" name="TextBox 9">
            <a:extLst>
              <a:ext uri="{FF2B5EF4-FFF2-40B4-BE49-F238E27FC236}">
                <a16:creationId xmlns:a16="http://schemas.microsoft.com/office/drawing/2014/main" id="{BB52FE6F-F690-4638-A59F-6E0586B3C945}"/>
              </a:ext>
            </a:extLst>
          </p:cNvPr>
          <p:cNvSpPr txBox="1"/>
          <p:nvPr/>
        </p:nvSpPr>
        <p:spPr>
          <a:xfrm>
            <a:off x="584200" y="5419063"/>
            <a:ext cx="9442184" cy="98488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lIns="91440" tIns="91440" rIns="91440" bIns="91440" rtlCol="0">
            <a:spAutoFit/>
          </a:bodyPr>
          <a:lstStyle/>
          <a:p>
            <a:r>
              <a:rPr lang="en-US" dirty="0">
                <a:solidFill>
                  <a:sysClr val="windowText" lastClr="000000"/>
                </a:solidFill>
                <a:latin typeface="+mj-lt"/>
              </a:rPr>
              <a:t>Video Presentation of this can be found at</a:t>
            </a:r>
          </a:p>
          <a:p>
            <a:endParaRPr lang="en-US" dirty="0">
              <a:solidFill>
                <a:sysClr val="windowText" lastClr="000000"/>
              </a:solidFill>
            </a:endParaRPr>
          </a:p>
          <a:p>
            <a:r>
              <a:rPr lang="en-US" sz="1600" dirty="0">
                <a:gradFill>
                  <a:gsLst>
                    <a:gs pos="2917">
                      <a:schemeClr val="tx1"/>
                    </a:gs>
                    <a:gs pos="30000">
                      <a:schemeClr val="tx1"/>
                    </a:gs>
                  </a:gsLst>
                  <a:lin ang="5400000" scaled="0"/>
                </a:gradFill>
                <a:hlinkClick r:id="rId3"/>
              </a:rPr>
              <a:t>https://docs.microsoft.com/en-us/microsoft-365/security/office-365-security/ciso-workshop-module-3</a:t>
            </a:r>
            <a:r>
              <a:rPr lang="en-US" sz="1600" dirty="0">
                <a:gradFill>
                  <a:gsLst>
                    <a:gs pos="2917">
                      <a:schemeClr val="tx1"/>
                    </a:gs>
                    <a:gs pos="30000">
                      <a:schemeClr val="tx1"/>
                    </a:gs>
                  </a:gsLst>
                  <a:lin ang="5400000" scaled="0"/>
                </a:gradFill>
              </a:rPr>
              <a:t> </a:t>
            </a:r>
          </a:p>
        </p:txBody>
      </p:sp>
      <p:sp>
        <p:nvSpPr>
          <p:cNvPr id="6" name="TextBox 5">
            <a:extLst>
              <a:ext uri="{FF2B5EF4-FFF2-40B4-BE49-F238E27FC236}">
                <a16:creationId xmlns:a16="http://schemas.microsoft.com/office/drawing/2014/main" id="{DF4597F1-510D-4ED7-8494-89F0CC187FEF}"/>
              </a:ext>
            </a:extLst>
          </p:cNvPr>
          <p:cNvSpPr txBox="1"/>
          <p:nvPr/>
        </p:nvSpPr>
        <p:spPr>
          <a:xfrm>
            <a:off x="998113" y="5634507"/>
            <a:ext cx="65" cy="276999"/>
          </a:xfrm>
          <a:prstGeom prst="rect">
            <a:avLst/>
          </a:prstGeom>
          <a:noFill/>
        </p:spPr>
        <p:txBody>
          <a:bodyPr wrap="none" lIns="0" tIns="0" rIns="0" bIns="0" rtlCol="0">
            <a:spAutoFit/>
          </a:bodyPr>
          <a:lstStyle/>
          <a:p>
            <a:pPr algn="l"/>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04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8A8AB-B9C8-47ED-AC03-2F988DF3BAB1}"/>
              </a:ext>
            </a:extLst>
          </p:cNvPr>
          <p:cNvSpPr>
            <a:spLocks noGrp="1"/>
          </p:cNvSpPr>
          <p:nvPr>
            <p:ph type="title"/>
          </p:nvPr>
        </p:nvSpPr>
        <p:spPr/>
        <p:txBody>
          <a:bodyPr/>
          <a:lstStyle/>
          <a:p>
            <a:r>
              <a:rPr lang="en-US"/>
              <a:t>Zero Trust Access Control Paradigms</a:t>
            </a:r>
          </a:p>
        </p:txBody>
      </p:sp>
      <p:sp>
        <p:nvSpPr>
          <p:cNvPr id="104" name="Rectangle 103">
            <a:extLst>
              <a:ext uri="{FF2B5EF4-FFF2-40B4-BE49-F238E27FC236}">
                <a16:creationId xmlns:a16="http://schemas.microsoft.com/office/drawing/2014/main" id="{6150A521-451A-46C9-988B-DCF1AB495B20}"/>
              </a:ext>
            </a:extLst>
          </p:cNvPr>
          <p:cNvSpPr/>
          <p:nvPr/>
        </p:nvSpPr>
        <p:spPr>
          <a:xfrm>
            <a:off x="972786" y="4157833"/>
            <a:ext cx="1834155" cy="307777"/>
          </a:xfrm>
          <a:prstGeom prst="rect">
            <a:avLst/>
          </a:prstGeom>
        </p:spPr>
        <p:txBody>
          <a:bodyPr wrap="non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Applicability/Scope</a:t>
            </a:r>
          </a:p>
        </p:txBody>
      </p:sp>
      <p:sp>
        <p:nvSpPr>
          <p:cNvPr id="105" name="Rectangle 104">
            <a:extLst>
              <a:ext uri="{FF2B5EF4-FFF2-40B4-BE49-F238E27FC236}">
                <a16:creationId xmlns:a16="http://schemas.microsoft.com/office/drawing/2014/main" id="{702FAC28-797B-49E4-9E5B-0A9E9229431A}"/>
              </a:ext>
            </a:extLst>
          </p:cNvPr>
          <p:cNvSpPr/>
          <p:nvPr/>
        </p:nvSpPr>
        <p:spPr>
          <a:xfrm>
            <a:off x="1366226" y="5172633"/>
            <a:ext cx="1440715" cy="307777"/>
          </a:xfrm>
          <a:prstGeom prst="rect">
            <a:avLst/>
          </a:prstGeom>
        </p:spPr>
        <p:txBody>
          <a:bodyPr wrap="non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Differentiation</a:t>
            </a:r>
          </a:p>
        </p:txBody>
      </p:sp>
      <p:sp>
        <p:nvSpPr>
          <p:cNvPr id="106" name="Rectangle 105">
            <a:extLst>
              <a:ext uri="{FF2B5EF4-FFF2-40B4-BE49-F238E27FC236}">
                <a16:creationId xmlns:a16="http://schemas.microsoft.com/office/drawing/2014/main" id="{23ACE02C-6243-4544-B62F-FD89CF97CE59}"/>
              </a:ext>
            </a:extLst>
          </p:cNvPr>
          <p:cNvSpPr/>
          <p:nvPr/>
        </p:nvSpPr>
        <p:spPr>
          <a:xfrm>
            <a:off x="732334" y="6076192"/>
            <a:ext cx="2074607" cy="307777"/>
          </a:xfrm>
          <a:prstGeom prst="rect">
            <a:avLst/>
          </a:prstGeom>
        </p:spPr>
        <p:txBody>
          <a:bodyPr wrap="non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Common Components</a:t>
            </a:r>
            <a:endParaRPr kumimoji="0" lang="en-US" sz="1400" b="0" i="0" u="none" strike="noStrike" kern="0" cap="none" spc="0" normalizeH="0" baseline="0" noProof="0">
              <a:ln>
                <a:noFill/>
              </a:ln>
              <a:gradFill>
                <a:gsLst>
                  <a:gs pos="0">
                    <a:srgbClr val="000000"/>
                  </a:gs>
                  <a:gs pos="100000">
                    <a:srgbClr val="000000"/>
                  </a:gs>
                </a:gsLst>
                <a:lin ang="5400000" scaled="0"/>
              </a:gradFill>
              <a:effectLst/>
              <a:uLnTx/>
              <a:uFillTx/>
            </a:endParaRPr>
          </a:p>
        </p:txBody>
      </p:sp>
      <p:sp>
        <p:nvSpPr>
          <p:cNvPr id="107" name="Rectangle 106">
            <a:extLst>
              <a:ext uri="{FF2B5EF4-FFF2-40B4-BE49-F238E27FC236}">
                <a16:creationId xmlns:a16="http://schemas.microsoft.com/office/drawing/2014/main" id="{0CA8ADF3-381D-419A-A624-15BFD2898C8E}"/>
              </a:ext>
            </a:extLst>
          </p:cNvPr>
          <p:cNvSpPr/>
          <p:nvPr/>
        </p:nvSpPr>
        <p:spPr>
          <a:xfrm>
            <a:off x="1482669" y="3225055"/>
            <a:ext cx="1324272" cy="307777"/>
          </a:xfrm>
          <a:prstGeom prst="rect">
            <a:avLst/>
          </a:prstGeom>
        </p:spPr>
        <p:txBody>
          <a:bodyPr wrap="non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Overall Effect</a:t>
            </a:r>
          </a:p>
        </p:txBody>
      </p:sp>
      <p:sp>
        <p:nvSpPr>
          <p:cNvPr id="108" name="Rectangle 107">
            <a:extLst>
              <a:ext uri="{FF2B5EF4-FFF2-40B4-BE49-F238E27FC236}">
                <a16:creationId xmlns:a16="http://schemas.microsoft.com/office/drawing/2014/main" id="{C7353217-E5C3-4917-9D12-0EF04DB9CC8E}"/>
              </a:ext>
            </a:extLst>
          </p:cNvPr>
          <p:cNvSpPr/>
          <p:nvPr/>
        </p:nvSpPr>
        <p:spPr>
          <a:xfrm>
            <a:off x="588263" y="2488790"/>
            <a:ext cx="2218678" cy="307777"/>
          </a:xfrm>
          <a:prstGeom prst="rect">
            <a:avLst/>
          </a:prstGeom>
        </p:spPr>
        <p:txBody>
          <a:bodyPr wrap="squar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Industry Proponents</a:t>
            </a:r>
            <a:endParaRPr kumimoji="0" lang="en-US" sz="1400" b="1" i="0" u="none" strike="noStrike" kern="0" cap="none" spc="0" normalizeH="0" baseline="0" noProof="0">
              <a:ln>
                <a:noFill/>
              </a:ln>
              <a:gradFill>
                <a:gsLst>
                  <a:gs pos="0">
                    <a:srgbClr val="000000"/>
                  </a:gs>
                  <a:gs pos="100000">
                    <a:srgbClr val="000000"/>
                  </a:gs>
                </a:gsLst>
                <a:lin ang="5400000" scaled="0"/>
              </a:gradFill>
              <a:effectLst/>
              <a:highlight>
                <a:srgbClr val="FFFF00"/>
              </a:highlight>
              <a:uLnTx/>
              <a:uFillTx/>
            </a:endParaRPr>
          </a:p>
        </p:txBody>
      </p:sp>
      <p:sp>
        <p:nvSpPr>
          <p:cNvPr id="109" name="Rectangle 108">
            <a:extLst>
              <a:ext uri="{FF2B5EF4-FFF2-40B4-BE49-F238E27FC236}">
                <a16:creationId xmlns:a16="http://schemas.microsoft.com/office/drawing/2014/main" id="{89D06AC5-C54B-4295-9221-E248368E80B2}"/>
              </a:ext>
            </a:extLst>
          </p:cNvPr>
          <p:cNvSpPr/>
          <p:nvPr/>
        </p:nvSpPr>
        <p:spPr>
          <a:xfrm>
            <a:off x="4636540" y="1309326"/>
            <a:ext cx="1385700" cy="461665"/>
          </a:xfrm>
          <a:prstGeom prst="rect">
            <a:avLst/>
          </a:prstGeom>
        </p:spPr>
        <p:txBody>
          <a:bodyPr wrap="none">
            <a:spAutoFit/>
          </a:bodyPr>
          <a:lstStyle/>
          <a:p>
            <a:pPr defTabSz="914367"/>
            <a:r>
              <a:rPr lang="en-US" sz="2400">
                <a:gradFill>
                  <a:gsLst>
                    <a:gs pos="0">
                      <a:srgbClr val="8661C5">
                        <a:lumMod val="75000"/>
                      </a:srgbClr>
                    </a:gs>
                    <a:gs pos="100000">
                      <a:srgbClr val="8661C5">
                        <a:lumMod val="75000"/>
                      </a:srgbClr>
                    </a:gs>
                  </a:gsLst>
                  <a:lin ang="5400000" scaled="0"/>
                </a:gradFill>
                <a:latin typeface="Segoe UI Semibold"/>
              </a:rPr>
              <a:t>Network</a:t>
            </a:r>
            <a:endParaRPr lang="en-US" sz="1600">
              <a:gradFill>
                <a:gsLst>
                  <a:gs pos="0">
                    <a:srgbClr val="8661C5">
                      <a:lumMod val="75000"/>
                    </a:srgbClr>
                  </a:gs>
                  <a:gs pos="100000">
                    <a:srgbClr val="8661C5">
                      <a:lumMod val="75000"/>
                    </a:srgbClr>
                  </a:gs>
                </a:gsLst>
                <a:lin ang="5400000" scaled="0"/>
              </a:gradFill>
              <a:latin typeface="Segoe UI Semibold"/>
            </a:endParaRPr>
          </a:p>
        </p:txBody>
      </p:sp>
      <p:grpSp>
        <p:nvGrpSpPr>
          <p:cNvPr id="110" name="Group 109">
            <a:extLst>
              <a:ext uri="{FF2B5EF4-FFF2-40B4-BE49-F238E27FC236}">
                <a16:creationId xmlns:a16="http://schemas.microsoft.com/office/drawing/2014/main" id="{5E0BFF6C-B9B7-4FA6-B3B2-537E7038E4EA}"/>
              </a:ext>
            </a:extLst>
          </p:cNvPr>
          <p:cNvGrpSpPr/>
          <p:nvPr/>
        </p:nvGrpSpPr>
        <p:grpSpPr>
          <a:xfrm>
            <a:off x="4147369" y="1312597"/>
            <a:ext cx="489171" cy="489172"/>
            <a:chOff x="-373626" y="3632898"/>
            <a:chExt cx="516315" cy="516315"/>
          </a:xfrm>
        </p:grpSpPr>
        <p:sp>
          <p:nvSpPr>
            <p:cNvPr id="111" name="Oval 110">
              <a:extLst>
                <a:ext uri="{FF2B5EF4-FFF2-40B4-BE49-F238E27FC236}">
                  <a16:creationId xmlns:a16="http://schemas.microsoft.com/office/drawing/2014/main" id="{30D02446-9A56-4DA0-9311-4421C3DF7C40}"/>
                </a:ext>
              </a:extLst>
            </p:cNvPr>
            <p:cNvSpPr/>
            <p:nvPr/>
          </p:nvSpPr>
          <p:spPr bwMode="auto">
            <a:xfrm>
              <a:off x="-373626" y="3632898"/>
              <a:ext cx="516315" cy="516315"/>
            </a:xfrm>
            <a:prstGeom prst="ellipse">
              <a:avLst/>
            </a:prstGeom>
            <a:solidFill>
              <a:srgbClr val="8661C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337CBE72-71F4-4D99-BB58-486EC237B0EA}"/>
                </a:ext>
              </a:extLst>
            </p:cNvPr>
            <p:cNvGrpSpPr/>
            <p:nvPr/>
          </p:nvGrpSpPr>
          <p:grpSpPr>
            <a:xfrm>
              <a:off x="-265550" y="3740975"/>
              <a:ext cx="300162" cy="300160"/>
              <a:chOff x="7563215" y="1276544"/>
              <a:chExt cx="509076" cy="509075"/>
            </a:xfrm>
            <a:solidFill>
              <a:srgbClr val="FFFFFF"/>
            </a:solidFill>
          </p:grpSpPr>
          <p:sp>
            <p:nvSpPr>
              <p:cNvPr id="113" name="Freeform 1133">
                <a:extLst>
                  <a:ext uri="{FF2B5EF4-FFF2-40B4-BE49-F238E27FC236}">
                    <a16:creationId xmlns:a16="http://schemas.microsoft.com/office/drawing/2014/main" id="{746D7DDE-5E16-46E3-8DD9-061E6BEED43D}"/>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4" name="Oval 1134">
                <a:extLst>
                  <a:ext uri="{FF2B5EF4-FFF2-40B4-BE49-F238E27FC236}">
                    <a16:creationId xmlns:a16="http://schemas.microsoft.com/office/drawing/2014/main" id="{95073C02-AB8B-4942-951C-4D5029ABFE06}"/>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5" name="Oval 1135">
                <a:extLst>
                  <a:ext uri="{FF2B5EF4-FFF2-40B4-BE49-F238E27FC236}">
                    <a16:creationId xmlns:a16="http://schemas.microsoft.com/office/drawing/2014/main" id="{04968592-7595-4476-A66E-08B4A805E658}"/>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6" name="Oval 1136">
                <a:extLst>
                  <a:ext uri="{FF2B5EF4-FFF2-40B4-BE49-F238E27FC236}">
                    <a16:creationId xmlns:a16="http://schemas.microsoft.com/office/drawing/2014/main" id="{4882E3A8-E16D-4C67-980D-5215EEFFE254}"/>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7" name="Oval 1137">
                <a:extLst>
                  <a:ext uri="{FF2B5EF4-FFF2-40B4-BE49-F238E27FC236}">
                    <a16:creationId xmlns:a16="http://schemas.microsoft.com/office/drawing/2014/main" id="{53D62F40-BD1B-4FB6-9CD6-130BBE1A0BEA}"/>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8" name="Oval 1138">
                <a:extLst>
                  <a:ext uri="{FF2B5EF4-FFF2-40B4-BE49-F238E27FC236}">
                    <a16:creationId xmlns:a16="http://schemas.microsoft.com/office/drawing/2014/main" id="{78108C24-DAB9-4DD7-96F7-0688F1AE32CE}"/>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9" name="Oval 1139">
                <a:extLst>
                  <a:ext uri="{FF2B5EF4-FFF2-40B4-BE49-F238E27FC236}">
                    <a16:creationId xmlns:a16="http://schemas.microsoft.com/office/drawing/2014/main" id="{D96F739E-6F75-4011-B572-4DEA489F0802}"/>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20" name="Oval 1140">
                <a:extLst>
                  <a:ext uri="{FF2B5EF4-FFF2-40B4-BE49-F238E27FC236}">
                    <a16:creationId xmlns:a16="http://schemas.microsoft.com/office/drawing/2014/main" id="{1ACBC350-1652-41DF-9A3D-D3CD5C45E2D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sp>
        <p:nvSpPr>
          <p:cNvPr id="121" name="Rectangle 120">
            <a:extLst>
              <a:ext uri="{FF2B5EF4-FFF2-40B4-BE49-F238E27FC236}">
                <a16:creationId xmlns:a16="http://schemas.microsoft.com/office/drawing/2014/main" id="{EE76E644-DC09-4261-A971-1E334416ECAC}"/>
              </a:ext>
            </a:extLst>
          </p:cNvPr>
          <p:cNvSpPr/>
          <p:nvPr/>
        </p:nvSpPr>
        <p:spPr>
          <a:xfrm>
            <a:off x="9223509" y="1309326"/>
            <a:ext cx="1261884" cy="461665"/>
          </a:xfrm>
          <a:prstGeom prst="rect">
            <a:avLst/>
          </a:prstGeom>
        </p:spPr>
        <p:txBody>
          <a:bodyPr wrap="none">
            <a:spAutoFit/>
          </a:bodyPr>
          <a:lstStyle/>
          <a:p>
            <a:pPr defTabSz="914367"/>
            <a:r>
              <a:rPr lang="en-US" sz="2400">
                <a:gradFill>
                  <a:gsLst>
                    <a:gs pos="0">
                      <a:srgbClr val="274B47"/>
                    </a:gs>
                    <a:gs pos="100000">
                      <a:srgbClr val="274B47"/>
                    </a:gs>
                  </a:gsLst>
                  <a:lin ang="5400000" scaled="0"/>
                </a:gradFill>
                <a:latin typeface="Segoe UI Semibold"/>
              </a:rPr>
              <a:t>Identity</a:t>
            </a:r>
          </a:p>
        </p:txBody>
      </p:sp>
      <p:grpSp>
        <p:nvGrpSpPr>
          <p:cNvPr id="122" name="Group 121">
            <a:extLst>
              <a:ext uri="{FF2B5EF4-FFF2-40B4-BE49-F238E27FC236}">
                <a16:creationId xmlns:a16="http://schemas.microsoft.com/office/drawing/2014/main" id="{AA2EB297-77C4-4A9B-8125-D8D4EB983818}"/>
              </a:ext>
            </a:extLst>
          </p:cNvPr>
          <p:cNvGrpSpPr/>
          <p:nvPr/>
        </p:nvGrpSpPr>
        <p:grpSpPr>
          <a:xfrm>
            <a:off x="8713779" y="1312597"/>
            <a:ext cx="489172" cy="489172"/>
            <a:chOff x="6364588" y="5695686"/>
            <a:chExt cx="516315" cy="516315"/>
          </a:xfrm>
        </p:grpSpPr>
        <p:sp>
          <p:nvSpPr>
            <p:cNvPr id="123" name="Oval 122">
              <a:extLst>
                <a:ext uri="{FF2B5EF4-FFF2-40B4-BE49-F238E27FC236}">
                  <a16:creationId xmlns:a16="http://schemas.microsoft.com/office/drawing/2014/main" id="{DE9ECB97-96A5-441A-88B4-8666041D4A16}"/>
                </a:ext>
              </a:extLst>
            </p:cNvPr>
            <p:cNvSpPr/>
            <p:nvPr/>
          </p:nvSpPr>
          <p:spPr bwMode="auto">
            <a:xfrm>
              <a:off x="6364588" y="5695686"/>
              <a:ext cx="516315" cy="516315"/>
            </a:xfrm>
            <a:prstGeom prst="ellipse">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567E44DF-CCD5-4AFA-9198-2BD1C7C39E1A}"/>
                </a:ext>
              </a:extLst>
            </p:cNvPr>
            <p:cNvGrpSpPr/>
            <p:nvPr/>
          </p:nvGrpSpPr>
          <p:grpSpPr>
            <a:xfrm>
              <a:off x="6497358" y="5795347"/>
              <a:ext cx="250774" cy="280274"/>
              <a:chOff x="5593458" y="2766299"/>
              <a:chExt cx="268374" cy="299948"/>
            </a:xfrm>
            <a:solidFill>
              <a:srgbClr val="FFFFFF"/>
            </a:solidFill>
          </p:grpSpPr>
          <p:sp>
            <p:nvSpPr>
              <p:cNvPr id="125" name="Freeform 1059">
                <a:extLst>
                  <a:ext uri="{FF2B5EF4-FFF2-40B4-BE49-F238E27FC236}">
                    <a16:creationId xmlns:a16="http://schemas.microsoft.com/office/drawing/2014/main" id="{3C5A9D53-7A78-45CC-B038-616CCDA6197F}"/>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26" name="Oval 1060">
                <a:extLst>
                  <a:ext uri="{FF2B5EF4-FFF2-40B4-BE49-F238E27FC236}">
                    <a16:creationId xmlns:a16="http://schemas.microsoft.com/office/drawing/2014/main" id="{AB99624E-E0C5-4A9D-9743-AC91DD219E4B}"/>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sp>
        <p:nvSpPr>
          <p:cNvPr id="127" name="Rectangle 126">
            <a:extLst>
              <a:ext uri="{FF2B5EF4-FFF2-40B4-BE49-F238E27FC236}">
                <a16:creationId xmlns:a16="http://schemas.microsoft.com/office/drawing/2014/main" id="{F934806A-4167-40F4-8496-1D06FAADF550}"/>
              </a:ext>
            </a:extLst>
          </p:cNvPr>
          <p:cNvSpPr/>
          <p:nvPr/>
        </p:nvSpPr>
        <p:spPr>
          <a:xfrm>
            <a:off x="673280" y="1981663"/>
            <a:ext cx="2133661" cy="307777"/>
          </a:xfrm>
          <a:prstGeom prst="rect">
            <a:avLst/>
          </a:prstGeom>
        </p:spPr>
        <p:txBody>
          <a:bodyPr wrap="square">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rPr>
              <a:t>Control Plane </a:t>
            </a:r>
          </a:p>
        </p:txBody>
      </p:sp>
      <p:sp>
        <p:nvSpPr>
          <p:cNvPr id="128" name="Rectangle 127">
            <a:extLst>
              <a:ext uri="{FF2B5EF4-FFF2-40B4-BE49-F238E27FC236}">
                <a16:creationId xmlns:a16="http://schemas.microsoft.com/office/drawing/2014/main" id="{54BF412B-B51D-49F7-9CD4-4B4B16CD43D0}"/>
              </a:ext>
            </a:extLst>
          </p:cNvPr>
          <p:cNvSpPr/>
          <p:nvPr/>
        </p:nvSpPr>
        <p:spPr bwMode="auto">
          <a:xfrm>
            <a:off x="2964821" y="1907682"/>
            <a:ext cx="4297680"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Semibold"/>
                <a:ea typeface="+mn-ea"/>
                <a:cs typeface="+mn-cs"/>
              </a:rPr>
              <a:t>Apply Zero Trust Policy to </a:t>
            </a:r>
            <a:r>
              <a:rPr kumimoji="0" lang="en-US" sz="1400" b="1" i="1"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a:ea typeface="+mn-ea"/>
                <a:cs typeface="+mn-cs"/>
              </a:rPr>
              <a:t>network connections</a:t>
            </a:r>
          </a:p>
        </p:txBody>
      </p:sp>
      <p:sp>
        <p:nvSpPr>
          <p:cNvPr id="129" name="Rectangle 128">
            <a:extLst>
              <a:ext uri="{FF2B5EF4-FFF2-40B4-BE49-F238E27FC236}">
                <a16:creationId xmlns:a16="http://schemas.microsoft.com/office/drawing/2014/main" id="{692F45F6-D192-41BC-80AB-7BF178800589}"/>
              </a:ext>
            </a:extLst>
          </p:cNvPr>
          <p:cNvSpPr/>
          <p:nvPr/>
        </p:nvSpPr>
        <p:spPr bwMode="auto">
          <a:xfrm>
            <a:off x="7415852" y="1907682"/>
            <a:ext cx="4297680"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gradFill>
                  <a:gsLst>
                    <a:gs pos="0">
                      <a:srgbClr val="008575"/>
                    </a:gs>
                    <a:gs pos="100000">
                      <a:srgbClr val="008575"/>
                    </a:gs>
                  </a:gsLst>
                  <a:lin ang="5400000" scaled="0"/>
                </a:gradFill>
                <a:effectLst/>
                <a:uLnTx/>
                <a:uFillTx/>
                <a:latin typeface="Segoe UI Semibold"/>
                <a:ea typeface="+mn-ea"/>
                <a:cs typeface="+mn-cs"/>
              </a:rPr>
              <a:t>Apply Zero Trust Policy to </a:t>
            </a:r>
            <a:r>
              <a:rPr kumimoji="0" lang="en-US" sz="1400" b="1" i="1"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access requests</a:t>
            </a:r>
          </a:p>
        </p:txBody>
      </p:sp>
      <p:sp>
        <p:nvSpPr>
          <p:cNvPr id="130" name="Rectangle 129">
            <a:extLst>
              <a:ext uri="{FF2B5EF4-FFF2-40B4-BE49-F238E27FC236}">
                <a16:creationId xmlns:a16="http://schemas.microsoft.com/office/drawing/2014/main" id="{B3B65E94-A2F1-4479-B6D6-28BBC0F9D18C}"/>
              </a:ext>
            </a:extLst>
          </p:cNvPr>
          <p:cNvSpPr/>
          <p:nvPr/>
        </p:nvSpPr>
        <p:spPr bwMode="auto">
          <a:xfrm>
            <a:off x="2964821" y="2414809"/>
            <a:ext cx="4297680"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Semibold"/>
                <a:ea typeface="+mn-ea"/>
                <a:cs typeface="+mn-cs"/>
              </a:rPr>
              <a:t>Network Security Vendors </a:t>
            </a:r>
          </a:p>
        </p:txBody>
      </p:sp>
      <p:sp>
        <p:nvSpPr>
          <p:cNvPr id="131" name="Rectangle 130">
            <a:extLst>
              <a:ext uri="{FF2B5EF4-FFF2-40B4-BE49-F238E27FC236}">
                <a16:creationId xmlns:a16="http://schemas.microsoft.com/office/drawing/2014/main" id="{5A95A0B3-D084-4697-935E-74EA5E90DA85}"/>
              </a:ext>
            </a:extLst>
          </p:cNvPr>
          <p:cNvSpPr/>
          <p:nvPr/>
        </p:nvSpPr>
        <p:spPr bwMode="auto">
          <a:xfrm>
            <a:off x="7415852" y="2414809"/>
            <a:ext cx="4297680"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8575"/>
                    </a:gs>
                    <a:gs pos="100000">
                      <a:srgbClr val="008575"/>
                    </a:gs>
                  </a:gsLst>
                  <a:lin ang="5400000" scaled="0"/>
                </a:gradFill>
                <a:effectLst/>
                <a:uLnTx/>
                <a:uFillTx/>
                <a:latin typeface="Segoe UI Semibold"/>
                <a:ea typeface="+mn-ea"/>
                <a:cs typeface="+mn-cs"/>
              </a:rPr>
              <a:t>Identity Vendors</a:t>
            </a:r>
          </a:p>
        </p:txBody>
      </p:sp>
      <p:sp>
        <p:nvSpPr>
          <p:cNvPr id="132" name="Rectangle 131">
            <a:extLst>
              <a:ext uri="{FF2B5EF4-FFF2-40B4-BE49-F238E27FC236}">
                <a16:creationId xmlns:a16="http://schemas.microsoft.com/office/drawing/2014/main" id="{B35EB629-2638-4576-B4D3-94DE847ACB2A}"/>
              </a:ext>
            </a:extLst>
          </p:cNvPr>
          <p:cNvSpPr/>
          <p:nvPr/>
        </p:nvSpPr>
        <p:spPr bwMode="auto">
          <a:xfrm>
            <a:off x="2964821" y="2921936"/>
            <a:ext cx="4297680" cy="914014"/>
          </a:xfrm>
          <a:prstGeom prst="rect">
            <a:avLst/>
          </a:prstGeom>
          <a:solidFill>
            <a:srgbClr val="8661C5">
              <a:lumMod val="75000"/>
            </a:srgbClr>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Microsegmentation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enhances existing network perimeter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by shrinking “trusted network” to each server / IP address. </a:t>
            </a:r>
          </a:p>
        </p:txBody>
      </p:sp>
      <p:sp>
        <p:nvSpPr>
          <p:cNvPr id="133" name="Rectangle 132">
            <a:extLst>
              <a:ext uri="{FF2B5EF4-FFF2-40B4-BE49-F238E27FC236}">
                <a16:creationId xmlns:a16="http://schemas.microsoft.com/office/drawing/2014/main" id="{7ED0E579-252E-4C23-8A48-0CBC7C407B9A}"/>
              </a:ext>
            </a:extLst>
          </p:cNvPr>
          <p:cNvSpPr/>
          <p:nvPr/>
        </p:nvSpPr>
        <p:spPr bwMode="auto">
          <a:xfrm>
            <a:off x="7415852" y="2921936"/>
            <a:ext cx="4297680" cy="914014"/>
          </a:xfrm>
          <a:prstGeom prst="rect">
            <a:avLst/>
          </a:prstGeom>
          <a:solidFill>
            <a:srgbClr val="008575"/>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Dual Perimeter – </a:t>
            </a:r>
            <a:r>
              <a:rPr kumimoji="0" lang="en-US" sz="120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Adds an identity perimeter </a:t>
            </a:r>
            <a:r>
              <a:rPr kumimoji="0" lang="en-US" sz="120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where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“inside” is defined by authentication and authorization. </a:t>
            </a:r>
            <a:r>
              <a:rPr kumimoji="0" lang="en-US" sz="1200" b="0" i="1"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Coexists with network perimeter</a:t>
            </a:r>
          </a:p>
        </p:txBody>
      </p:sp>
      <p:sp>
        <p:nvSpPr>
          <p:cNvPr id="134" name="Rectangle 133">
            <a:extLst>
              <a:ext uri="{FF2B5EF4-FFF2-40B4-BE49-F238E27FC236}">
                <a16:creationId xmlns:a16="http://schemas.microsoft.com/office/drawing/2014/main" id="{6DE99664-FA80-46A5-B85F-1895F5AB7C7A}"/>
              </a:ext>
            </a:extLst>
          </p:cNvPr>
          <p:cNvSpPr/>
          <p:nvPr/>
        </p:nvSpPr>
        <p:spPr bwMode="auto">
          <a:xfrm>
            <a:off x="2964821" y="3887338"/>
            <a:ext cx="4297680" cy="848766"/>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a:ea typeface="+mn-ea"/>
                <a:cs typeface="+mn-cs"/>
              </a:rPr>
              <a:t>Limited to networks </a:t>
            </a:r>
            <a:r>
              <a:rPr kumimoji="0" lang="en-US" sz="1200" b="0" i="0"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a:ea typeface="+mn-ea"/>
                <a:cs typeface="+mn-cs"/>
              </a:rPr>
              <a:t>controlled by customer. Doesn’t protect modern SaaS and PaaS assets. </a:t>
            </a:r>
            <a:r>
              <a:rPr kumimoji="0" lang="en-US" sz="1200" b="0" i="1" u="none" strike="noStrike" kern="0" cap="none" spc="0" normalizeH="0" baseline="0" noProof="0">
                <a:ln>
                  <a:noFill/>
                </a:ln>
                <a:gradFill>
                  <a:gsLst>
                    <a:gs pos="0">
                      <a:srgbClr val="8661C5">
                        <a:lumMod val="75000"/>
                      </a:srgbClr>
                    </a:gs>
                    <a:gs pos="100000">
                      <a:srgbClr val="8661C5">
                        <a:lumMod val="75000"/>
                      </a:srgbClr>
                    </a:gs>
                  </a:gsLst>
                  <a:lin ang="5400000" scaled="0"/>
                </a:gradFill>
                <a:effectLst/>
                <a:uLnTx/>
                <a:uFillTx/>
                <a:latin typeface="Segoe UI"/>
                <a:ea typeface="+mn-ea"/>
                <a:cs typeface="+mn-cs"/>
              </a:rPr>
              <a:t>Microsegmentation approach varies by vendor</a:t>
            </a:r>
          </a:p>
        </p:txBody>
      </p:sp>
      <p:sp>
        <p:nvSpPr>
          <p:cNvPr id="135" name="Rectangle 134">
            <a:extLst>
              <a:ext uri="{FF2B5EF4-FFF2-40B4-BE49-F238E27FC236}">
                <a16:creationId xmlns:a16="http://schemas.microsoft.com/office/drawing/2014/main" id="{8183E9CA-B650-42E1-8A77-E2AD8961AC4D}"/>
              </a:ext>
            </a:extLst>
          </p:cNvPr>
          <p:cNvSpPr/>
          <p:nvPr/>
        </p:nvSpPr>
        <p:spPr bwMode="auto">
          <a:xfrm>
            <a:off x="7415852" y="3887338"/>
            <a:ext cx="4297680" cy="848766"/>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Applies to all assets </a:t>
            </a:r>
            <a:r>
              <a:rPr kumimoji="0" lang="en-US" sz="1200" b="0" i="0"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 </a:t>
            </a:r>
          </a:p>
          <a:p>
            <a:pPr marL="285750" marR="0" lvl="0" indent="-285750" defTabSz="9143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Natively protects modern cloud assets</a:t>
            </a:r>
          </a:p>
          <a:p>
            <a:pPr marL="285750" marR="0" lvl="0" indent="-285750" defTabSz="9143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008575"/>
                    </a:gs>
                    <a:gs pos="100000">
                      <a:srgbClr val="008575"/>
                    </a:gs>
                  </a:gsLst>
                  <a:lin ang="5400000" scaled="0"/>
                </a:gradFill>
                <a:effectLst/>
                <a:uLnTx/>
                <a:uFillTx/>
                <a:latin typeface="Segoe UI"/>
                <a:ea typeface="+mn-ea"/>
                <a:cs typeface="+mn-cs"/>
              </a:rPr>
              <a:t>Protects legacy intranet assets via proxy</a:t>
            </a:r>
          </a:p>
        </p:txBody>
      </p:sp>
      <p:sp>
        <p:nvSpPr>
          <p:cNvPr id="136" name="Rectangle 135">
            <a:extLst>
              <a:ext uri="{FF2B5EF4-FFF2-40B4-BE49-F238E27FC236}">
                <a16:creationId xmlns:a16="http://schemas.microsoft.com/office/drawing/2014/main" id="{B58A9592-9149-460F-96F3-B1BD1D3CCE23}"/>
              </a:ext>
            </a:extLst>
          </p:cNvPr>
          <p:cNvSpPr/>
          <p:nvPr/>
        </p:nvSpPr>
        <p:spPr bwMode="auto">
          <a:xfrm>
            <a:off x="2964821" y="4787492"/>
            <a:ext cx="8748711" cy="1163332"/>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91440" rtlCol="0" fromWordArt="0" anchor="ctr" anchorCtr="0" forceAA="0" compatLnSpc="1">
            <a:prstTxWarp prst="textNoShape">
              <a:avLst/>
            </a:prstTxWarp>
            <a:noAutofit/>
          </a:bodyPr>
          <a:lstStyle/>
          <a:p>
            <a:pPr marL="1201738" marR="0" lvl="0" indent="-1201738" defTabSz="914367" eaLnBrk="1" fontAlgn="base" latinLnBrk="0" hangingPunct="1">
              <a:lnSpc>
                <a:spcPct val="100000"/>
              </a:lnSpc>
              <a:spcBef>
                <a:spcPct val="0"/>
              </a:spcBef>
              <a:spcAft>
                <a:spcPts val="300"/>
              </a:spcAft>
              <a:buClrTx/>
              <a:buSzTx/>
              <a:buFontTx/>
              <a:buNone/>
              <a:tabLst/>
              <a:defRPr/>
            </a:pPr>
            <a:endPar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endParaRPr>
          </a:p>
        </p:txBody>
      </p:sp>
      <p:sp>
        <p:nvSpPr>
          <p:cNvPr id="137" name="Rectangle 136">
            <a:extLst>
              <a:ext uri="{FF2B5EF4-FFF2-40B4-BE49-F238E27FC236}">
                <a16:creationId xmlns:a16="http://schemas.microsoft.com/office/drawing/2014/main" id="{B71F94FC-F066-478C-9D69-264B2F2D845C}"/>
              </a:ext>
            </a:extLst>
          </p:cNvPr>
          <p:cNvSpPr/>
          <p:nvPr/>
        </p:nvSpPr>
        <p:spPr bwMode="auto">
          <a:xfrm>
            <a:off x="2964821" y="6002211"/>
            <a:ext cx="8748711" cy="455739"/>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Evaluate trust signals for Devices &amp; User Identities with per application policy</a:t>
            </a:r>
          </a:p>
        </p:txBody>
      </p:sp>
      <p:sp>
        <p:nvSpPr>
          <p:cNvPr id="138" name="Speech Bubble: Rectangle with Corners Rounded 137">
            <a:extLst>
              <a:ext uri="{FF2B5EF4-FFF2-40B4-BE49-F238E27FC236}">
                <a16:creationId xmlns:a16="http://schemas.microsoft.com/office/drawing/2014/main" id="{E1C3C2EA-70AB-4C75-AB1F-894E13F2BB6A}"/>
              </a:ext>
            </a:extLst>
          </p:cNvPr>
          <p:cNvSpPr/>
          <p:nvPr/>
        </p:nvSpPr>
        <p:spPr bwMode="auto">
          <a:xfrm>
            <a:off x="8713779" y="4882967"/>
            <a:ext cx="2815760" cy="915984"/>
          </a:xfrm>
          <a:prstGeom prst="wedgeRoundRectCallout">
            <a:avLst>
              <a:gd name="adj1" fmla="val -54377"/>
              <a:gd name="adj2" fmla="val -20295"/>
              <a:gd name="adj3" fmla="val 16667"/>
            </a:avLst>
          </a:prstGeom>
          <a:solidFill>
            <a:srgbClr val="008575"/>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Microsoft focuses on protecting modern and legacy assets as well as integration</a:t>
            </a:r>
            <a:r>
              <a:rPr kumimoji="0" lang="en-US" sz="1200" b="0" i="0" u="none" strike="noStrike" kern="0" cap="none" spc="0" normalizeH="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of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ML,</a:t>
            </a:r>
            <a:r>
              <a:rPr kumimoji="0" lang="en-US" sz="1200" b="0" i="0" u="none" strike="noStrike" kern="0" cap="none" spc="0" normalizeH="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UEBA, and massive diverse threat intelligence</a:t>
            </a:r>
          </a:p>
        </p:txBody>
      </p:sp>
      <p:sp>
        <p:nvSpPr>
          <p:cNvPr id="139" name="Rectangle 138">
            <a:extLst>
              <a:ext uri="{FF2B5EF4-FFF2-40B4-BE49-F238E27FC236}">
                <a16:creationId xmlns:a16="http://schemas.microsoft.com/office/drawing/2014/main" id="{68C0AA48-EE42-4697-81F1-18490A247DA1}"/>
              </a:ext>
            </a:extLst>
          </p:cNvPr>
          <p:cNvSpPr/>
          <p:nvPr/>
        </p:nvSpPr>
        <p:spPr bwMode="auto">
          <a:xfrm>
            <a:off x="3848930" y="4981662"/>
            <a:ext cx="4930894" cy="689719"/>
          </a:xfrm>
          <a:prstGeom prst="rect">
            <a:avLst/>
          </a:prstGeom>
          <a:noFill/>
          <a:ln w="9525" cap="flat" cmpd="sng" algn="ctr">
            <a:noFill/>
            <a:prstDash val="solid"/>
          </a:ln>
          <a:effectLst/>
        </p:spPr>
        <p:txBody>
          <a:bodyPr rot="0" spcFirstLastPara="0" vertOverflow="overflow" horzOverflow="overflow" vert="horz" wrap="square" lIns="182880" tIns="146304" rIns="182880" bIns="146304" numCol="2" spcCol="91440" rtlCol="0" fromWordArt="0" anchor="ctr" anchorCtr="0" forceAA="0" compatLnSpc="1">
            <a:prstTxWarp prst="textNoShape">
              <a:avLst/>
            </a:prstTxWarp>
            <a:noAutofit/>
          </a:bodyPr>
          <a:lstStyle/>
          <a:p>
            <a:pPr marL="0" marR="0" lvl="0" indent="-1201738" defTabSz="914367" eaLnBrk="1" fontAlgn="base" latinLnBrk="0" hangingPunct="1">
              <a:lnSpc>
                <a:spcPct val="100000"/>
              </a:lnSpc>
              <a:spcBef>
                <a:spcPct val="0"/>
              </a:spcBef>
              <a:spcAft>
                <a:spcPts val="60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Scope of assets </a:t>
            </a: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where </a:t>
            </a:r>
            <a:b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b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zero trust is enforced</a:t>
            </a:r>
          </a:p>
          <a:p>
            <a:pPr marL="0" marR="0" lvl="0" indent="-1201738" defTabSz="914367" eaLnBrk="1" fontAlgn="base" latinLnBrk="0" hangingPunct="1">
              <a:lnSpc>
                <a:spcPct val="100000"/>
              </a:lnSpc>
              <a:spcBef>
                <a:spcPct val="0"/>
              </a:spcBef>
              <a:spcAft>
                <a:spcPts val="60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Threat Intelligence</a:t>
            </a:r>
            <a:b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b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signal Integration</a:t>
            </a:r>
          </a:p>
          <a:p>
            <a:pPr marL="0" marR="0" lvl="0" indent="-1201738" defTabSz="914367"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Integration of </a:t>
            </a: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Behavior </a:t>
            </a:r>
            <a:b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b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Analytics (UEBA)</a:t>
            </a: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 risk signal</a:t>
            </a:r>
          </a:p>
          <a:p>
            <a:pPr marL="0" marR="0" lvl="0" indent="-1201738" defTabSz="914367"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Use of </a:t>
            </a: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ML </a:t>
            </a: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across large datasets decisions </a:t>
            </a:r>
          </a:p>
        </p:txBody>
      </p:sp>
    </p:spTree>
    <p:extLst>
      <p:ext uri="{BB962C8B-B14F-4D97-AF65-F5344CB8AC3E}">
        <p14:creationId xmlns:p14="http://schemas.microsoft.com/office/powerpoint/2010/main" val="63782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500"/>
                                        <p:tgtEl>
                                          <p:spTgt spid="10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fade">
                                      <p:cBhvr>
                                        <p:cTn id="36" dur="500"/>
                                        <p:tgtEl>
                                          <p:spTgt spid="13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5"/>
                                        </p:tgtEl>
                                        <p:attrNameLst>
                                          <p:attrName>style.visibility</p:attrName>
                                        </p:attrNameLst>
                                      </p:cBhvr>
                                      <p:to>
                                        <p:strVal val="visible"/>
                                      </p:to>
                                    </p:set>
                                    <p:animEffect transition="in" filter="fade">
                                      <p:cBhvr>
                                        <p:cTn id="43" dur="500"/>
                                        <p:tgtEl>
                                          <p:spTgt spid="13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fade">
                                      <p:cBhvr>
                                        <p:cTn id="48" dur="500"/>
                                        <p:tgtEl>
                                          <p:spTgt spid="1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138"/>
                                        </p:tgtEl>
                                        <p:attrNameLst>
                                          <p:attrName>style.visibility</p:attrName>
                                        </p:attrNameLst>
                                      </p:cBhvr>
                                      <p:to>
                                        <p:strVal val="visible"/>
                                      </p:to>
                                    </p:set>
                                    <p:animEffect transition="in" filter="fade">
                                      <p:cBhvr>
                                        <p:cTn id="58" dur="1000"/>
                                        <p:tgtEl>
                                          <p:spTgt spid="138"/>
                                        </p:tgtEl>
                                      </p:cBhvr>
                                    </p:animEffect>
                                    <p:anim calcmode="lin" valueType="num">
                                      <p:cBhvr>
                                        <p:cTn id="59" dur="1000" fill="hold"/>
                                        <p:tgtEl>
                                          <p:spTgt spid="138"/>
                                        </p:tgtEl>
                                        <p:attrNameLst>
                                          <p:attrName>ppt_x</p:attrName>
                                        </p:attrNameLst>
                                      </p:cBhvr>
                                      <p:tavLst>
                                        <p:tav tm="0">
                                          <p:val>
                                            <p:strVal val="#ppt_x"/>
                                          </p:val>
                                        </p:tav>
                                        <p:tav tm="100000">
                                          <p:val>
                                            <p:strVal val="#ppt_x"/>
                                          </p:val>
                                        </p:tav>
                                      </p:tavLst>
                                    </p:anim>
                                    <p:anim calcmode="lin" valueType="num">
                                      <p:cBhvr>
                                        <p:cTn id="60"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P spid="107" grpId="0"/>
      <p:bldP spid="108" grpId="0"/>
      <p:bldP spid="127" grpId="0"/>
      <p:bldP spid="128" grpId="0" animBg="1"/>
      <p:bldP spid="129" grpId="0" animBg="1"/>
      <p:bldP spid="130" grpId="0" animBg="1"/>
      <p:bldP spid="131" grpId="0" animBg="1"/>
      <p:bldP spid="132" grpId="0" animBg="1"/>
      <p:bldP spid="133" grpId="0" animBg="1"/>
      <p:bldP spid="134" grpId="0" animBg="1"/>
      <p:bldP spid="135" grpId="0" animBg="1"/>
      <p:bldP spid="136" grpId="0" animBg="1"/>
      <p:bldP spid="138" grpId="0" animBg="1"/>
      <p:bldP spid="1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CCDC9D-63EE-417F-84C4-BDD5D94DE17E}"/>
              </a:ext>
            </a:extLst>
          </p:cNvPr>
          <p:cNvSpPr>
            <a:spLocks noGrp="1"/>
          </p:cNvSpPr>
          <p:nvPr>
            <p:ph type="title"/>
          </p:nvPr>
        </p:nvSpPr>
        <p:spPr>
          <a:xfrm>
            <a:off x="588263" y="457201"/>
            <a:ext cx="11018520" cy="553998"/>
          </a:xfrm>
        </p:spPr>
        <p:txBody>
          <a:bodyPr/>
          <a:lstStyle/>
          <a:p>
            <a:r>
              <a:rPr lang="en-US"/>
              <a:t>Microsoft’s Recommended Zero Trust Priorities</a:t>
            </a:r>
          </a:p>
        </p:txBody>
      </p:sp>
      <p:sp>
        <p:nvSpPr>
          <p:cNvPr id="21" name="Rectangle 20">
            <a:extLst>
              <a:ext uri="{FF2B5EF4-FFF2-40B4-BE49-F238E27FC236}">
                <a16:creationId xmlns:a16="http://schemas.microsoft.com/office/drawing/2014/main" id="{94DFEB93-49A1-4E68-B2D3-CAEAD2A90D21}"/>
              </a:ext>
            </a:extLst>
          </p:cNvPr>
          <p:cNvSpPr/>
          <p:nvPr/>
        </p:nvSpPr>
        <p:spPr>
          <a:xfrm>
            <a:off x="534417" y="1016585"/>
            <a:ext cx="3485506" cy="369332"/>
          </a:xfrm>
          <a:prstGeom prst="rect">
            <a:avLst/>
          </a:prstGeom>
        </p:spPr>
        <p:txBody>
          <a:bodyPr wrap="none">
            <a:spAutoFit/>
          </a:bodyPr>
          <a:lstStyle/>
          <a:p>
            <a:r>
              <a:rPr lang="en-US" sz="1800">
                <a:gradFill>
                  <a:gsLst>
                    <a:gs pos="2917">
                      <a:schemeClr val="tx1"/>
                    </a:gs>
                    <a:gs pos="30000">
                      <a:schemeClr val="tx1"/>
                    </a:gs>
                  </a:gsLst>
                  <a:lin ang="5400000" scaled="0"/>
                </a:gradFill>
              </a:rPr>
              <a:t>Do the most important stuff first</a:t>
            </a:r>
          </a:p>
        </p:txBody>
      </p:sp>
      <p:grpSp>
        <p:nvGrpSpPr>
          <p:cNvPr id="22" name="Group 21">
            <a:extLst>
              <a:ext uri="{FF2B5EF4-FFF2-40B4-BE49-F238E27FC236}">
                <a16:creationId xmlns:a16="http://schemas.microsoft.com/office/drawing/2014/main" id="{ADA4C9DE-E62D-4879-8C12-D33999B1BECE}"/>
              </a:ext>
            </a:extLst>
          </p:cNvPr>
          <p:cNvGrpSpPr/>
          <p:nvPr/>
        </p:nvGrpSpPr>
        <p:grpSpPr>
          <a:xfrm>
            <a:off x="1824351" y="2003430"/>
            <a:ext cx="9007367" cy="813816"/>
            <a:chOff x="2238483" y="2003430"/>
            <a:chExt cx="9007367" cy="813816"/>
          </a:xfrm>
        </p:grpSpPr>
        <p:sp>
          <p:nvSpPr>
            <p:cNvPr id="26" name="Rectangle 25">
              <a:extLst>
                <a:ext uri="{FF2B5EF4-FFF2-40B4-BE49-F238E27FC236}">
                  <a16:creationId xmlns:a16="http://schemas.microsoft.com/office/drawing/2014/main" id="{3ED32529-8FE5-456A-A87C-6DC5994A8D37}"/>
                </a:ext>
              </a:extLst>
            </p:cNvPr>
            <p:cNvSpPr/>
            <p:nvPr/>
          </p:nvSpPr>
          <p:spPr bwMode="auto">
            <a:xfrm>
              <a:off x="2238483" y="2003430"/>
              <a:ext cx="9007367" cy="81381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27" name="TextBox 26">
              <a:extLst>
                <a:ext uri="{FF2B5EF4-FFF2-40B4-BE49-F238E27FC236}">
                  <a16:creationId xmlns:a16="http://schemas.microsoft.com/office/drawing/2014/main" id="{4E6C441D-82B4-4A13-9A23-C76625B0C909}"/>
                </a:ext>
              </a:extLst>
            </p:cNvPr>
            <p:cNvSpPr txBox="1"/>
            <p:nvPr/>
          </p:nvSpPr>
          <p:spPr>
            <a:xfrm>
              <a:off x="2914978" y="2168689"/>
              <a:ext cx="7539217" cy="492443"/>
            </a:xfrm>
            <a:prstGeom prst="rect">
              <a:avLst/>
            </a:prstGeom>
            <a:noFill/>
          </p:spPr>
          <p:txBody>
            <a:bodyPr wrap="square" lIns="91440" tIns="0" rIns="0" bIns="0" rtlCol="0">
              <a:spAutoFit/>
            </a:bodyPr>
            <a:lstStyle/>
            <a:p>
              <a:pPr marL="346075" lvl="0" indent="-346075">
                <a:buFont typeface="+mj-lt"/>
                <a:buAutoNum type="arabicPeriod"/>
                <a:defRPr/>
              </a:pPr>
              <a:r>
                <a:rPr lang="en-US" sz="1800" b="1">
                  <a:gradFill>
                    <a:gsLst>
                      <a:gs pos="2917">
                        <a:srgbClr val="1A1A1A"/>
                      </a:gs>
                      <a:gs pos="30000">
                        <a:srgbClr val="1A1A1A"/>
                      </a:gs>
                    </a:gsLst>
                    <a:lin ang="5400000" scaled="0"/>
                  </a:gradFill>
                  <a:ea typeface="Segoe UI Black" panose="020B0A02040204020203" pitchFamily="34" charset="0"/>
                </a:rPr>
                <a:t>Align segmentation strategy &amp; teams</a:t>
              </a:r>
              <a:r>
                <a:rPr lang="en-US" sz="1600" b="1">
                  <a:gradFill>
                    <a:gsLst>
                      <a:gs pos="2917">
                        <a:srgbClr val="1A1A1A"/>
                      </a:gs>
                      <a:gs pos="30000">
                        <a:srgbClr val="1A1A1A"/>
                      </a:gs>
                    </a:gsLst>
                    <a:lin ang="5400000" scaled="0"/>
                  </a:gradFill>
                  <a:latin typeface="Segoe UI"/>
                  <a:ea typeface="Segoe UI Black" panose="020B0A02040204020203" pitchFamily="34" charset="0"/>
                </a:rPr>
                <a:t> </a:t>
              </a:r>
              <a:r>
                <a:rPr lang="en-US" sz="1400">
                  <a:gradFill>
                    <a:gsLst>
                      <a:gs pos="2917">
                        <a:srgbClr val="1A1A1A"/>
                      </a:gs>
                      <a:gs pos="30000">
                        <a:srgbClr val="1A1A1A"/>
                      </a:gs>
                    </a:gsLst>
                    <a:lin ang="5400000" scaled="0"/>
                  </a:gradFill>
                  <a:latin typeface="+mj-lt"/>
                  <a:ea typeface="Segoe UI Black" panose="020B0A02040204020203" pitchFamily="34" charset="0"/>
                </a:rPr>
                <a:t>by unifying network, identity, app, etc. into a single enterprise segmentation strategy (as you migrate to Azure)</a:t>
              </a:r>
              <a:endParaRPr lang="en-US" sz="1600">
                <a:gradFill>
                  <a:gsLst>
                    <a:gs pos="2917">
                      <a:srgbClr val="1A1A1A"/>
                    </a:gs>
                    <a:gs pos="30000">
                      <a:srgbClr val="1A1A1A"/>
                    </a:gs>
                  </a:gsLst>
                  <a:lin ang="5400000" scaled="0"/>
                </a:gradFill>
                <a:latin typeface="+mj-lt"/>
                <a:ea typeface="Segoe UI Black" panose="020B0A02040204020203" pitchFamily="34" charset="0"/>
              </a:endParaRPr>
            </a:p>
          </p:txBody>
        </p:sp>
      </p:grpSp>
      <p:grpSp>
        <p:nvGrpSpPr>
          <p:cNvPr id="28" name="Group 27">
            <a:extLst>
              <a:ext uri="{FF2B5EF4-FFF2-40B4-BE49-F238E27FC236}">
                <a16:creationId xmlns:a16="http://schemas.microsoft.com/office/drawing/2014/main" id="{B70618C2-F129-4033-AF24-E83380EF1116}"/>
              </a:ext>
            </a:extLst>
          </p:cNvPr>
          <p:cNvGrpSpPr/>
          <p:nvPr/>
        </p:nvGrpSpPr>
        <p:grpSpPr>
          <a:xfrm>
            <a:off x="1824351" y="3075902"/>
            <a:ext cx="9007367" cy="808636"/>
            <a:chOff x="2238483" y="3417767"/>
            <a:chExt cx="9007367" cy="808636"/>
          </a:xfrm>
        </p:grpSpPr>
        <p:sp>
          <p:nvSpPr>
            <p:cNvPr id="29" name="Rectangle 28">
              <a:extLst>
                <a:ext uri="{FF2B5EF4-FFF2-40B4-BE49-F238E27FC236}">
                  <a16:creationId xmlns:a16="http://schemas.microsoft.com/office/drawing/2014/main" id="{29904C2F-6E57-4F50-99C0-2D4188619F71}"/>
                </a:ext>
              </a:extLst>
            </p:cNvPr>
            <p:cNvSpPr/>
            <p:nvPr/>
          </p:nvSpPr>
          <p:spPr bwMode="auto">
            <a:xfrm>
              <a:off x="2238483" y="3417767"/>
              <a:ext cx="9007367" cy="808636"/>
            </a:xfrm>
            <a:prstGeom prst="rect">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34" name="TextBox 33">
              <a:extLst>
                <a:ext uri="{FF2B5EF4-FFF2-40B4-BE49-F238E27FC236}">
                  <a16:creationId xmlns:a16="http://schemas.microsoft.com/office/drawing/2014/main" id="{C56A1DCE-E1E3-48D3-97B9-1ADE300F93FB}"/>
                </a:ext>
              </a:extLst>
            </p:cNvPr>
            <p:cNvSpPr txBox="1"/>
            <p:nvPr/>
          </p:nvSpPr>
          <p:spPr>
            <a:xfrm>
              <a:off x="2914978" y="3690748"/>
              <a:ext cx="7953794" cy="276999"/>
            </a:xfrm>
            <a:prstGeom prst="rect">
              <a:avLst/>
            </a:prstGeom>
            <a:noFill/>
          </p:spPr>
          <p:txBody>
            <a:bodyPr wrap="square" lIns="91440" tIns="0" rIns="0" bIns="0" rtlCol="0">
              <a:spAutoFit/>
            </a:bodyPr>
            <a:lstStyle/>
            <a:p>
              <a:pPr marL="346075" marR="0" lvl="0" indent="-346075"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800" b="1" i="0" u="none" strike="noStrike" kern="1200" cap="none" spc="0" normalizeH="0" baseline="0" noProof="0">
                  <a:ln>
                    <a:noFill/>
                  </a:ln>
                  <a:gradFill>
                    <a:gsLst>
                      <a:gs pos="0">
                        <a:schemeClr val="bg1"/>
                      </a:gs>
                      <a:gs pos="100000">
                        <a:schemeClr val="bg1"/>
                      </a:gs>
                    </a:gsLst>
                    <a:lin ang="5400000" scaled="1"/>
                  </a:gradFill>
                  <a:effectLst/>
                  <a:uLnTx/>
                  <a:uFillTx/>
                  <a:ea typeface="Segoe UI Black" panose="020B0A02040204020203" pitchFamily="34" charset="0"/>
                  <a:cs typeface="+mn-cs"/>
                </a:rPr>
                <a:t>Build identity-based</a:t>
              </a:r>
              <a:r>
                <a:rPr kumimoji="0" lang="en-US" sz="1800" b="1" i="0" u="none" strike="noStrike" kern="1200" cap="none" spc="0" normalizeH="0" noProof="0">
                  <a:ln>
                    <a:noFill/>
                  </a:ln>
                  <a:gradFill>
                    <a:gsLst>
                      <a:gs pos="0">
                        <a:schemeClr val="bg1"/>
                      </a:gs>
                      <a:gs pos="100000">
                        <a:schemeClr val="bg1"/>
                      </a:gs>
                    </a:gsLst>
                    <a:lin ang="5400000" scaled="1"/>
                  </a:gradFill>
                  <a:effectLst/>
                  <a:uLnTx/>
                  <a:uFillTx/>
                  <a:ea typeface="Segoe UI Black" panose="020B0A02040204020203" pitchFamily="34" charset="0"/>
                  <a:cs typeface="+mn-cs"/>
                </a:rPr>
                <a:t> </a:t>
              </a:r>
              <a:r>
                <a:rPr kumimoji="0" lang="en-US" sz="1800" b="1" i="0" u="none" strike="noStrike" kern="1200" cap="none" spc="0" normalizeH="0" baseline="0" noProof="0">
                  <a:ln>
                    <a:noFill/>
                  </a:ln>
                  <a:gradFill>
                    <a:gsLst>
                      <a:gs pos="0">
                        <a:schemeClr val="bg1"/>
                      </a:gs>
                      <a:gs pos="100000">
                        <a:schemeClr val="bg1"/>
                      </a:gs>
                    </a:gsLst>
                    <a:lin ang="5400000" scaled="1"/>
                  </a:gradFill>
                  <a:effectLst/>
                  <a:uLnTx/>
                  <a:uFillTx/>
                  <a:ea typeface="Segoe UI Black" panose="020B0A02040204020203" pitchFamily="34" charset="0"/>
                  <a:cs typeface="+mn-cs"/>
                </a:rPr>
                <a:t>perimeter </a:t>
              </a:r>
              <a:r>
                <a:rPr lang="en-US" sz="1400">
                  <a:gradFill>
                    <a:gsLst>
                      <a:gs pos="0">
                        <a:schemeClr val="bg1"/>
                      </a:gs>
                      <a:gs pos="100000">
                        <a:schemeClr val="bg1"/>
                      </a:gs>
                    </a:gsLst>
                    <a:lin ang="5400000" scaled="1"/>
                  </a:gradFill>
                  <a:latin typeface="+mj-lt"/>
                  <a:ea typeface="Segoe UI Black" panose="020B0A02040204020203" pitchFamily="34" charset="0"/>
                </a:rPr>
                <a:t>to protect modern </a:t>
              </a:r>
              <a:r>
                <a:rPr lang="en-US" sz="1400" b="1" i="1" u="sng">
                  <a:gradFill>
                    <a:gsLst>
                      <a:gs pos="0">
                        <a:schemeClr val="bg1"/>
                      </a:gs>
                      <a:gs pos="100000">
                        <a:schemeClr val="bg1"/>
                      </a:gs>
                    </a:gsLst>
                    <a:lin ang="5400000" scaled="1"/>
                  </a:gradFill>
                  <a:ea typeface="Segoe UI Black" panose="020B0A02040204020203" pitchFamily="34" charset="0"/>
                </a:rPr>
                <a:t>and</a:t>
              </a:r>
              <a:r>
                <a:rPr lang="en-US" sz="1400" b="1" i="1">
                  <a:gradFill>
                    <a:gsLst>
                      <a:gs pos="0">
                        <a:schemeClr val="bg1"/>
                      </a:gs>
                      <a:gs pos="100000">
                        <a:schemeClr val="bg1"/>
                      </a:gs>
                    </a:gsLst>
                    <a:lin ang="5400000" scaled="1"/>
                  </a:gradFill>
                  <a:latin typeface="+mj-lt"/>
                  <a:ea typeface="Segoe UI Black" panose="020B0A02040204020203" pitchFamily="34" charset="0"/>
                </a:rPr>
                <a:t> </a:t>
              </a:r>
              <a:r>
                <a:rPr lang="en-US" sz="1400">
                  <a:gradFill>
                    <a:gsLst>
                      <a:gs pos="0">
                        <a:schemeClr val="bg1"/>
                      </a:gs>
                      <a:gs pos="100000">
                        <a:schemeClr val="bg1"/>
                      </a:gs>
                    </a:gsLst>
                    <a:lin ang="5400000" scaled="1"/>
                  </a:gradFill>
                  <a:latin typeface="+mj-lt"/>
                  <a:ea typeface="Segoe UI Black" panose="020B0A02040204020203" pitchFamily="34" charset="0"/>
                </a:rPr>
                <a:t>legacy enterprise assets</a:t>
              </a:r>
            </a:p>
          </p:txBody>
        </p:sp>
      </p:grpSp>
      <p:grpSp>
        <p:nvGrpSpPr>
          <p:cNvPr id="35" name="Group 34">
            <a:extLst>
              <a:ext uri="{FF2B5EF4-FFF2-40B4-BE49-F238E27FC236}">
                <a16:creationId xmlns:a16="http://schemas.microsoft.com/office/drawing/2014/main" id="{8CC3ED93-9986-458A-A927-1D8BCF421AB2}"/>
              </a:ext>
            </a:extLst>
          </p:cNvPr>
          <p:cNvGrpSpPr/>
          <p:nvPr/>
        </p:nvGrpSpPr>
        <p:grpSpPr>
          <a:xfrm>
            <a:off x="1759657" y="4148374"/>
            <a:ext cx="9072061" cy="805812"/>
            <a:chOff x="2173789" y="4493414"/>
            <a:chExt cx="9072061" cy="805812"/>
          </a:xfrm>
        </p:grpSpPr>
        <p:sp>
          <p:nvSpPr>
            <p:cNvPr id="39" name="Rectangle 38">
              <a:extLst>
                <a:ext uri="{FF2B5EF4-FFF2-40B4-BE49-F238E27FC236}">
                  <a16:creationId xmlns:a16="http://schemas.microsoft.com/office/drawing/2014/main" id="{EA95A7FC-EBB4-46A1-B111-7E568757A84D}"/>
                </a:ext>
              </a:extLst>
            </p:cNvPr>
            <p:cNvSpPr/>
            <p:nvPr/>
          </p:nvSpPr>
          <p:spPr bwMode="auto">
            <a:xfrm>
              <a:off x="2173789" y="4493414"/>
              <a:ext cx="9072061" cy="805812"/>
            </a:xfrm>
            <a:prstGeom prst="rect">
              <a:avLst/>
            </a:prstGeom>
            <a:solidFill>
              <a:schemeClr val="accent5">
                <a:lumMod val="7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sp>
          <p:nvSpPr>
            <p:cNvPr id="40" name="TextBox 39">
              <a:extLst>
                <a:ext uri="{FF2B5EF4-FFF2-40B4-BE49-F238E27FC236}">
                  <a16:creationId xmlns:a16="http://schemas.microsoft.com/office/drawing/2014/main" id="{2AC57943-A133-4E67-9ECD-AFC63CC1461C}"/>
                </a:ext>
              </a:extLst>
            </p:cNvPr>
            <p:cNvSpPr txBox="1"/>
            <p:nvPr/>
          </p:nvSpPr>
          <p:spPr>
            <a:xfrm>
              <a:off x="2914978" y="4766395"/>
              <a:ext cx="7953023" cy="276999"/>
            </a:xfrm>
            <a:prstGeom prst="rect">
              <a:avLst/>
            </a:prstGeom>
            <a:noFill/>
          </p:spPr>
          <p:txBody>
            <a:bodyPr wrap="square" lIns="91440" tIns="0" rIns="0" bIns="0" rtlCol="0">
              <a:spAutoFit/>
            </a:bodyPr>
            <a:lstStyle/>
            <a:p>
              <a:pPr marL="346075" lvl="0" indent="-346075" defTabSz="914400">
                <a:buFont typeface="+mj-lt"/>
                <a:buAutoNum type="arabicPeriod" startAt="3"/>
                <a:defRPr/>
              </a:pPr>
              <a:r>
                <a:rPr kumimoji="0" lang="en-US" sz="18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Segoe UI Black" panose="020B0A02040204020203" pitchFamily="34" charset="0"/>
                </a:rPr>
                <a:t>Refine network perimeter </a:t>
              </a:r>
              <a:r>
                <a:rPr kumimoji="0" lang="en-US" sz="1400" b="1" i="0" u="none" strike="noStrike" kern="1200" cap="none" spc="0" normalizeH="0" baseline="0" noProof="0">
                  <a:ln>
                    <a:noFill/>
                  </a:ln>
                  <a:gradFill>
                    <a:gsLst>
                      <a:gs pos="0">
                        <a:schemeClr val="bg1"/>
                      </a:gs>
                      <a:gs pos="100000">
                        <a:schemeClr val="bg1"/>
                      </a:gs>
                    </a:gsLst>
                    <a:lin ang="5400000" scaled="1"/>
                  </a:gradFill>
                  <a:effectLst/>
                  <a:uLnTx/>
                  <a:uFillTx/>
                  <a:latin typeface="+mj-lt"/>
                  <a:ea typeface="Segoe UI Black" panose="020B0A02040204020203" pitchFamily="34" charset="0"/>
                </a:rPr>
                <a:t>u</a:t>
              </a:r>
              <a:r>
                <a:rPr lang="en-US" sz="1400">
                  <a:gradFill>
                    <a:gsLst>
                      <a:gs pos="0">
                        <a:schemeClr val="bg1"/>
                      </a:gs>
                      <a:gs pos="100000">
                        <a:schemeClr val="bg1"/>
                      </a:gs>
                    </a:gsLst>
                    <a:lin ang="5400000" scaled="1"/>
                  </a:gradFill>
                  <a:latin typeface="+mj-lt"/>
                  <a:ea typeface="Segoe UI Black" panose="020B0A02040204020203" pitchFamily="34" charset="0"/>
                </a:rPr>
                <a:t>sing </a:t>
              </a:r>
              <a:r>
                <a:rPr lang="en-US" sz="1400" err="1">
                  <a:gradFill>
                    <a:gsLst>
                      <a:gs pos="0">
                        <a:schemeClr val="bg1"/>
                      </a:gs>
                      <a:gs pos="100000">
                        <a:schemeClr val="bg1"/>
                      </a:gs>
                    </a:gsLst>
                    <a:lin ang="5400000" scaled="1"/>
                  </a:gradFill>
                  <a:latin typeface="+mj-lt"/>
                  <a:ea typeface="Segoe UI Black" panose="020B0A02040204020203" pitchFamily="34" charset="0"/>
                </a:rPr>
                <a:t>microsegmentation</a:t>
              </a:r>
              <a:r>
                <a:rPr lang="en-US" sz="1400">
                  <a:gradFill>
                    <a:gsLst>
                      <a:gs pos="0">
                        <a:schemeClr val="bg1"/>
                      </a:gs>
                      <a:gs pos="100000">
                        <a:schemeClr val="bg1"/>
                      </a:gs>
                    </a:gsLst>
                    <a:lin ang="5400000" scaled="1"/>
                  </a:gradFill>
                  <a:latin typeface="+mj-lt"/>
                  <a:ea typeface="Segoe UI Black" panose="020B0A02040204020203" pitchFamily="34" charset="0"/>
                </a:rPr>
                <a:t> (if required for residual risk)</a:t>
              </a:r>
            </a:p>
          </p:txBody>
        </p:sp>
      </p:grpSp>
      <p:grpSp>
        <p:nvGrpSpPr>
          <p:cNvPr id="41" name="Group 40">
            <a:extLst>
              <a:ext uri="{FF2B5EF4-FFF2-40B4-BE49-F238E27FC236}">
                <a16:creationId xmlns:a16="http://schemas.microsoft.com/office/drawing/2014/main" id="{37D2D301-F47D-4479-BFB0-13344369F74D}"/>
              </a:ext>
            </a:extLst>
          </p:cNvPr>
          <p:cNvGrpSpPr/>
          <p:nvPr/>
        </p:nvGrpSpPr>
        <p:grpSpPr>
          <a:xfrm>
            <a:off x="1381150" y="4148374"/>
            <a:ext cx="805816" cy="805812"/>
            <a:chOff x="-373626" y="3632898"/>
            <a:chExt cx="516315" cy="516315"/>
          </a:xfrm>
        </p:grpSpPr>
        <p:sp>
          <p:nvSpPr>
            <p:cNvPr id="45" name="Oval 44">
              <a:extLst>
                <a:ext uri="{FF2B5EF4-FFF2-40B4-BE49-F238E27FC236}">
                  <a16:creationId xmlns:a16="http://schemas.microsoft.com/office/drawing/2014/main" id="{FA088532-9A9B-43DD-8D6D-69A3C5822FC9}"/>
                </a:ext>
              </a:extLst>
            </p:cNvPr>
            <p:cNvSpPr/>
            <p:nvPr/>
          </p:nvSpPr>
          <p:spPr bwMode="auto">
            <a:xfrm>
              <a:off x="-373626" y="3632898"/>
              <a:ext cx="516315" cy="516315"/>
            </a:xfrm>
            <a:prstGeom prst="ellipse">
              <a:avLst/>
            </a:prstGeom>
            <a:solidFill>
              <a:schemeClr val="accent5">
                <a:lumMod val="75000"/>
              </a:scheme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46" name="Group 45">
              <a:extLst>
                <a:ext uri="{FF2B5EF4-FFF2-40B4-BE49-F238E27FC236}">
                  <a16:creationId xmlns:a16="http://schemas.microsoft.com/office/drawing/2014/main" id="{DEF92D3F-411C-42C1-95F8-FDC440DF5E20}"/>
                </a:ext>
              </a:extLst>
            </p:cNvPr>
            <p:cNvGrpSpPr/>
            <p:nvPr/>
          </p:nvGrpSpPr>
          <p:grpSpPr>
            <a:xfrm>
              <a:off x="-265550" y="3740975"/>
              <a:ext cx="300162" cy="300160"/>
              <a:chOff x="7563215" y="1276544"/>
              <a:chExt cx="509076" cy="509075"/>
            </a:xfrm>
            <a:solidFill>
              <a:schemeClr val="bg1"/>
            </a:solidFill>
          </p:grpSpPr>
          <p:sp>
            <p:nvSpPr>
              <p:cNvPr id="47" name="Freeform 1133">
                <a:extLst>
                  <a:ext uri="{FF2B5EF4-FFF2-40B4-BE49-F238E27FC236}">
                    <a16:creationId xmlns:a16="http://schemas.microsoft.com/office/drawing/2014/main" id="{C47CBC80-53B8-4F86-B6DC-31BB3084862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8" name="Oval 1134">
                <a:extLst>
                  <a:ext uri="{FF2B5EF4-FFF2-40B4-BE49-F238E27FC236}">
                    <a16:creationId xmlns:a16="http://schemas.microsoft.com/office/drawing/2014/main" id="{97C0BEE7-6F18-4BF1-A070-A91C1D8E8018}"/>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9" name="Oval 1135">
                <a:extLst>
                  <a:ext uri="{FF2B5EF4-FFF2-40B4-BE49-F238E27FC236}">
                    <a16:creationId xmlns:a16="http://schemas.microsoft.com/office/drawing/2014/main" id="{CBB5A555-E413-4303-8E05-2927549007D6}"/>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0" name="Oval 1136">
                <a:extLst>
                  <a:ext uri="{FF2B5EF4-FFF2-40B4-BE49-F238E27FC236}">
                    <a16:creationId xmlns:a16="http://schemas.microsoft.com/office/drawing/2014/main" id="{105D5B16-42C9-42F6-982A-92F031C17F69}"/>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1" name="Oval 1137">
                <a:extLst>
                  <a:ext uri="{FF2B5EF4-FFF2-40B4-BE49-F238E27FC236}">
                    <a16:creationId xmlns:a16="http://schemas.microsoft.com/office/drawing/2014/main" id="{803FBE48-1C06-4A4E-B254-5508A8581F6E}"/>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2" name="Oval 1138">
                <a:extLst>
                  <a:ext uri="{FF2B5EF4-FFF2-40B4-BE49-F238E27FC236}">
                    <a16:creationId xmlns:a16="http://schemas.microsoft.com/office/drawing/2014/main" id="{9D6BA9AF-99AA-4405-B62A-BC679D45A1C7}"/>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3" name="Oval 1139">
                <a:extLst>
                  <a:ext uri="{FF2B5EF4-FFF2-40B4-BE49-F238E27FC236}">
                    <a16:creationId xmlns:a16="http://schemas.microsoft.com/office/drawing/2014/main" id="{9BF6E97B-65E0-40C0-A50A-3B2374C55125}"/>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4" name="Oval 1140">
                <a:extLst>
                  <a:ext uri="{FF2B5EF4-FFF2-40B4-BE49-F238E27FC236}">
                    <a16:creationId xmlns:a16="http://schemas.microsoft.com/office/drawing/2014/main" id="{D72A28A1-337E-4607-A310-076484804FA7}"/>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55" name="Group 54">
            <a:extLst>
              <a:ext uri="{FF2B5EF4-FFF2-40B4-BE49-F238E27FC236}">
                <a16:creationId xmlns:a16="http://schemas.microsoft.com/office/drawing/2014/main" id="{52A790D6-B292-4D9E-8A3B-6CEFF39C5D35}"/>
              </a:ext>
            </a:extLst>
          </p:cNvPr>
          <p:cNvGrpSpPr/>
          <p:nvPr/>
        </p:nvGrpSpPr>
        <p:grpSpPr>
          <a:xfrm>
            <a:off x="1377851" y="3075902"/>
            <a:ext cx="812414" cy="812410"/>
            <a:chOff x="6364588" y="5695686"/>
            <a:chExt cx="516315" cy="516315"/>
          </a:xfrm>
        </p:grpSpPr>
        <p:sp>
          <p:nvSpPr>
            <p:cNvPr id="56" name="Oval 55">
              <a:extLst>
                <a:ext uri="{FF2B5EF4-FFF2-40B4-BE49-F238E27FC236}">
                  <a16:creationId xmlns:a16="http://schemas.microsoft.com/office/drawing/2014/main" id="{F740CA36-A65F-4058-8511-619340303D2D}"/>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57" name="Group 56">
              <a:extLst>
                <a:ext uri="{FF2B5EF4-FFF2-40B4-BE49-F238E27FC236}">
                  <a16:creationId xmlns:a16="http://schemas.microsoft.com/office/drawing/2014/main" id="{E5546321-65EC-46AB-B0FA-791CECBE2FCB}"/>
                </a:ext>
              </a:extLst>
            </p:cNvPr>
            <p:cNvGrpSpPr/>
            <p:nvPr/>
          </p:nvGrpSpPr>
          <p:grpSpPr>
            <a:xfrm>
              <a:off x="6497358" y="5795347"/>
              <a:ext cx="250774" cy="280274"/>
              <a:chOff x="5593458" y="2766299"/>
              <a:chExt cx="268374" cy="299948"/>
            </a:xfrm>
            <a:solidFill>
              <a:schemeClr val="bg1"/>
            </a:solidFill>
          </p:grpSpPr>
          <p:sp>
            <p:nvSpPr>
              <p:cNvPr id="58" name="Freeform 1059">
                <a:extLst>
                  <a:ext uri="{FF2B5EF4-FFF2-40B4-BE49-F238E27FC236}">
                    <a16:creationId xmlns:a16="http://schemas.microsoft.com/office/drawing/2014/main" id="{8A3525F7-A7BB-4008-A27F-AC68AAD3544A}"/>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59" name="Oval 1060">
                <a:extLst>
                  <a:ext uri="{FF2B5EF4-FFF2-40B4-BE49-F238E27FC236}">
                    <a16:creationId xmlns:a16="http://schemas.microsoft.com/office/drawing/2014/main" id="{5CE06089-A2B5-4D7E-B978-8D36FDC2F9EB}"/>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sp>
        <p:nvSpPr>
          <p:cNvPr id="77" name="Oval 76">
            <a:extLst>
              <a:ext uri="{FF2B5EF4-FFF2-40B4-BE49-F238E27FC236}">
                <a16:creationId xmlns:a16="http://schemas.microsoft.com/office/drawing/2014/main" id="{53E4EFB8-9148-4A90-A0EE-24829BF97978}"/>
              </a:ext>
            </a:extLst>
          </p:cNvPr>
          <p:cNvSpPr/>
          <p:nvPr/>
        </p:nvSpPr>
        <p:spPr bwMode="auto">
          <a:xfrm>
            <a:off x="1420958" y="2018615"/>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6" name="Group 5">
            <a:extLst>
              <a:ext uri="{FF2B5EF4-FFF2-40B4-BE49-F238E27FC236}">
                <a16:creationId xmlns:a16="http://schemas.microsoft.com/office/drawing/2014/main" id="{F1345483-DE28-4F8E-A810-CBC6064F02AC}"/>
              </a:ext>
            </a:extLst>
          </p:cNvPr>
          <p:cNvGrpSpPr/>
          <p:nvPr/>
        </p:nvGrpSpPr>
        <p:grpSpPr>
          <a:xfrm>
            <a:off x="1138677" y="2173935"/>
            <a:ext cx="1320128" cy="469182"/>
            <a:chOff x="962830" y="2106350"/>
            <a:chExt cx="1697687" cy="603369"/>
          </a:xfrm>
        </p:grpSpPr>
        <p:sp>
          <p:nvSpPr>
            <p:cNvPr id="79" name="Freeform: Shape 78">
              <a:extLst>
                <a:ext uri="{FF2B5EF4-FFF2-40B4-BE49-F238E27FC236}">
                  <a16:creationId xmlns:a16="http://schemas.microsoft.com/office/drawing/2014/main" id="{1D490CBC-613F-4A0F-8858-6B3826438458}"/>
                </a:ext>
              </a:extLst>
            </p:cNvPr>
            <p:cNvSpPr/>
            <p:nvPr/>
          </p:nvSpPr>
          <p:spPr>
            <a:xfrm>
              <a:off x="1833477" y="2593546"/>
              <a:ext cx="15779" cy="18153"/>
            </a:xfrm>
            <a:custGeom>
              <a:avLst/>
              <a:gdLst>
                <a:gd name="connsiteX0" fmla="*/ 0 w 16625"/>
                <a:gd name="connsiteY0" fmla="*/ 11476 h 19127"/>
                <a:gd name="connsiteX1" fmla="*/ 9976 w 16625"/>
                <a:gd name="connsiteY1" fmla="*/ 0 h 19127"/>
                <a:gd name="connsiteX2" fmla="*/ 19951 w 16625"/>
                <a:gd name="connsiteY2" fmla="*/ 11476 h 19127"/>
                <a:gd name="connsiteX3" fmla="*/ 9976 w 16625"/>
                <a:gd name="connsiteY3" fmla="*/ 22953 h 19127"/>
                <a:gd name="connsiteX4" fmla="*/ 0 w 16625"/>
                <a:gd name="connsiteY4" fmla="*/ 11476 h 19127"/>
                <a:gd name="connsiteX5" fmla="*/ 0 w 16625"/>
                <a:gd name="connsiteY5" fmla="*/ 11476 h 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5" h="19127">
                  <a:moveTo>
                    <a:pt x="0" y="11476"/>
                  </a:moveTo>
                  <a:cubicBezTo>
                    <a:pt x="0" y="5738"/>
                    <a:pt x="4988" y="0"/>
                    <a:pt x="9976" y="0"/>
                  </a:cubicBezTo>
                  <a:cubicBezTo>
                    <a:pt x="14963" y="0"/>
                    <a:pt x="19951" y="5738"/>
                    <a:pt x="19951" y="11476"/>
                  </a:cubicBezTo>
                  <a:cubicBezTo>
                    <a:pt x="19951" y="17214"/>
                    <a:pt x="14963" y="22953"/>
                    <a:pt x="9976" y="22953"/>
                  </a:cubicBezTo>
                  <a:cubicBezTo>
                    <a:pt x="4988" y="22953"/>
                    <a:pt x="0" y="17214"/>
                    <a:pt x="0" y="11476"/>
                  </a:cubicBezTo>
                  <a:lnTo>
                    <a:pt x="0" y="11476"/>
                  </a:lnTo>
                  <a:close/>
                </a:path>
              </a:pathLst>
            </a:custGeom>
            <a:solidFill>
              <a:srgbClr val="515151"/>
            </a:solidFill>
            <a:ln w="1661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74485C4-D0D0-4A86-B8CF-1306742C3434}"/>
                </a:ext>
              </a:extLst>
            </p:cNvPr>
            <p:cNvSpPr/>
            <p:nvPr/>
          </p:nvSpPr>
          <p:spPr>
            <a:xfrm>
              <a:off x="1789979" y="2447171"/>
              <a:ext cx="662723" cy="108917"/>
            </a:xfrm>
            <a:custGeom>
              <a:avLst/>
              <a:gdLst>
                <a:gd name="connsiteX0" fmla="*/ 711592 w 698291"/>
                <a:gd name="connsiteY0" fmla="*/ 84159 h 114762"/>
                <a:gd name="connsiteX1" fmla="*/ 684990 w 698291"/>
                <a:gd name="connsiteY1" fmla="*/ 120501 h 114762"/>
                <a:gd name="connsiteX2" fmla="*/ 29927 w 698291"/>
                <a:gd name="connsiteY2" fmla="*/ 118588 h 114762"/>
                <a:gd name="connsiteX3" fmla="*/ 0 w 698291"/>
                <a:gd name="connsiteY3" fmla="*/ 82247 h 114762"/>
                <a:gd name="connsiteX4" fmla="*/ 0 w 698291"/>
                <a:gd name="connsiteY4" fmla="*/ 36342 h 114762"/>
                <a:gd name="connsiteX5" fmla="*/ 29927 w 698291"/>
                <a:gd name="connsiteY5" fmla="*/ 0 h 114762"/>
                <a:gd name="connsiteX6" fmla="*/ 684990 w 698291"/>
                <a:gd name="connsiteY6" fmla="*/ 0 h 114762"/>
                <a:gd name="connsiteX7" fmla="*/ 711592 w 698291"/>
                <a:gd name="connsiteY7" fmla="*/ 36342 h 114762"/>
                <a:gd name="connsiteX8" fmla="*/ 711592 w 698291"/>
                <a:gd name="connsiteY8" fmla="*/ 84159 h 114762"/>
                <a:gd name="connsiteX9" fmla="*/ 711592 w 698291"/>
                <a:gd name="connsiteY9" fmla="*/ 84159 h 114762"/>
                <a:gd name="connsiteX10" fmla="*/ 711592 w 698291"/>
                <a:gd name="connsiteY10" fmla="*/ 84159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91" h="114762">
                  <a:moveTo>
                    <a:pt x="711592" y="84159"/>
                  </a:moveTo>
                  <a:cubicBezTo>
                    <a:pt x="711592" y="103287"/>
                    <a:pt x="701616" y="120501"/>
                    <a:pt x="684990" y="120501"/>
                  </a:cubicBezTo>
                  <a:cubicBezTo>
                    <a:pt x="29927" y="118588"/>
                    <a:pt x="29927" y="118588"/>
                    <a:pt x="29927" y="118588"/>
                  </a:cubicBezTo>
                  <a:cubicBezTo>
                    <a:pt x="13301" y="118588"/>
                    <a:pt x="0" y="101374"/>
                    <a:pt x="0" y="82247"/>
                  </a:cubicBezTo>
                  <a:cubicBezTo>
                    <a:pt x="0" y="36342"/>
                    <a:pt x="0" y="36342"/>
                    <a:pt x="0" y="36342"/>
                  </a:cubicBezTo>
                  <a:cubicBezTo>
                    <a:pt x="0" y="17214"/>
                    <a:pt x="13301" y="0"/>
                    <a:pt x="29927" y="0"/>
                  </a:cubicBezTo>
                  <a:cubicBezTo>
                    <a:pt x="684990" y="0"/>
                    <a:pt x="684990" y="0"/>
                    <a:pt x="684990" y="0"/>
                  </a:cubicBezTo>
                  <a:cubicBezTo>
                    <a:pt x="701616" y="0"/>
                    <a:pt x="711592" y="17214"/>
                    <a:pt x="711592" y="36342"/>
                  </a:cubicBezTo>
                  <a:lnTo>
                    <a:pt x="711592" y="84159"/>
                  </a:lnTo>
                  <a:lnTo>
                    <a:pt x="711592" y="84159"/>
                  </a:lnTo>
                  <a:lnTo>
                    <a:pt x="711592" y="84159"/>
                  </a:lnTo>
                  <a:close/>
                </a:path>
              </a:pathLst>
            </a:custGeom>
            <a:solidFill>
              <a:srgbClr val="613E31"/>
            </a:solidFill>
            <a:ln w="1661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0224507-D065-4058-BEF7-0648A0BA0299}"/>
                </a:ext>
              </a:extLst>
            </p:cNvPr>
            <p:cNvSpPr/>
            <p:nvPr/>
          </p:nvSpPr>
          <p:spPr>
            <a:xfrm>
              <a:off x="1196000" y="2310501"/>
              <a:ext cx="631165" cy="108917"/>
            </a:xfrm>
            <a:custGeom>
              <a:avLst/>
              <a:gdLst>
                <a:gd name="connsiteX0" fmla="*/ 675015 w 665039"/>
                <a:gd name="connsiteY0" fmla="*/ 0 h 114762"/>
                <a:gd name="connsiteX1" fmla="*/ 630125 w 665039"/>
                <a:gd name="connsiteY1" fmla="*/ 105199 h 114762"/>
                <a:gd name="connsiteX2" fmla="*/ 553645 w 665039"/>
                <a:gd name="connsiteY2" fmla="*/ 105199 h 114762"/>
                <a:gd name="connsiteX3" fmla="*/ 545332 w 665039"/>
                <a:gd name="connsiteY3" fmla="*/ 99461 h 114762"/>
                <a:gd name="connsiteX4" fmla="*/ 468853 w 665039"/>
                <a:gd name="connsiteY4" fmla="*/ 99461 h 114762"/>
                <a:gd name="connsiteX5" fmla="*/ 460540 w 665039"/>
                <a:gd name="connsiteY5" fmla="*/ 105199 h 114762"/>
                <a:gd name="connsiteX6" fmla="*/ 384060 w 665039"/>
                <a:gd name="connsiteY6" fmla="*/ 105199 h 114762"/>
                <a:gd name="connsiteX7" fmla="*/ 375747 w 665039"/>
                <a:gd name="connsiteY7" fmla="*/ 99461 h 114762"/>
                <a:gd name="connsiteX8" fmla="*/ 299268 w 665039"/>
                <a:gd name="connsiteY8" fmla="*/ 99461 h 114762"/>
                <a:gd name="connsiteX9" fmla="*/ 290955 w 665039"/>
                <a:gd name="connsiteY9" fmla="*/ 105199 h 114762"/>
                <a:gd name="connsiteX10" fmla="*/ 214475 w 665039"/>
                <a:gd name="connsiteY10" fmla="*/ 105199 h 114762"/>
                <a:gd name="connsiteX11" fmla="*/ 206162 w 665039"/>
                <a:gd name="connsiteY11" fmla="*/ 99461 h 114762"/>
                <a:gd name="connsiteX12" fmla="*/ 129683 w 665039"/>
                <a:gd name="connsiteY12" fmla="*/ 99461 h 114762"/>
                <a:gd name="connsiteX13" fmla="*/ 121370 w 665039"/>
                <a:gd name="connsiteY13" fmla="*/ 105199 h 114762"/>
                <a:gd name="connsiteX14" fmla="*/ 44890 w 665039"/>
                <a:gd name="connsiteY14" fmla="*/ 105199 h 114762"/>
                <a:gd name="connsiteX15" fmla="*/ 0 w 665039"/>
                <a:gd name="connsiteY15" fmla="*/ 0 h 114762"/>
                <a:gd name="connsiteX16" fmla="*/ 675015 w 665039"/>
                <a:gd name="connsiteY16" fmla="*/ 0 h 114762"/>
                <a:gd name="connsiteX17" fmla="*/ 675015 w 665039"/>
                <a:gd name="connsiteY17" fmla="*/ 0 h 114762"/>
                <a:gd name="connsiteX18" fmla="*/ 675015 w 665039"/>
                <a:gd name="connsiteY18"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5039" h="114762">
                  <a:moveTo>
                    <a:pt x="675015" y="0"/>
                  </a:moveTo>
                  <a:cubicBezTo>
                    <a:pt x="675015" y="59294"/>
                    <a:pt x="630125" y="105199"/>
                    <a:pt x="630125" y="105199"/>
                  </a:cubicBezTo>
                  <a:cubicBezTo>
                    <a:pt x="608511" y="118588"/>
                    <a:pt x="575259" y="118588"/>
                    <a:pt x="553645" y="105199"/>
                  </a:cubicBezTo>
                  <a:cubicBezTo>
                    <a:pt x="545332" y="99461"/>
                    <a:pt x="545332" y="99461"/>
                    <a:pt x="545332" y="99461"/>
                  </a:cubicBezTo>
                  <a:cubicBezTo>
                    <a:pt x="523718" y="82247"/>
                    <a:pt x="490466" y="82247"/>
                    <a:pt x="468853" y="99461"/>
                  </a:cubicBezTo>
                  <a:cubicBezTo>
                    <a:pt x="460540" y="105199"/>
                    <a:pt x="460540" y="105199"/>
                    <a:pt x="460540" y="105199"/>
                  </a:cubicBezTo>
                  <a:cubicBezTo>
                    <a:pt x="438926" y="118588"/>
                    <a:pt x="405674" y="118588"/>
                    <a:pt x="384060" y="105199"/>
                  </a:cubicBezTo>
                  <a:cubicBezTo>
                    <a:pt x="375747" y="99461"/>
                    <a:pt x="375747" y="99461"/>
                    <a:pt x="375747" y="99461"/>
                  </a:cubicBezTo>
                  <a:cubicBezTo>
                    <a:pt x="354133" y="82247"/>
                    <a:pt x="320881" y="82247"/>
                    <a:pt x="299268" y="99461"/>
                  </a:cubicBezTo>
                  <a:cubicBezTo>
                    <a:pt x="290955" y="105199"/>
                    <a:pt x="290955" y="105199"/>
                    <a:pt x="290955" y="105199"/>
                  </a:cubicBezTo>
                  <a:cubicBezTo>
                    <a:pt x="269341" y="118588"/>
                    <a:pt x="236089" y="118588"/>
                    <a:pt x="214475" y="105199"/>
                  </a:cubicBezTo>
                  <a:cubicBezTo>
                    <a:pt x="206162" y="99461"/>
                    <a:pt x="206162" y="99461"/>
                    <a:pt x="206162" y="99461"/>
                  </a:cubicBezTo>
                  <a:cubicBezTo>
                    <a:pt x="184548" y="82247"/>
                    <a:pt x="151296" y="82247"/>
                    <a:pt x="129683" y="99461"/>
                  </a:cubicBezTo>
                  <a:cubicBezTo>
                    <a:pt x="121370" y="105199"/>
                    <a:pt x="121370" y="105199"/>
                    <a:pt x="121370" y="105199"/>
                  </a:cubicBezTo>
                  <a:cubicBezTo>
                    <a:pt x="99756" y="118588"/>
                    <a:pt x="66504" y="118588"/>
                    <a:pt x="44890" y="105199"/>
                  </a:cubicBezTo>
                  <a:cubicBezTo>
                    <a:pt x="44890" y="105199"/>
                    <a:pt x="0" y="72683"/>
                    <a:pt x="0" y="0"/>
                  </a:cubicBezTo>
                  <a:lnTo>
                    <a:pt x="675015" y="0"/>
                  </a:lnTo>
                  <a:lnTo>
                    <a:pt x="675015" y="0"/>
                  </a:lnTo>
                  <a:lnTo>
                    <a:pt x="675015" y="0"/>
                  </a:lnTo>
                  <a:close/>
                </a:path>
              </a:pathLst>
            </a:custGeom>
            <a:solidFill>
              <a:srgbClr val="ACC637"/>
            </a:solidFill>
            <a:ln w="1661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B770D03-DF51-4E98-AC08-B808857D5B42}"/>
                </a:ext>
              </a:extLst>
            </p:cNvPr>
            <p:cNvSpPr/>
            <p:nvPr/>
          </p:nvSpPr>
          <p:spPr>
            <a:xfrm>
              <a:off x="1278051"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BD1F951-8E1A-4394-B6A3-D997AD19BAA3}"/>
                </a:ext>
              </a:extLst>
            </p:cNvPr>
            <p:cNvSpPr/>
            <p:nvPr/>
          </p:nvSpPr>
          <p:spPr>
            <a:xfrm>
              <a:off x="1356947" y="2257857"/>
              <a:ext cx="94675" cy="108917"/>
            </a:xfrm>
            <a:custGeom>
              <a:avLst/>
              <a:gdLst>
                <a:gd name="connsiteX0" fmla="*/ 63179 w 99755"/>
                <a:gd name="connsiteY0" fmla="*/ 86072 h 114762"/>
                <a:gd name="connsiteX1" fmla="*/ 71492 w 99755"/>
                <a:gd name="connsiteY1" fmla="*/ 68858 h 114762"/>
                <a:gd name="connsiteX2" fmla="*/ 76480 w 99755"/>
                <a:gd name="connsiteY2" fmla="*/ 86072 h 114762"/>
                <a:gd name="connsiteX3" fmla="*/ 71492 w 99755"/>
                <a:gd name="connsiteY3" fmla="*/ 103287 h 114762"/>
                <a:gd name="connsiteX4" fmla="*/ 63179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4 w 99755"/>
                <a:gd name="connsiteY8" fmla="*/ 53556 h 114762"/>
                <a:gd name="connsiteX9" fmla="*/ 51541 w 99755"/>
                <a:gd name="connsiteY9" fmla="*/ 70770 h 114762"/>
                <a:gd name="connsiteX10" fmla="*/ 36577 w 99755"/>
                <a:gd name="connsiteY10" fmla="*/ 103287 h 114762"/>
                <a:gd name="connsiteX11" fmla="*/ 28264 w 99755"/>
                <a:gd name="connsiteY11" fmla="*/ 86072 h 114762"/>
                <a:gd name="connsiteX12" fmla="*/ 36577 w 99755"/>
                <a:gd name="connsiteY12" fmla="*/ 68858 h 114762"/>
                <a:gd name="connsiteX13" fmla="*/ 41565 w 99755"/>
                <a:gd name="connsiteY13" fmla="*/ 86072 h 114762"/>
                <a:gd name="connsiteX14" fmla="*/ 36577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3179" y="86072"/>
                  </a:moveTo>
                  <a:cubicBezTo>
                    <a:pt x="63179" y="80334"/>
                    <a:pt x="66504" y="74596"/>
                    <a:pt x="71492" y="68858"/>
                  </a:cubicBezTo>
                  <a:cubicBezTo>
                    <a:pt x="74817" y="74596"/>
                    <a:pt x="76480" y="80334"/>
                    <a:pt x="76480" y="86072"/>
                  </a:cubicBezTo>
                  <a:cubicBezTo>
                    <a:pt x="76480" y="95636"/>
                    <a:pt x="73154" y="101374"/>
                    <a:pt x="71492" y="103287"/>
                  </a:cubicBezTo>
                  <a:cubicBezTo>
                    <a:pt x="66504" y="99461"/>
                    <a:pt x="63179" y="93723"/>
                    <a:pt x="63179" y="86072"/>
                  </a:cubicBezTo>
                  <a:moveTo>
                    <a:pt x="51541" y="70770"/>
                  </a:moveTo>
                  <a:cubicBezTo>
                    <a:pt x="49878" y="65032"/>
                    <a:pt x="46553" y="59294"/>
                    <a:pt x="46553" y="53556"/>
                  </a:cubicBezTo>
                  <a:cubicBezTo>
                    <a:pt x="46553" y="43992"/>
                    <a:pt x="49878" y="38254"/>
                    <a:pt x="51541" y="32516"/>
                  </a:cubicBezTo>
                  <a:cubicBezTo>
                    <a:pt x="56528" y="38254"/>
                    <a:pt x="59854" y="43992"/>
                    <a:pt x="59854" y="53556"/>
                  </a:cubicBezTo>
                  <a:cubicBezTo>
                    <a:pt x="59854" y="59294"/>
                    <a:pt x="58191" y="65032"/>
                    <a:pt x="51541" y="70770"/>
                  </a:cubicBezTo>
                  <a:moveTo>
                    <a:pt x="36577" y="103287"/>
                  </a:moveTo>
                  <a:cubicBezTo>
                    <a:pt x="31589" y="99461"/>
                    <a:pt x="28264" y="93723"/>
                    <a:pt x="28264" y="86072"/>
                  </a:cubicBezTo>
                  <a:cubicBezTo>
                    <a:pt x="28264" y="80334"/>
                    <a:pt x="31589" y="74596"/>
                    <a:pt x="36577" y="68858"/>
                  </a:cubicBezTo>
                  <a:cubicBezTo>
                    <a:pt x="39902" y="74596"/>
                    <a:pt x="41565" y="80334"/>
                    <a:pt x="41565" y="86072"/>
                  </a:cubicBezTo>
                  <a:cubicBezTo>
                    <a:pt x="41565" y="93723"/>
                    <a:pt x="38240" y="99461"/>
                    <a:pt x="36577" y="103287"/>
                  </a:cubicBezTo>
                  <a:moveTo>
                    <a:pt x="51541" y="0"/>
                  </a:moveTo>
                  <a:cubicBezTo>
                    <a:pt x="0" y="107112"/>
                    <a:pt x="0" y="107112"/>
                    <a:pt x="0" y="107112"/>
                  </a:cubicBezTo>
                  <a:cubicBezTo>
                    <a:pt x="16626" y="116676"/>
                    <a:pt x="33252"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6D3C80F-08F1-4A3F-A759-D060FD8679CD}"/>
                </a:ext>
              </a:extLst>
            </p:cNvPr>
            <p:cNvSpPr/>
            <p:nvPr/>
          </p:nvSpPr>
          <p:spPr>
            <a:xfrm>
              <a:off x="1410596" y="2246966"/>
              <a:ext cx="94675" cy="90765"/>
            </a:xfrm>
            <a:custGeom>
              <a:avLst/>
              <a:gdLst>
                <a:gd name="connsiteX0" fmla="*/ 64841 w 99755"/>
                <a:gd name="connsiteY0" fmla="*/ 70770 h 95635"/>
                <a:gd name="connsiteX1" fmla="*/ 51541 w 99755"/>
                <a:gd name="connsiteY1" fmla="*/ 55469 h 95635"/>
                <a:gd name="connsiteX2" fmla="*/ 69829 w 99755"/>
                <a:gd name="connsiteY2" fmla="*/ 59294 h 95635"/>
                <a:gd name="connsiteX3" fmla="*/ 83130 w 99755"/>
                <a:gd name="connsiteY3" fmla="*/ 70770 h 95635"/>
                <a:gd name="connsiteX4" fmla="*/ 64841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4841" y="70770"/>
                  </a:moveTo>
                  <a:cubicBezTo>
                    <a:pt x="59854" y="66945"/>
                    <a:pt x="54866" y="61207"/>
                    <a:pt x="51541" y="55469"/>
                  </a:cubicBezTo>
                  <a:cubicBezTo>
                    <a:pt x="56528" y="51643"/>
                    <a:pt x="64841" y="55469"/>
                    <a:pt x="69829" y="59294"/>
                  </a:cubicBezTo>
                  <a:cubicBezTo>
                    <a:pt x="74817" y="63120"/>
                    <a:pt x="79805" y="65032"/>
                    <a:pt x="83130" y="70770"/>
                  </a:cubicBezTo>
                  <a:cubicBezTo>
                    <a:pt x="74817" y="72683"/>
                    <a:pt x="69829" y="72683"/>
                    <a:pt x="64841"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F023137-81A7-4E8D-B120-A67C8FD014C0}"/>
                </a:ext>
              </a:extLst>
            </p:cNvPr>
            <p:cNvSpPr/>
            <p:nvPr/>
          </p:nvSpPr>
          <p:spPr>
            <a:xfrm>
              <a:off x="130487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29927" y="65032"/>
                    <a:pt x="34915" y="59294"/>
                    <a:pt x="41565" y="55469"/>
                  </a:cubicBezTo>
                  <a:cubicBezTo>
                    <a:pt x="49878" y="51643"/>
                    <a:pt x="54866" y="51643"/>
                    <a:pt x="61516" y="55469"/>
                  </a:cubicBezTo>
                  <a:cubicBezTo>
                    <a:pt x="56528" y="61207"/>
                    <a:pt x="54866" y="66945"/>
                    <a:pt x="46553" y="70770"/>
                  </a:cubicBezTo>
                  <a:moveTo>
                    <a:pt x="0" y="0"/>
                  </a:moveTo>
                  <a:cubicBezTo>
                    <a:pt x="0" y="19127"/>
                    <a:pt x="3325" y="40167"/>
                    <a:pt x="11638" y="57381"/>
                  </a:cubicBezTo>
                  <a:cubicBezTo>
                    <a:pt x="16626"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1BF5FEC-5E52-4051-8E75-CAC244A99897}"/>
                </a:ext>
              </a:extLst>
            </p:cNvPr>
            <p:cNvSpPr/>
            <p:nvPr/>
          </p:nvSpPr>
          <p:spPr>
            <a:xfrm>
              <a:off x="1481602" y="2266934"/>
              <a:ext cx="252466" cy="127070"/>
            </a:xfrm>
            <a:custGeom>
              <a:avLst/>
              <a:gdLst>
                <a:gd name="connsiteX0" fmla="*/ 0 w 266015"/>
                <a:gd name="connsiteY0" fmla="*/ 0 h 133890"/>
                <a:gd name="connsiteX1" fmla="*/ 136333 w 266015"/>
                <a:gd name="connsiteY1" fmla="*/ 151104 h 133890"/>
                <a:gd name="connsiteX2" fmla="*/ 272666 w 266015"/>
                <a:gd name="connsiteY2" fmla="*/ 0 h 133890"/>
                <a:gd name="connsiteX3" fmla="*/ 0 w 266015"/>
                <a:gd name="connsiteY3" fmla="*/ 0 h 133890"/>
                <a:gd name="connsiteX4" fmla="*/ 0 w 266015"/>
                <a:gd name="connsiteY4" fmla="*/ 0 h 133890"/>
                <a:gd name="connsiteX5" fmla="*/ 0 w 266015"/>
                <a:gd name="connsiteY5"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15" h="133890">
                  <a:moveTo>
                    <a:pt x="0" y="0"/>
                  </a:moveTo>
                  <a:cubicBezTo>
                    <a:pt x="4988" y="82247"/>
                    <a:pt x="64841" y="151104"/>
                    <a:pt x="136333" y="151104"/>
                  </a:cubicBezTo>
                  <a:cubicBezTo>
                    <a:pt x="209487" y="151104"/>
                    <a:pt x="269341" y="84159"/>
                    <a:pt x="272666" y="0"/>
                  </a:cubicBezTo>
                  <a:lnTo>
                    <a:pt x="0" y="0"/>
                  </a:lnTo>
                  <a:lnTo>
                    <a:pt x="0" y="0"/>
                  </a:lnTo>
                  <a:lnTo>
                    <a:pt x="0" y="0"/>
                  </a:lnTo>
                  <a:close/>
                </a:path>
              </a:pathLst>
            </a:custGeom>
            <a:solidFill>
              <a:srgbClr val="E71E27"/>
            </a:solidFill>
            <a:ln w="16613"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277B63A-44A1-4FC4-BCF3-BEA07A353DEA}"/>
                </a:ext>
              </a:extLst>
            </p:cNvPr>
            <p:cNvSpPr/>
            <p:nvPr/>
          </p:nvSpPr>
          <p:spPr>
            <a:xfrm>
              <a:off x="1562076" y="2257857"/>
              <a:ext cx="94675" cy="108917"/>
            </a:xfrm>
            <a:custGeom>
              <a:avLst/>
              <a:gdLst>
                <a:gd name="connsiteX0" fmla="*/ 61516 w 99755"/>
                <a:gd name="connsiteY0" fmla="*/ 86072 h 114762"/>
                <a:gd name="connsiteX1" fmla="*/ 69829 w 99755"/>
                <a:gd name="connsiteY1" fmla="*/ 68858 h 114762"/>
                <a:gd name="connsiteX2" fmla="*/ 74817 w 99755"/>
                <a:gd name="connsiteY2" fmla="*/ 86072 h 114762"/>
                <a:gd name="connsiteX3" fmla="*/ 69829 w 99755"/>
                <a:gd name="connsiteY3" fmla="*/ 103287 h 114762"/>
                <a:gd name="connsiteX4" fmla="*/ 61516 w 99755"/>
                <a:gd name="connsiteY4" fmla="*/ 86072 h 114762"/>
                <a:gd name="connsiteX5" fmla="*/ 51541 w 99755"/>
                <a:gd name="connsiteY5" fmla="*/ 70770 h 114762"/>
                <a:gd name="connsiteX6" fmla="*/ 46553 w 99755"/>
                <a:gd name="connsiteY6" fmla="*/ 53556 h 114762"/>
                <a:gd name="connsiteX7" fmla="*/ 51541 w 99755"/>
                <a:gd name="connsiteY7" fmla="*/ 32516 h 114762"/>
                <a:gd name="connsiteX8" fmla="*/ 59853 w 99755"/>
                <a:gd name="connsiteY8" fmla="*/ 53556 h 114762"/>
                <a:gd name="connsiteX9" fmla="*/ 51541 w 99755"/>
                <a:gd name="connsiteY9" fmla="*/ 70770 h 114762"/>
                <a:gd name="connsiteX10" fmla="*/ 34915 w 99755"/>
                <a:gd name="connsiteY10" fmla="*/ 103287 h 114762"/>
                <a:gd name="connsiteX11" fmla="*/ 26602 w 99755"/>
                <a:gd name="connsiteY11" fmla="*/ 86072 h 114762"/>
                <a:gd name="connsiteX12" fmla="*/ 34915 w 99755"/>
                <a:gd name="connsiteY12" fmla="*/ 68858 h 114762"/>
                <a:gd name="connsiteX13" fmla="*/ 39902 w 99755"/>
                <a:gd name="connsiteY13" fmla="*/ 86072 h 114762"/>
                <a:gd name="connsiteX14" fmla="*/ 34915 w 99755"/>
                <a:gd name="connsiteY14" fmla="*/ 103287 h 114762"/>
                <a:gd name="connsiteX15" fmla="*/ 51541 w 99755"/>
                <a:gd name="connsiteY15" fmla="*/ 0 h 114762"/>
                <a:gd name="connsiteX16" fmla="*/ 0 w 99755"/>
                <a:gd name="connsiteY16" fmla="*/ 107112 h 114762"/>
                <a:gd name="connsiteX17" fmla="*/ 51541 w 99755"/>
                <a:gd name="connsiteY17" fmla="*/ 118588 h 114762"/>
                <a:gd name="connsiteX18" fmla="*/ 103081 w 99755"/>
                <a:gd name="connsiteY18" fmla="*/ 107112 h 114762"/>
                <a:gd name="connsiteX19" fmla="*/ 51541 w 99755"/>
                <a:gd name="connsiteY19" fmla="*/ 0 h 114762"/>
                <a:gd name="connsiteX20" fmla="*/ 51541 w 99755"/>
                <a:gd name="connsiteY20" fmla="*/ 0 h 114762"/>
                <a:gd name="connsiteX21" fmla="*/ 51541 w 99755"/>
                <a:gd name="connsiteY21" fmla="*/ 0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55" h="114762">
                  <a:moveTo>
                    <a:pt x="61516" y="86072"/>
                  </a:moveTo>
                  <a:cubicBezTo>
                    <a:pt x="61516" y="80334"/>
                    <a:pt x="64841" y="74596"/>
                    <a:pt x="69829" y="68858"/>
                  </a:cubicBezTo>
                  <a:cubicBezTo>
                    <a:pt x="73154" y="74596"/>
                    <a:pt x="74817" y="80334"/>
                    <a:pt x="74817" y="86072"/>
                  </a:cubicBezTo>
                  <a:cubicBezTo>
                    <a:pt x="74817" y="95636"/>
                    <a:pt x="71492" y="101374"/>
                    <a:pt x="69829" y="103287"/>
                  </a:cubicBezTo>
                  <a:cubicBezTo>
                    <a:pt x="64841" y="99461"/>
                    <a:pt x="61516" y="93723"/>
                    <a:pt x="61516" y="86072"/>
                  </a:cubicBezTo>
                  <a:moveTo>
                    <a:pt x="51541" y="70770"/>
                  </a:moveTo>
                  <a:cubicBezTo>
                    <a:pt x="48215" y="65032"/>
                    <a:pt x="46553" y="59294"/>
                    <a:pt x="46553" y="53556"/>
                  </a:cubicBezTo>
                  <a:cubicBezTo>
                    <a:pt x="46553" y="43992"/>
                    <a:pt x="49878" y="38254"/>
                    <a:pt x="51541" y="32516"/>
                  </a:cubicBezTo>
                  <a:cubicBezTo>
                    <a:pt x="56528" y="38254"/>
                    <a:pt x="59853" y="43992"/>
                    <a:pt x="59853" y="53556"/>
                  </a:cubicBezTo>
                  <a:cubicBezTo>
                    <a:pt x="59853" y="59294"/>
                    <a:pt x="56528" y="65032"/>
                    <a:pt x="51541" y="70770"/>
                  </a:cubicBezTo>
                  <a:moveTo>
                    <a:pt x="34915" y="103287"/>
                  </a:moveTo>
                  <a:cubicBezTo>
                    <a:pt x="29927" y="99461"/>
                    <a:pt x="26602" y="93723"/>
                    <a:pt x="26602" y="86072"/>
                  </a:cubicBezTo>
                  <a:cubicBezTo>
                    <a:pt x="26602" y="80334"/>
                    <a:pt x="29927" y="74596"/>
                    <a:pt x="34915" y="68858"/>
                  </a:cubicBezTo>
                  <a:cubicBezTo>
                    <a:pt x="38240" y="74596"/>
                    <a:pt x="39902" y="80334"/>
                    <a:pt x="39902" y="86072"/>
                  </a:cubicBezTo>
                  <a:cubicBezTo>
                    <a:pt x="39902" y="93723"/>
                    <a:pt x="38240" y="99461"/>
                    <a:pt x="34915" y="103287"/>
                  </a:cubicBezTo>
                  <a:moveTo>
                    <a:pt x="51541" y="0"/>
                  </a:moveTo>
                  <a:cubicBezTo>
                    <a:pt x="0" y="107112"/>
                    <a:pt x="0" y="107112"/>
                    <a:pt x="0" y="107112"/>
                  </a:cubicBezTo>
                  <a:cubicBezTo>
                    <a:pt x="16626" y="116676"/>
                    <a:pt x="34915" y="118588"/>
                    <a:pt x="51541" y="118588"/>
                  </a:cubicBezTo>
                  <a:cubicBezTo>
                    <a:pt x="69829" y="118588"/>
                    <a:pt x="89780" y="114763"/>
                    <a:pt x="103081" y="107112"/>
                  </a:cubicBezTo>
                  <a:lnTo>
                    <a:pt x="51541" y="0"/>
                  </a:lnTo>
                  <a:lnTo>
                    <a:pt x="51541" y="0"/>
                  </a:lnTo>
                  <a:lnTo>
                    <a:pt x="51541" y="0"/>
                  </a:lnTo>
                  <a:close/>
                </a:path>
              </a:pathLst>
            </a:custGeom>
            <a:solidFill>
              <a:srgbClr val="A11D25"/>
            </a:solidFill>
            <a:ln w="16613"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D1FF70A-BEBD-44E9-87FC-B917535759F1}"/>
                </a:ext>
              </a:extLst>
            </p:cNvPr>
            <p:cNvSpPr/>
            <p:nvPr/>
          </p:nvSpPr>
          <p:spPr>
            <a:xfrm>
              <a:off x="1615725" y="2246966"/>
              <a:ext cx="94675" cy="90765"/>
            </a:xfrm>
            <a:custGeom>
              <a:avLst/>
              <a:gdLst>
                <a:gd name="connsiteX0" fmla="*/ 63179 w 99755"/>
                <a:gd name="connsiteY0" fmla="*/ 70770 h 95635"/>
                <a:gd name="connsiteX1" fmla="*/ 49878 w 99755"/>
                <a:gd name="connsiteY1" fmla="*/ 55469 h 95635"/>
                <a:gd name="connsiteX2" fmla="*/ 68167 w 99755"/>
                <a:gd name="connsiteY2" fmla="*/ 59294 h 95635"/>
                <a:gd name="connsiteX3" fmla="*/ 81467 w 99755"/>
                <a:gd name="connsiteY3" fmla="*/ 70770 h 95635"/>
                <a:gd name="connsiteX4" fmla="*/ 63179 w 99755"/>
                <a:gd name="connsiteY4" fmla="*/ 70770 h 95635"/>
                <a:gd name="connsiteX5" fmla="*/ 0 w 99755"/>
                <a:gd name="connsiteY5" fmla="*/ 5738 h 95635"/>
                <a:gd name="connsiteX6" fmla="*/ 69829 w 99755"/>
                <a:gd name="connsiteY6" fmla="*/ 107112 h 95635"/>
                <a:gd name="connsiteX7" fmla="*/ 101418 w 99755"/>
                <a:gd name="connsiteY7" fmla="*/ 57381 h 95635"/>
                <a:gd name="connsiteX8" fmla="*/ 111394 w 99755"/>
                <a:gd name="connsiteY8" fmla="*/ 0 h 95635"/>
                <a:gd name="connsiteX9" fmla="*/ 0 w 99755"/>
                <a:gd name="connsiteY9" fmla="*/ 5738 h 95635"/>
                <a:gd name="connsiteX10" fmla="*/ 0 w 99755"/>
                <a:gd name="connsiteY10" fmla="*/ 5738 h 95635"/>
                <a:gd name="connsiteX11" fmla="*/ 0 w 99755"/>
                <a:gd name="connsiteY11" fmla="*/ 5738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63179" y="70770"/>
                  </a:moveTo>
                  <a:cubicBezTo>
                    <a:pt x="58191" y="66945"/>
                    <a:pt x="53203" y="61207"/>
                    <a:pt x="49878" y="55469"/>
                  </a:cubicBezTo>
                  <a:cubicBezTo>
                    <a:pt x="54866" y="51643"/>
                    <a:pt x="63179" y="55469"/>
                    <a:pt x="68167" y="59294"/>
                  </a:cubicBezTo>
                  <a:cubicBezTo>
                    <a:pt x="73154" y="63120"/>
                    <a:pt x="78142" y="65032"/>
                    <a:pt x="81467" y="70770"/>
                  </a:cubicBezTo>
                  <a:cubicBezTo>
                    <a:pt x="74817" y="72683"/>
                    <a:pt x="68167" y="72683"/>
                    <a:pt x="63179" y="70770"/>
                  </a:cubicBezTo>
                  <a:moveTo>
                    <a:pt x="0" y="5738"/>
                  </a:moveTo>
                  <a:cubicBezTo>
                    <a:pt x="69829" y="107112"/>
                    <a:pt x="69829" y="107112"/>
                    <a:pt x="69829" y="107112"/>
                  </a:cubicBezTo>
                  <a:cubicBezTo>
                    <a:pt x="83130" y="95636"/>
                    <a:pt x="93105" y="80334"/>
                    <a:pt x="101418" y="57381"/>
                  </a:cubicBezTo>
                  <a:cubicBezTo>
                    <a:pt x="109731" y="38254"/>
                    <a:pt x="111394" y="21040"/>
                    <a:pt x="111394" y="0"/>
                  </a:cubicBezTo>
                  <a:lnTo>
                    <a:pt x="0" y="5738"/>
                  </a:lnTo>
                  <a:lnTo>
                    <a:pt x="0" y="5738"/>
                  </a:lnTo>
                  <a:lnTo>
                    <a:pt x="0" y="5738"/>
                  </a:lnTo>
                  <a:close/>
                </a:path>
              </a:pathLst>
            </a:custGeom>
            <a:solidFill>
              <a:srgbClr val="A11D25"/>
            </a:solidFill>
            <a:ln w="16613"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E8F620-FAA4-47EB-A7F0-2AEC9690826C}"/>
                </a:ext>
              </a:extLst>
            </p:cNvPr>
            <p:cNvSpPr/>
            <p:nvPr/>
          </p:nvSpPr>
          <p:spPr>
            <a:xfrm>
              <a:off x="1508426" y="2246966"/>
              <a:ext cx="94675" cy="90765"/>
            </a:xfrm>
            <a:custGeom>
              <a:avLst/>
              <a:gdLst>
                <a:gd name="connsiteX0" fmla="*/ 46553 w 99755"/>
                <a:gd name="connsiteY0" fmla="*/ 70770 h 95635"/>
                <a:gd name="connsiteX1" fmla="*/ 29927 w 99755"/>
                <a:gd name="connsiteY1" fmla="*/ 70770 h 95635"/>
                <a:gd name="connsiteX2" fmla="*/ 41565 w 99755"/>
                <a:gd name="connsiteY2" fmla="*/ 55469 h 95635"/>
                <a:gd name="connsiteX3" fmla="*/ 61516 w 99755"/>
                <a:gd name="connsiteY3" fmla="*/ 55469 h 95635"/>
                <a:gd name="connsiteX4" fmla="*/ 46553 w 99755"/>
                <a:gd name="connsiteY4" fmla="*/ 70770 h 95635"/>
                <a:gd name="connsiteX5" fmla="*/ 0 w 99755"/>
                <a:gd name="connsiteY5" fmla="*/ 0 h 95635"/>
                <a:gd name="connsiteX6" fmla="*/ 11638 w 99755"/>
                <a:gd name="connsiteY6" fmla="*/ 57381 h 95635"/>
                <a:gd name="connsiteX7" fmla="*/ 44890 w 99755"/>
                <a:gd name="connsiteY7" fmla="*/ 107112 h 95635"/>
                <a:gd name="connsiteX8" fmla="*/ 113057 w 99755"/>
                <a:gd name="connsiteY8" fmla="*/ 5738 h 95635"/>
                <a:gd name="connsiteX9" fmla="*/ 0 w 99755"/>
                <a:gd name="connsiteY9" fmla="*/ 0 h 95635"/>
                <a:gd name="connsiteX10" fmla="*/ 0 w 99755"/>
                <a:gd name="connsiteY10" fmla="*/ 0 h 95635"/>
                <a:gd name="connsiteX11" fmla="*/ 0 w 99755"/>
                <a:gd name="connsiteY11" fmla="*/ 0 h 9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55" h="95635">
                  <a:moveTo>
                    <a:pt x="46553" y="70770"/>
                  </a:moveTo>
                  <a:cubicBezTo>
                    <a:pt x="41565" y="70770"/>
                    <a:pt x="34915" y="74596"/>
                    <a:pt x="29927" y="70770"/>
                  </a:cubicBezTo>
                  <a:cubicBezTo>
                    <a:pt x="33252" y="65032"/>
                    <a:pt x="34915" y="59294"/>
                    <a:pt x="41565" y="55469"/>
                  </a:cubicBezTo>
                  <a:cubicBezTo>
                    <a:pt x="49878" y="51643"/>
                    <a:pt x="54866" y="51643"/>
                    <a:pt x="61516" y="55469"/>
                  </a:cubicBezTo>
                  <a:cubicBezTo>
                    <a:pt x="58191" y="61207"/>
                    <a:pt x="54866" y="66945"/>
                    <a:pt x="46553" y="70770"/>
                  </a:cubicBezTo>
                  <a:moveTo>
                    <a:pt x="0" y="0"/>
                  </a:moveTo>
                  <a:cubicBezTo>
                    <a:pt x="0" y="19127"/>
                    <a:pt x="3325" y="40167"/>
                    <a:pt x="11638" y="57381"/>
                  </a:cubicBezTo>
                  <a:cubicBezTo>
                    <a:pt x="19951" y="76509"/>
                    <a:pt x="31589" y="93723"/>
                    <a:pt x="44890" y="107112"/>
                  </a:cubicBezTo>
                  <a:cubicBezTo>
                    <a:pt x="113057" y="5738"/>
                    <a:pt x="113057" y="5738"/>
                    <a:pt x="113057" y="5738"/>
                  </a:cubicBezTo>
                  <a:lnTo>
                    <a:pt x="0" y="0"/>
                  </a:lnTo>
                  <a:lnTo>
                    <a:pt x="0" y="0"/>
                  </a:lnTo>
                  <a:lnTo>
                    <a:pt x="0" y="0"/>
                  </a:lnTo>
                  <a:close/>
                </a:path>
              </a:pathLst>
            </a:custGeom>
            <a:solidFill>
              <a:srgbClr val="A11D25"/>
            </a:solidFill>
            <a:ln w="1661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B2AD91A-D069-4C69-AB29-CF298361A897}"/>
                </a:ext>
              </a:extLst>
            </p:cNvPr>
            <p:cNvSpPr/>
            <p:nvPr/>
          </p:nvSpPr>
          <p:spPr>
            <a:xfrm>
              <a:off x="1535251" y="2582649"/>
              <a:ext cx="583827" cy="127070"/>
            </a:xfrm>
            <a:custGeom>
              <a:avLst/>
              <a:gdLst>
                <a:gd name="connsiteX0" fmla="*/ 0 w 615161"/>
                <a:gd name="connsiteY0" fmla="*/ 0 h 133890"/>
                <a:gd name="connsiteX1" fmla="*/ 0 w 615161"/>
                <a:gd name="connsiteY1" fmla="*/ 43992 h 133890"/>
                <a:gd name="connsiteX2" fmla="*/ 89780 w 615161"/>
                <a:gd name="connsiteY2" fmla="*/ 139628 h 133890"/>
                <a:gd name="connsiteX3" fmla="*/ 537019 w 615161"/>
                <a:gd name="connsiteY3" fmla="*/ 139628 h 133890"/>
                <a:gd name="connsiteX4" fmla="*/ 626799 w 615161"/>
                <a:gd name="connsiteY4" fmla="*/ 43992 h 133890"/>
                <a:gd name="connsiteX5" fmla="*/ 626799 w 615161"/>
                <a:gd name="connsiteY5" fmla="*/ 0 h 133890"/>
                <a:gd name="connsiteX6" fmla="*/ 0 w 615161"/>
                <a:gd name="connsiteY6" fmla="*/ 0 h 133890"/>
                <a:gd name="connsiteX7" fmla="*/ 0 w 615161"/>
                <a:gd name="connsiteY7" fmla="*/ 0 h 133890"/>
                <a:gd name="connsiteX8" fmla="*/ 0 w 615161"/>
                <a:gd name="connsiteY8" fmla="*/ 0 h 13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5161" h="133890">
                  <a:moveTo>
                    <a:pt x="0" y="0"/>
                  </a:moveTo>
                  <a:cubicBezTo>
                    <a:pt x="0" y="43992"/>
                    <a:pt x="0" y="43992"/>
                    <a:pt x="0" y="43992"/>
                  </a:cubicBezTo>
                  <a:cubicBezTo>
                    <a:pt x="0" y="95636"/>
                    <a:pt x="39902" y="139628"/>
                    <a:pt x="89780" y="139628"/>
                  </a:cubicBezTo>
                  <a:cubicBezTo>
                    <a:pt x="537019" y="139628"/>
                    <a:pt x="537019" y="139628"/>
                    <a:pt x="537019" y="139628"/>
                  </a:cubicBezTo>
                  <a:cubicBezTo>
                    <a:pt x="586897" y="139628"/>
                    <a:pt x="626799" y="95636"/>
                    <a:pt x="626799" y="43992"/>
                  </a:cubicBezTo>
                  <a:cubicBezTo>
                    <a:pt x="626799" y="0"/>
                    <a:pt x="626799" y="0"/>
                    <a:pt x="626799" y="0"/>
                  </a:cubicBezTo>
                  <a:lnTo>
                    <a:pt x="0" y="0"/>
                  </a:lnTo>
                  <a:lnTo>
                    <a:pt x="0" y="0"/>
                  </a:lnTo>
                  <a:lnTo>
                    <a:pt x="0" y="0"/>
                  </a:lnTo>
                  <a:close/>
                </a:path>
              </a:pathLst>
            </a:custGeom>
            <a:solidFill>
              <a:srgbClr val="ED8423"/>
            </a:solidFill>
            <a:ln w="16613"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9D6A521-E96E-44F2-A754-045042610165}"/>
                </a:ext>
              </a:extLst>
            </p:cNvPr>
            <p:cNvSpPr/>
            <p:nvPr/>
          </p:nvSpPr>
          <p:spPr>
            <a:xfrm>
              <a:off x="1543762" y="2106350"/>
              <a:ext cx="583827" cy="108917"/>
            </a:xfrm>
            <a:custGeom>
              <a:avLst/>
              <a:gdLst>
                <a:gd name="connsiteX0" fmla="*/ 616824 w 615161"/>
                <a:gd name="connsiteY0" fmla="*/ 128152 h 114762"/>
                <a:gd name="connsiteX1" fmla="*/ 470515 w 615161"/>
                <a:gd name="connsiteY1" fmla="*/ 0 h 114762"/>
                <a:gd name="connsiteX2" fmla="*/ 147971 w 615161"/>
                <a:gd name="connsiteY2" fmla="*/ 0 h 114762"/>
                <a:gd name="connsiteX3" fmla="*/ 0 w 615161"/>
                <a:gd name="connsiteY3" fmla="*/ 128152 h 114762"/>
                <a:gd name="connsiteX4" fmla="*/ 616824 w 615161"/>
                <a:gd name="connsiteY4" fmla="*/ 128152 h 114762"/>
                <a:gd name="connsiteX5" fmla="*/ 616824 w 615161"/>
                <a:gd name="connsiteY5" fmla="*/ 128152 h 114762"/>
                <a:gd name="connsiteX6" fmla="*/ 616824 w 615161"/>
                <a:gd name="connsiteY6" fmla="*/ 128152 h 11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161" h="114762">
                  <a:moveTo>
                    <a:pt x="616824" y="128152"/>
                  </a:moveTo>
                  <a:cubicBezTo>
                    <a:pt x="598535" y="55469"/>
                    <a:pt x="542007" y="0"/>
                    <a:pt x="470515" y="0"/>
                  </a:cubicBezTo>
                  <a:cubicBezTo>
                    <a:pt x="147971" y="0"/>
                    <a:pt x="147971" y="0"/>
                    <a:pt x="147971" y="0"/>
                  </a:cubicBezTo>
                  <a:cubicBezTo>
                    <a:pt x="76479" y="0"/>
                    <a:pt x="18289" y="55469"/>
                    <a:pt x="0" y="128152"/>
                  </a:cubicBezTo>
                  <a:lnTo>
                    <a:pt x="616824" y="128152"/>
                  </a:lnTo>
                  <a:lnTo>
                    <a:pt x="616824" y="128152"/>
                  </a:lnTo>
                  <a:lnTo>
                    <a:pt x="616824" y="128152"/>
                  </a:lnTo>
                  <a:close/>
                </a:path>
              </a:pathLst>
            </a:custGeom>
            <a:solidFill>
              <a:srgbClr val="ED8423"/>
            </a:solidFill>
            <a:ln w="16613" cap="flat">
              <a:noFill/>
              <a:prstDash val="solid"/>
              <a:miter/>
            </a:ln>
          </p:spPr>
          <p:txBody>
            <a:bodyPr rtlCol="0" anchor="ctr"/>
            <a:lstStyle/>
            <a:p>
              <a:endParaRPr lang="en-US"/>
            </a:p>
          </p:txBody>
        </p:sp>
        <p:sp>
          <p:nvSpPr>
            <p:cNvPr id="10" name="Arrow: Right 9">
              <a:extLst>
                <a:ext uri="{FF2B5EF4-FFF2-40B4-BE49-F238E27FC236}">
                  <a16:creationId xmlns:a16="http://schemas.microsoft.com/office/drawing/2014/main" id="{299057C1-E3BB-4811-99D2-E149C2634622}"/>
                </a:ext>
              </a:extLst>
            </p:cNvPr>
            <p:cNvSpPr/>
            <p:nvPr/>
          </p:nvSpPr>
          <p:spPr bwMode="auto">
            <a:xfrm>
              <a:off x="962830" y="2314313"/>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BBD03C64-3ACD-4243-9725-C309C6F86A04}"/>
                </a:ext>
              </a:extLst>
            </p:cNvPr>
            <p:cNvSpPr/>
            <p:nvPr/>
          </p:nvSpPr>
          <p:spPr bwMode="auto">
            <a:xfrm rot="10800000">
              <a:off x="2498005" y="2450579"/>
              <a:ext cx="162512" cy="1092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824873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5BD7E40-62AB-451F-8C53-83F9490DA091}"/>
              </a:ext>
            </a:extLst>
          </p:cNvPr>
          <p:cNvCxnSpPr>
            <a:cxnSpLocks/>
            <a:stCxn id="7" idx="3"/>
          </p:cNvCxnSpPr>
          <p:nvPr/>
        </p:nvCxnSpPr>
        <p:spPr>
          <a:xfrm>
            <a:off x="6817660" y="2175437"/>
            <a:ext cx="0" cy="3567169"/>
          </a:xfrm>
          <a:prstGeom prst="line">
            <a:avLst/>
          </a:prstGeom>
          <a:ln w="38100">
            <a:solidFill>
              <a:srgbClr val="00B05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Arrow: Pentagon 6">
            <a:extLst>
              <a:ext uri="{FF2B5EF4-FFF2-40B4-BE49-F238E27FC236}">
                <a16:creationId xmlns:a16="http://schemas.microsoft.com/office/drawing/2014/main" id="{DFC9E783-07E6-4E16-B278-D75062FEB648}"/>
              </a:ext>
            </a:extLst>
          </p:cNvPr>
          <p:cNvSpPr/>
          <p:nvPr/>
        </p:nvSpPr>
        <p:spPr bwMode="auto">
          <a:xfrm>
            <a:off x="843430" y="1821494"/>
            <a:ext cx="5974230" cy="707886"/>
          </a:xfrm>
          <a:prstGeom prst="homePlat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37160" rIns="182880" bIns="13716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Zero Trust Identity Architecture</a:t>
            </a:r>
            <a:br>
              <a:rPr kumimoji="0" lang="en-US" sz="12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br>
            <a:r>
              <a:rPr kumimoji="0" lang="en-US" sz="1200" b="0" i="1"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Establish Identity Perimeter with Conditional Access to Resources</a:t>
            </a:r>
          </a:p>
        </p:txBody>
      </p:sp>
      <p:sp>
        <p:nvSpPr>
          <p:cNvPr id="2" name="Title 1">
            <a:extLst>
              <a:ext uri="{FF2B5EF4-FFF2-40B4-BE49-F238E27FC236}">
                <a16:creationId xmlns:a16="http://schemas.microsoft.com/office/drawing/2014/main" id="{A01F46C3-BDBA-4C1A-A143-32B45CDF97DA}"/>
              </a:ext>
            </a:extLst>
          </p:cNvPr>
          <p:cNvSpPr>
            <a:spLocks noGrp="1"/>
          </p:cNvSpPr>
          <p:nvPr>
            <p:ph type="title"/>
          </p:nvPr>
        </p:nvSpPr>
        <p:spPr>
          <a:xfrm>
            <a:off x="588263" y="457200"/>
            <a:ext cx="11018520" cy="553998"/>
          </a:xfrm>
        </p:spPr>
        <p:txBody>
          <a:bodyPr/>
          <a:lstStyle/>
          <a:p>
            <a:r>
              <a:rPr lang="en-US"/>
              <a:t>Integrating Zero Trust with Strategic Initiatives</a:t>
            </a:r>
          </a:p>
        </p:txBody>
      </p:sp>
      <p:sp>
        <p:nvSpPr>
          <p:cNvPr id="11" name="Arrow: Pentagon 10">
            <a:extLst>
              <a:ext uri="{FF2B5EF4-FFF2-40B4-BE49-F238E27FC236}">
                <a16:creationId xmlns:a16="http://schemas.microsoft.com/office/drawing/2014/main" id="{C86476AE-9160-431A-B325-178E7A1F175F}"/>
              </a:ext>
            </a:extLst>
          </p:cNvPr>
          <p:cNvSpPr/>
          <p:nvPr/>
        </p:nvSpPr>
        <p:spPr bwMode="auto">
          <a:xfrm>
            <a:off x="843430" y="2658261"/>
            <a:ext cx="5974230" cy="707886"/>
          </a:xfrm>
          <a:prstGeom prst="homePlat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37160" rIns="182880" bIns="13716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lang="en-US" sz="1600" b="1">
                <a:gradFill>
                  <a:gsLst>
                    <a:gs pos="0">
                      <a:schemeClr val="bg1"/>
                    </a:gs>
                    <a:gs pos="100000">
                      <a:schemeClr val="bg1"/>
                    </a:gs>
                  </a:gsLst>
                  <a:lin ang="5400000" scaled="1"/>
                </a:gradFill>
                <a:latin typeface="Segoe UI"/>
              </a:rPr>
              <a:t>SOC Modernization</a:t>
            </a:r>
            <a:br>
              <a:rPr kumimoji="0" lang="en-US" sz="12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br>
            <a:r>
              <a:rPr kumimoji="0" lang="en-US" sz="1200" b="0" i="1"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Shift Tooling and Processes to Endpoint, Identity, and Application Layers</a:t>
            </a:r>
          </a:p>
        </p:txBody>
      </p:sp>
      <p:sp>
        <p:nvSpPr>
          <p:cNvPr id="8" name="Arrow: Pentagon 7">
            <a:extLst>
              <a:ext uri="{FF2B5EF4-FFF2-40B4-BE49-F238E27FC236}">
                <a16:creationId xmlns:a16="http://schemas.microsoft.com/office/drawing/2014/main" id="{03CFE321-529E-4C70-9639-182A3A6A9240}"/>
              </a:ext>
            </a:extLst>
          </p:cNvPr>
          <p:cNvSpPr/>
          <p:nvPr/>
        </p:nvSpPr>
        <p:spPr bwMode="auto">
          <a:xfrm>
            <a:off x="843428" y="3495028"/>
            <a:ext cx="5961305" cy="707886"/>
          </a:xfrm>
          <a:prstGeom prst="homePlat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37160" rIns="182880" bIns="13716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lang="en-US" sz="1600" b="1">
                <a:gradFill>
                  <a:gsLst>
                    <a:gs pos="0">
                      <a:schemeClr val="bg1"/>
                    </a:gs>
                    <a:gs pos="100000">
                      <a:schemeClr val="bg1"/>
                    </a:gs>
                  </a:gsLst>
                  <a:lin ang="5400000" scaled="1"/>
                </a:gradFill>
                <a:latin typeface="Segoe UI"/>
              </a:rPr>
              <a:t>Secure Administration</a:t>
            </a:r>
            <a:br>
              <a:rPr kumimoji="0" lang="en-US" sz="12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br>
            <a:r>
              <a:rPr kumimoji="0" lang="en-US" sz="1200" b="0" i="1"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Infrastructure/Datacenter access for admins</a:t>
            </a:r>
          </a:p>
        </p:txBody>
      </p:sp>
      <p:sp>
        <p:nvSpPr>
          <p:cNvPr id="9" name="Arrow: Pentagon 8">
            <a:extLst>
              <a:ext uri="{FF2B5EF4-FFF2-40B4-BE49-F238E27FC236}">
                <a16:creationId xmlns:a16="http://schemas.microsoft.com/office/drawing/2014/main" id="{09B39903-3DC3-4A85-BDCA-01F841A0DC24}"/>
              </a:ext>
            </a:extLst>
          </p:cNvPr>
          <p:cNvSpPr/>
          <p:nvPr/>
        </p:nvSpPr>
        <p:spPr bwMode="auto">
          <a:xfrm>
            <a:off x="843428" y="5389618"/>
            <a:ext cx="5961305" cy="707886"/>
          </a:xfrm>
          <a:prstGeom prst="homePlat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37160" rIns="182880" bIns="137160" numCol="1" spcCol="0" rtlCol="0" fromWordArt="0" anchor="ctr" anchorCtr="0" forceAA="0" compatLnSpc="1">
            <a:prstTxWarp prst="textNoShape">
              <a:avLst/>
            </a:prstTxWarp>
            <a:sp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lang="en-US" sz="1600" b="1">
                <a:gradFill>
                  <a:gsLst>
                    <a:gs pos="0">
                      <a:schemeClr val="bg1"/>
                    </a:gs>
                    <a:gs pos="100000">
                      <a:schemeClr val="bg1"/>
                    </a:gs>
                  </a:gsLst>
                  <a:lin ang="5400000" scaled="1"/>
                </a:gradFill>
                <a:latin typeface="Segoe UI"/>
              </a:rPr>
              <a:t>Resource Modernization</a:t>
            </a:r>
            <a:br>
              <a:rPr kumimoji="0" lang="en-US" sz="1200" b="1" i="0"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br>
            <a:r>
              <a:rPr kumimoji="0" lang="en-US" sz="1200" b="0" i="1" u="none" strike="noStrike" kern="1200" cap="none" spc="0" normalizeH="0" baseline="0" noProof="0">
                <a:ln>
                  <a:noFill/>
                </a:ln>
                <a:gradFill>
                  <a:gsLst>
                    <a:gs pos="0">
                      <a:schemeClr val="bg1"/>
                    </a:gs>
                    <a:gs pos="100000">
                      <a:schemeClr val="bg1"/>
                    </a:gs>
                  </a:gsLst>
                  <a:lin ang="5400000" scaled="1"/>
                </a:gradFill>
                <a:effectLst/>
                <a:uLnTx/>
                <a:uFillTx/>
                <a:latin typeface="Segoe UI"/>
                <a:ea typeface="+mn-ea"/>
                <a:cs typeface="+mn-cs"/>
              </a:rPr>
              <a:t>Enable ZT Access to Legacy Apps</a:t>
            </a:r>
          </a:p>
        </p:txBody>
      </p:sp>
      <p:sp>
        <p:nvSpPr>
          <p:cNvPr id="12" name="Rectangle 11">
            <a:extLst>
              <a:ext uri="{FF2B5EF4-FFF2-40B4-BE49-F238E27FC236}">
                <a16:creationId xmlns:a16="http://schemas.microsoft.com/office/drawing/2014/main" id="{B6D2AA54-CAA1-4614-926C-F1F534FDD61E}"/>
              </a:ext>
            </a:extLst>
          </p:cNvPr>
          <p:cNvSpPr/>
          <p:nvPr/>
        </p:nvSpPr>
        <p:spPr>
          <a:xfrm>
            <a:off x="588263" y="1016585"/>
            <a:ext cx="3568669" cy="369332"/>
          </a:xfrm>
          <a:prstGeom prst="rect">
            <a:avLst/>
          </a:prstGeom>
        </p:spPr>
        <p:txBody>
          <a:bodyPr wrap="none" lIns="0">
            <a:spAutoFit/>
          </a:bodyPr>
          <a:lstStyle/>
          <a:p>
            <a:r>
              <a:rPr lang="en-US" sz="1800">
                <a:gradFill>
                  <a:gsLst>
                    <a:gs pos="2917">
                      <a:schemeClr val="tx1"/>
                    </a:gs>
                    <a:gs pos="30000">
                      <a:schemeClr val="tx1"/>
                    </a:gs>
                  </a:gsLst>
                  <a:lin ang="5400000" scaled="0"/>
                </a:gradFill>
              </a:rPr>
              <a:t>Closely related to other initiatives</a:t>
            </a:r>
          </a:p>
        </p:txBody>
      </p:sp>
      <p:grpSp>
        <p:nvGrpSpPr>
          <p:cNvPr id="26" name="Group 25">
            <a:extLst>
              <a:ext uri="{FF2B5EF4-FFF2-40B4-BE49-F238E27FC236}">
                <a16:creationId xmlns:a16="http://schemas.microsoft.com/office/drawing/2014/main" id="{230621B1-FC0A-4724-974B-8CAEA08EDA86}"/>
              </a:ext>
            </a:extLst>
          </p:cNvPr>
          <p:cNvGrpSpPr/>
          <p:nvPr/>
        </p:nvGrpSpPr>
        <p:grpSpPr>
          <a:xfrm>
            <a:off x="590930" y="3579149"/>
            <a:ext cx="540144" cy="540141"/>
            <a:chOff x="6364588" y="5695686"/>
            <a:chExt cx="516315" cy="516315"/>
          </a:xfrm>
        </p:grpSpPr>
        <p:sp>
          <p:nvSpPr>
            <p:cNvPr id="27" name="Oval 26">
              <a:extLst>
                <a:ext uri="{FF2B5EF4-FFF2-40B4-BE49-F238E27FC236}">
                  <a16:creationId xmlns:a16="http://schemas.microsoft.com/office/drawing/2014/main" id="{2F0B7248-958C-4CA6-8B23-8F8C87BBFD4D}"/>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28" name="Group 27">
              <a:extLst>
                <a:ext uri="{FF2B5EF4-FFF2-40B4-BE49-F238E27FC236}">
                  <a16:creationId xmlns:a16="http://schemas.microsoft.com/office/drawing/2014/main" id="{79AEA14B-1D59-4333-92F4-64EDF4C4653B}"/>
                </a:ext>
              </a:extLst>
            </p:cNvPr>
            <p:cNvGrpSpPr/>
            <p:nvPr/>
          </p:nvGrpSpPr>
          <p:grpSpPr>
            <a:xfrm>
              <a:off x="6497358" y="5795347"/>
              <a:ext cx="250774" cy="280274"/>
              <a:chOff x="5593458" y="2766299"/>
              <a:chExt cx="268374" cy="299948"/>
            </a:xfrm>
            <a:solidFill>
              <a:schemeClr val="bg1"/>
            </a:solidFill>
          </p:grpSpPr>
          <p:sp>
            <p:nvSpPr>
              <p:cNvPr id="29" name="Freeform 1059">
                <a:extLst>
                  <a:ext uri="{FF2B5EF4-FFF2-40B4-BE49-F238E27FC236}">
                    <a16:creationId xmlns:a16="http://schemas.microsoft.com/office/drawing/2014/main" id="{65CA033D-8E68-4F76-9F0A-FC6AB5337578}"/>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0" name="Oval 1060">
                <a:extLst>
                  <a:ext uri="{FF2B5EF4-FFF2-40B4-BE49-F238E27FC236}">
                    <a16:creationId xmlns:a16="http://schemas.microsoft.com/office/drawing/2014/main" id="{0F3FA84A-A11D-4257-AF14-991D20CD484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34" name="Group 33">
            <a:extLst>
              <a:ext uri="{FF2B5EF4-FFF2-40B4-BE49-F238E27FC236}">
                <a16:creationId xmlns:a16="http://schemas.microsoft.com/office/drawing/2014/main" id="{5D37748F-9DD2-454C-894F-BD9C97493914}"/>
              </a:ext>
            </a:extLst>
          </p:cNvPr>
          <p:cNvGrpSpPr/>
          <p:nvPr/>
        </p:nvGrpSpPr>
        <p:grpSpPr>
          <a:xfrm>
            <a:off x="590930" y="5473490"/>
            <a:ext cx="540144" cy="540141"/>
            <a:chOff x="6364588" y="5695686"/>
            <a:chExt cx="516315" cy="516315"/>
          </a:xfrm>
        </p:grpSpPr>
        <p:sp>
          <p:nvSpPr>
            <p:cNvPr id="35" name="Oval 34">
              <a:extLst>
                <a:ext uri="{FF2B5EF4-FFF2-40B4-BE49-F238E27FC236}">
                  <a16:creationId xmlns:a16="http://schemas.microsoft.com/office/drawing/2014/main" id="{560D6C01-DD3F-4220-ACDE-FDB07D4655AE}"/>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36" name="Group 35">
              <a:extLst>
                <a:ext uri="{FF2B5EF4-FFF2-40B4-BE49-F238E27FC236}">
                  <a16:creationId xmlns:a16="http://schemas.microsoft.com/office/drawing/2014/main" id="{ECC6A467-6663-4E6B-B151-DF7ED0CA8CDB}"/>
                </a:ext>
              </a:extLst>
            </p:cNvPr>
            <p:cNvGrpSpPr/>
            <p:nvPr/>
          </p:nvGrpSpPr>
          <p:grpSpPr>
            <a:xfrm>
              <a:off x="6497358" y="5795347"/>
              <a:ext cx="250774" cy="280274"/>
              <a:chOff x="5593458" y="2766299"/>
              <a:chExt cx="268374" cy="299948"/>
            </a:xfrm>
            <a:solidFill>
              <a:schemeClr val="bg1"/>
            </a:solidFill>
          </p:grpSpPr>
          <p:sp>
            <p:nvSpPr>
              <p:cNvPr id="37" name="Freeform 1059">
                <a:extLst>
                  <a:ext uri="{FF2B5EF4-FFF2-40B4-BE49-F238E27FC236}">
                    <a16:creationId xmlns:a16="http://schemas.microsoft.com/office/drawing/2014/main" id="{2950DF5B-92CF-47C6-903B-46AADFDAA5C5}"/>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8" name="Oval 1060">
                <a:extLst>
                  <a:ext uri="{FF2B5EF4-FFF2-40B4-BE49-F238E27FC236}">
                    <a16:creationId xmlns:a16="http://schemas.microsoft.com/office/drawing/2014/main" id="{9014226F-85AD-470A-BF84-D4ADBC5C9F0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39" name="Group 38">
            <a:extLst>
              <a:ext uri="{FF2B5EF4-FFF2-40B4-BE49-F238E27FC236}">
                <a16:creationId xmlns:a16="http://schemas.microsoft.com/office/drawing/2014/main" id="{64A98141-7324-4DE5-A540-BF227EC7E98C}"/>
              </a:ext>
            </a:extLst>
          </p:cNvPr>
          <p:cNvGrpSpPr/>
          <p:nvPr/>
        </p:nvGrpSpPr>
        <p:grpSpPr>
          <a:xfrm>
            <a:off x="590930" y="2742134"/>
            <a:ext cx="540144" cy="540141"/>
            <a:chOff x="6364588" y="5695686"/>
            <a:chExt cx="516315" cy="516315"/>
          </a:xfrm>
        </p:grpSpPr>
        <p:sp>
          <p:nvSpPr>
            <p:cNvPr id="40" name="Oval 39">
              <a:extLst>
                <a:ext uri="{FF2B5EF4-FFF2-40B4-BE49-F238E27FC236}">
                  <a16:creationId xmlns:a16="http://schemas.microsoft.com/office/drawing/2014/main" id="{FDD03EFF-9C68-411A-B28E-0217FA5C5D75}"/>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a:solidFill>
                  <a:srgbClr val="00B050"/>
                </a:solidFill>
              </a:endParaRPr>
            </a:p>
          </p:txBody>
        </p:sp>
        <p:grpSp>
          <p:nvGrpSpPr>
            <p:cNvPr id="41" name="Group 40">
              <a:extLst>
                <a:ext uri="{FF2B5EF4-FFF2-40B4-BE49-F238E27FC236}">
                  <a16:creationId xmlns:a16="http://schemas.microsoft.com/office/drawing/2014/main" id="{455463EC-B59D-4E58-9617-FC8A6528CE8C}"/>
                </a:ext>
              </a:extLst>
            </p:cNvPr>
            <p:cNvGrpSpPr/>
            <p:nvPr/>
          </p:nvGrpSpPr>
          <p:grpSpPr>
            <a:xfrm>
              <a:off x="6497358" y="5795347"/>
              <a:ext cx="250774" cy="280274"/>
              <a:chOff x="5593458" y="2766299"/>
              <a:chExt cx="268374" cy="299948"/>
            </a:xfrm>
            <a:solidFill>
              <a:schemeClr val="bg1"/>
            </a:solidFill>
          </p:grpSpPr>
          <p:sp>
            <p:nvSpPr>
              <p:cNvPr id="42" name="Freeform 1059">
                <a:extLst>
                  <a:ext uri="{FF2B5EF4-FFF2-40B4-BE49-F238E27FC236}">
                    <a16:creationId xmlns:a16="http://schemas.microsoft.com/office/drawing/2014/main" id="{5C6A088D-2AF2-4B69-B5E7-760B53908CC6}"/>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3" name="Oval 1060">
                <a:extLst>
                  <a:ext uri="{FF2B5EF4-FFF2-40B4-BE49-F238E27FC236}">
                    <a16:creationId xmlns:a16="http://schemas.microsoft.com/office/drawing/2014/main" id="{4F20C376-7AD5-45F8-B354-23D1A5A2C463}"/>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44" name="Group 43">
            <a:extLst>
              <a:ext uri="{FF2B5EF4-FFF2-40B4-BE49-F238E27FC236}">
                <a16:creationId xmlns:a16="http://schemas.microsoft.com/office/drawing/2014/main" id="{75E813A1-4B7F-429F-9234-F1361D4C7FA5}"/>
              </a:ext>
            </a:extLst>
          </p:cNvPr>
          <p:cNvGrpSpPr/>
          <p:nvPr/>
        </p:nvGrpSpPr>
        <p:grpSpPr>
          <a:xfrm>
            <a:off x="590930" y="1905367"/>
            <a:ext cx="540144" cy="540141"/>
            <a:chOff x="6364588" y="5695686"/>
            <a:chExt cx="516315" cy="516315"/>
          </a:xfrm>
        </p:grpSpPr>
        <p:sp>
          <p:nvSpPr>
            <p:cNvPr id="45" name="Oval 44">
              <a:extLst>
                <a:ext uri="{FF2B5EF4-FFF2-40B4-BE49-F238E27FC236}">
                  <a16:creationId xmlns:a16="http://schemas.microsoft.com/office/drawing/2014/main" id="{E3087E32-AC3D-491C-BA45-36476A6E63C7}"/>
                </a:ext>
              </a:extLst>
            </p:cNvPr>
            <p:cNvSpPr/>
            <p:nvPr/>
          </p:nvSpPr>
          <p:spPr bwMode="auto">
            <a:xfrm>
              <a:off x="6364588" y="5695686"/>
              <a:ext cx="516315" cy="516315"/>
            </a:xfrm>
            <a:prstGeom prst="ellipse">
              <a:avLst/>
            </a:prstGeom>
            <a:solidFill>
              <a:srgbClr val="008575"/>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fontAlgn="base">
                <a:spcBef>
                  <a:spcPct val="0"/>
                </a:spcBef>
                <a:spcAft>
                  <a:spcPct val="0"/>
                </a:spcAft>
              </a:pPr>
              <a:endParaRPr lang="en-US" sz="1400" i="1" err="1">
                <a:solidFill>
                  <a:srgbClr val="00B050"/>
                </a:solidFill>
              </a:endParaRPr>
            </a:p>
          </p:txBody>
        </p:sp>
        <p:grpSp>
          <p:nvGrpSpPr>
            <p:cNvPr id="46" name="Group 45">
              <a:extLst>
                <a:ext uri="{FF2B5EF4-FFF2-40B4-BE49-F238E27FC236}">
                  <a16:creationId xmlns:a16="http://schemas.microsoft.com/office/drawing/2014/main" id="{04A52D77-B8C7-4792-B1AF-D7DCD8DBD192}"/>
                </a:ext>
              </a:extLst>
            </p:cNvPr>
            <p:cNvGrpSpPr/>
            <p:nvPr/>
          </p:nvGrpSpPr>
          <p:grpSpPr>
            <a:xfrm>
              <a:off x="6497358" y="5795347"/>
              <a:ext cx="250774" cy="280274"/>
              <a:chOff x="5593458" y="2766299"/>
              <a:chExt cx="268374" cy="299948"/>
            </a:xfrm>
            <a:solidFill>
              <a:schemeClr val="bg1"/>
            </a:solidFill>
          </p:grpSpPr>
          <p:sp>
            <p:nvSpPr>
              <p:cNvPr id="47" name="Freeform 1059">
                <a:extLst>
                  <a:ext uri="{FF2B5EF4-FFF2-40B4-BE49-F238E27FC236}">
                    <a16:creationId xmlns:a16="http://schemas.microsoft.com/office/drawing/2014/main" id="{AB1C5E0A-1C01-4430-B1B8-32EF028D2486}"/>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8" name="Oval 1060">
                <a:extLst>
                  <a:ext uri="{FF2B5EF4-FFF2-40B4-BE49-F238E27FC236}">
                    <a16:creationId xmlns:a16="http://schemas.microsoft.com/office/drawing/2014/main" id="{DC0489CA-ABAE-4154-8637-0CDF386A8B76}"/>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sp>
        <p:nvSpPr>
          <p:cNvPr id="61" name="Arrow: Pentagon 60">
            <a:extLst>
              <a:ext uri="{FF2B5EF4-FFF2-40B4-BE49-F238E27FC236}">
                <a16:creationId xmlns:a16="http://schemas.microsoft.com/office/drawing/2014/main" id="{FA78A516-85CB-41F6-AD06-8119BB1D22AC}"/>
              </a:ext>
            </a:extLst>
          </p:cNvPr>
          <p:cNvSpPr/>
          <p:nvPr/>
        </p:nvSpPr>
        <p:spPr bwMode="auto">
          <a:xfrm>
            <a:off x="6850663" y="4331337"/>
            <a:ext cx="4656560" cy="1023122"/>
          </a:xfrm>
          <a:prstGeom prst="homePlate">
            <a:avLst>
              <a:gd name="adj" fmla="val 46071"/>
            </a:avLst>
          </a:prstGeom>
          <a:solidFill>
            <a:srgbClr val="8661C5">
              <a:lumMod val="75000"/>
            </a:srgbClr>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640080" tIns="137160" rIns="182880" bIns="137160"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Network Transformation</a:t>
            </a:r>
            <a:endParaRPr lang="en-US" sz="1200" b="1" kern="0">
              <a:gradFill>
                <a:gsLst>
                  <a:gs pos="0">
                    <a:srgbClr val="FFFFFF"/>
                  </a:gs>
                  <a:gs pos="100000">
                    <a:srgbClr val="FFFFFF"/>
                  </a:gs>
                </a:gsLst>
                <a:lin ang="5400000" scaled="1"/>
              </a:gradFill>
              <a:latin typeface="Segoe UI"/>
            </a:endParaRPr>
          </a:p>
          <a:p>
            <a:pPr marL="171450" marR="0" lvl="0" indent="-171450" defTabSz="9143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Internet-only clients / Firewalls for Datacenters </a:t>
            </a:r>
            <a:r>
              <a:rPr kumimoji="0" lang="en-US" sz="1200" b="0" i="1" u="none" strike="noStrike" kern="0" cap="none" spc="0" normalizeH="0" baseline="0" noProof="0" err="1">
                <a:ln>
                  <a:noFill/>
                </a:ln>
                <a:gradFill>
                  <a:gsLst>
                    <a:gs pos="0">
                      <a:srgbClr val="FFFFFF"/>
                    </a:gs>
                    <a:gs pos="100000">
                      <a:srgbClr val="FFFFFF"/>
                    </a:gs>
                  </a:gsLst>
                  <a:lin ang="5400000" scaled="1"/>
                </a:gradFill>
                <a:effectLst/>
                <a:uLnTx/>
                <a:uFillTx/>
                <a:latin typeface="Segoe UI"/>
                <a:ea typeface="+mn-ea"/>
                <a:cs typeface="+mn-cs"/>
              </a:rPr>
              <a:t>onl</a:t>
            </a:r>
            <a:endParaRPr kumimoji="0" lang="en-US" sz="1200" b="0" i="1"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a:p>
            <a:pPr marL="171450" marR="0" lvl="0" indent="-171450" defTabSz="9143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Evaluate Microsegmentation</a:t>
            </a:r>
          </a:p>
        </p:txBody>
      </p:sp>
      <p:grpSp>
        <p:nvGrpSpPr>
          <p:cNvPr id="62" name="Group 61">
            <a:extLst>
              <a:ext uri="{FF2B5EF4-FFF2-40B4-BE49-F238E27FC236}">
                <a16:creationId xmlns:a16="http://schemas.microsoft.com/office/drawing/2014/main" id="{5F0072AE-9A2E-417E-B76D-3D16C0EC33A6}"/>
              </a:ext>
            </a:extLst>
          </p:cNvPr>
          <p:cNvGrpSpPr/>
          <p:nvPr/>
        </p:nvGrpSpPr>
        <p:grpSpPr>
          <a:xfrm>
            <a:off x="6447754" y="4425245"/>
            <a:ext cx="805816" cy="805812"/>
            <a:chOff x="-373626" y="3632898"/>
            <a:chExt cx="516315" cy="516315"/>
          </a:xfrm>
        </p:grpSpPr>
        <p:sp>
          <p:nvSpPr>
            <p:cNvPr id="63" name="Oval 62">
              <a:extLst>
                <a:ext uri="{FF2B5EF4-FFF2-40B4-BE49-F238E27FC236}">
                  <a16:creationId xmlns:a16="http://schemas.microsoft.com/office/drawing/2014/main" id="{8C156096-37FF-4C74-A5FC-F053735280A0}"/>
                </a:ext>
              </a:extLst>
            </p:cNvPr>
            <p:cNvSpPr/>
            <p:nvPr/>
          </p:nvSpPr>
          <p:spPr bwMode="auto">
            <a:xfrm>
              <a:off x="-373626" y="3632898"/>
              <a:ext cx="516315" cy="516315"/>
            </a:xfrm>
            <a:prstGeom prst="ellipse">
              <a:avLst/>
            </a:prstGeom>
            <a:solidFill>
              <a:srgbClr val="8661C5">
                <a:lumMod val="75000"/>
              </a:srgbClr>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367" eaLnBrk="1" fontAlgn="base" latinLnBrk="0" hangingPunct="1">
                <a:lnSpc>
                  <a:spcPct val="100000"/>
                </a:lnSpc>
                <a:spcBef>
                  <a:spcPct val="0"/>
                </a:spcBef>
                <a:spcAft>
                  <a:spcPct val="0"/>
                </a:spcAft>
                <a:buClrTx/>
                <a:buSzTx/>
                <a:buFontTx/>
                <a:buNone/>
                <a:tabLst/>
                <a:defRPr/>
              </a:pPr>
              <a:endParaRPr kumimoji="0" lang="en-US" sz="1400" b="0" i="1" u="none" strike="noStrike" kern="0" cap="none" spc="0" normalizeH="0" baseline="0" noProof="0" err="1">
                <a:ln>
                  <a:noFill/>
                </a:ln>
                <a:solidFill>
                  <a:srgbClr val="00B050"/>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EE3332C-FEED-4ADB-A370-005E881652F2}"/>
                </a:ext>
              </a:extLst>
            </p:cNvPr>
            <p:cNvGrpSpPr/>
            <p:nvPr/>
          </p:nvGrpSpPr>
          <p:grpSpPr>
            <a:xfrm>
              <a:off x="-265551" y="3740975"/>
              <a:ext cx="300162" cy="300160"/>
              <a:chOff x="7563215" y="1276544"/>
              <a:chExt cx="509076" cy="509075"/>
            </a:xfrm>
            <a:solidFill>
              <a:srgbClr val="FFFFFF"/>
            </a:solidFill>
          </p:grpSpPr>
          <p:sp>
            <p:nvSpPr>
              <p:cNvPr id="65" name="Freeform 1133">
                <a:extLst>
                  <a:ext uri="{FF2B5EF4-FFF2-40B4-BE49-F238E27FC236}">
                    <a16:creationId xmlns:a16="http://schemas.microsoft.com/office/drawing/2014/main" id="{72F87287-192B-4009-B79C-C3D2F68C4144}"/>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66" name="Oval 1134">
                <a:extLst>
                  <a:ext uri="{FF2B5EF4-FFF2-40B4-BE49-F238E27FC236}">
                    <a16:creationId xmlns:a16="http://schemas.microsoft.com/office/drawing/2014/main" id="{9F7D4599-75D7-40D7-91B3-49CE4AEFCC21}"/>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67" name="Oval 1135">
                <a:extLst>
                  <a:ext uri="{FF2B5EF4-FFF2-40B4-BE49-F238E27FC236}">
                    <a16:creationId xmlns:a16="http://schemas.microsoft.com/office/drawing/2014/main" id="{BE5EBDA4-C98C-49C3-9E1B-713DA474C0C1}"/>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68" name="Oval 1136">
                <a:extLst>
                  <a:ext uri="{FF2B5EF4-FFF2-40B4-BE49-F238E27FC236}">
                    <a16:creationId xmlns:a16="http://schemas.microsoft.com/office/drawing/2014/main" id="{2F32664C-85CF-4B14-9A50-80859E9C8A75}"/>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69" name="Oval 1137">
                <a:extLst>
                  <a:ext uri="{FF2B5EF4-FFF2-40B4-BE49-F238E27FC236}">
                    <a16:creationId xmlns:a16="http://schemas.microsoft.com/office/drawing/2014/main" id="{0DC9F476-A37E-48F9-8ADC-37D97F3AECAB}"/>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70" name="Oval 1138">
                <a:extLst>
                  <a:ext uri="{FF2B5EF4-FFF2-40B4-BE49-F238E27FC236}">
                    <a16:creationId xmlns:a16="http://schemas.microsoft.com/office/drawing/2014/main" id="{F4BDB7B8-5F52-4ECA-8591-5C8C883D9E32}"/>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71" name="Oval 1139">
                <a:extLst>
                  <a:ext uri="{FF2B5EF4-FFF2-40B4-BE49-F238E27FC236}">
                    <a16:creationId xmlns:a16="http://schemas.microsoft.com/office/drawing/2014/main" id="{DF6BD508-7179-401B-8C3B-07FB3953D3D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sp>
            <p:nvSpPr>
              <p:cNvPr id="72" name="Oval 1140">
                <a:extLst>
                  <a:ext uri="{FF2B5EF4-FFF2-40B4-BE49-F238E27FC236}">
                    <a16:creationId xmlns:a16="http://schemas.microsoft.com/office/drawing/2014/main" id="{7CAB3B0A-44B6-448A-A71D-2110C1EE3982}"/>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spTree>
    <p:extLst>
      <p:ext uri="{BB962C8B-B14F-4D97-AF65-F5344CB8AC3E}">
        <p14:creationId xmlns:p14="http://schemas.microsoft.com/office/powerpoint/2010/main" val="37116726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Model</a:t>
            </a:r>
          </a:p>
        </p:txBody>
      </p:sp>
      <p:sp>
        <p:nvSpPr>
          <p:cNvPr id="444" name="Rectangle 443">
            <a:extLst>
              <a:ext uri="{FF2B5EF4-FFF2-40B4-BE49-F238E27FC236}">
                <a16:creationId xmlns:a16="http://schemas.microsoft.com/office/drawing/2014/main" id="{F8793F62-19E6-4E4A-A91F-0483E919ADF5}"/>
              </a:ext>
            </a:extLst>
          </p:cNvPr>
          <p:cNvSpPr/>
          <p:nvPr/>
        </p:nvSpPr>
        <p:spPr>
          <a:xfrm>
            <a:off x="588263" y="1016585"/>
            <a:ext cx="2963055" cy="369332"/>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Modern Approach to Access</a:t>
            </a:r>
          </a:p>
        </p:txBody>
      </p:sp>
      <p:sp>
        <p:nvSpPr>
          <p:cNvPr id="464" name="TextBox 463">
            <a:extLst>
              <a:ext uri="{FF2B5EF4-FFF2-40B4-BE49-F238E27FC236}">
                <a16:creationId xmlns:a16="http://schemas.microsoft.com/office/drawing/2014/main" id="{99C246E1-F77A-474B-9465-69DBAE267B77}"/>
              </a:ext>
            </a:extLst>
          </p:cNvPr>
          <p:cNvSpPr txBox="1"/>
          <p:nvPr/>
        </p:nvSpPr>
        <p:spPr>
          <a:xfrm>
            <a:off x="12003106" y="-438923"/>
            <a:ext cx="224420"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       </a:t>
            </a:r>
          </a:p>
        </p:txBody>
      </p:sp>
      <p:sp>
        <p:nvSpPr>
          <p:cNvPr id="503" name="TextBox 502">
            <a:extLst>
              <a:ext uri="{FF2B5EF4-FFF2-40B4-BE49-F238E27FC236}">
                <a16:creationId xmlns:a16="http://schemas.microsoft.com/office/drawing/2014/main" id="{6B7A06B6-7985-4F8B-BD8B-24258E212A18}"/>
              </a:ext>
            </a:extLst>
          </p:cNvPr>
          <p:cNvSpPr txBox="1"/>
          <p:nvPr/>
        </p:nvSpPr>
        <p:spPr>
          <a:xfrm>
            <a:off x="12003106" y="-676347"/>
            <a:ext cx="1400704"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450" name="Rectangle 449">
            <a:extLst>
              <a:ext uri="{FF2B5EF4-FFF2-40B4-BE49-F238E27FC236}">
                <a16:creationId xmlns:a16="http://schemas.microsoft.com/office/drawing/2014/main" id="{651544BB-7C49-4E46-AFF3-9B2A0A92A8A4}"/>
              </a:ext>
            </a:extLst>
          </p:cNvPr>
          <p:cNvSpPr/>
          <p:nvPr/>
        </p:nvSpPr>
        <p:spPr>
          <a:xfrm>
            <a:off x="1592265" y="-911671"/>
            <a:ext cx="2796379" cy="461665"/>
          </a:xfrm>
          <a:prstGeom prst="rect">
            <a:avLst/>
          </a:prstGeom>
          <a:ln>
            <a:no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28" name="Group 327">
            <a:extLst>
              <a:ext uri="{FF2B5EF4-FFF2-40B4-BE49-F238E27FC236}">
                <a16:creationId xmlns:a16="http://schemas.microsoft.com/office/drawing/2014/main" id="{9FBF2101-D509-416F-9038-62C57DED6AEC}"/>
              </a:ext>
            </a:extLst>
          </p:cNvPr>
          <p:cNvGrpSpPr/>
          <p:nvPr/>
        </p:nvGrpSpPr>
        <p:grpSpPr>
          <a:xfrm>
            <a:off x="7693958" y="267555"/>
            <a:ext cx="4065165" cy="768790"/>
            <a:chOff x="7615470" y="-873725"/>
            <a:chExt cx="4065165" cy="768790"/>
          </a:xfrm>
        </p:grpSpPr>
        <p:sp>
          <p:nvSpPr>
            <p:cNvPr id="446" name="Rectangle 445">
              <a:extLst>
                <a:ext uri="{FF2B5EF4-FFF2-40B4-BE49-F238E27FC236}">
                  <a16:creationId xmlns:a16="http://schemas.microsoft.com/office/drawing/2014/main" id="{379C535B-C39C-4525-AE8C-15FA0EEC4AC2}"/>
                </a:ext>
              </a:extLst>
            </p:cNvPr>
            <p:cNvSpPr/>
            <p:nvPr/>
          </p:nvSpPr>
          <p:spPr bwMode="auto">
            <a:xfrm>
              <a:off x="7615470" y="-873725"/>
              <a:ext cx="4065165" cy="768790"/>
            </a:xfrm>
            <a:prstGeom prst="rect">
              <a:avLst/>
            </a:prstGeom>
            <a:solidFill>
              <a:schemeClr val="bg1"/>
            </a:solidFill>
            <a:ln w="19050">
              <a:solidFill>
                <a:schemeClr val="bg1">
                  <a:lumMod val="65000"/>
                </a:schemeClr>
              </a:solidFill>
              <a:headEnd type="none" w="med" len="med"/>
              <a:tailEnd type="none" w="med" len="med"/>
            </a:ln>
            <a:effectLst>
              <a:outerShdw blurRad="1524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sp>
          <p:nvSpPr>
            <p:cNvPr id="461" name="TextBox 460">
              <a:extLst>
                <a:ext uri="{FF2B5EF4-FFF2-40B4-BE49-F238E27FC236}">
                  <a16:creationId xmlns:a16="http://schemas.microsoft.com/office/drawing/2014/main" id="{A5867691-0F4A-4298-8F5A-E5CB5807096F}"/>
                </a:ext>
              </a:extLst>
            </p:cNvPr>
            <p:cNvSpPr txBox="1"/>
            <p:nvPr/>
          </p:nvSpPr>
          <p:spPr>
            <a:xfrm>
              <a:off x="8984727" y="-654135"/>
              <a:ext cx="618759"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Trust Signal</a:t>
              </a:r>
            </a:p>
          </p:txBody>
        </p:sp>
        <p:sp>
          <p:nvSpPr>
            <p:cNvPr id="462" name="TextBox 461">
              <a:extLst>
                <a:ext uri="{FF2B5EF4-FFF2-40B4-BE49-F238E27FC236}">
                  <a16:creationId xmlns:a16="http://schemas.microsoft.com/office/drawing/2014/main" id="{64C8DFF6-A9FC-4239-951E-1504413582E1}"/>
                </a:ext>
              </a:extLst>
            </p:cNvPr>
            <p:cNvSpPr txBox="1"/>
            <p:nvPr/>
          </p:nvSpPr>
          <p:spPr>
            <a:xfrm>
              <a:off x="10552310" y="-676347"/>
              <a:ext cx="56425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485" name="TextBox 484">
              <a:extLst>
                <a:ext uri="{FF2B5EF4-FFF2-40B4-BE49-F238E27FC236}">
                  <a16:creationId xmlns:a16="http://schemas.microsoft.com/office/drawing/2014/main" id="{E081FA70-FAB6-4273-A7A0-F414360D7184}"/>
                </a:ext>
              </a:extLst>
            </p:cNvPr>
            <p:cNvSpPr txBox="1"/>
            <p:nvPr/>
          </p:nvSpPr>
          <p:spPr>
            <a:xfrm>
              <a:off x="8984727" y="-416711"/>
              <a:ext cx="97783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Threat Intelligence</a:t>
              </a:r>
            </a:p>
          </p:txBody>
        </p:sp>
        <p:sp>
          <p:nvSpPr>
            <p:cNvPr id="252" name="TextBox 251">
              <a:extLst>
                <a:ext uri="{FF2B5EF4-FFF2-40B4-BE49-F238E27FC236}">
                  <a16:creationId xmlns:a16="http://schemas.microsoft.com/office/drawing/2014/main" id="{70A7BE87-F79B-40DE-8C21-50195718CDC7}"/>
                </a:ext>
              </a:extLst>
            </p:cNvPr>
            <p:cNvSpPr txBox="1"/>
            <p:nvPr/>
          </p:nvSpPr>
          <p:spPr>
            <a:xfrm>
              <a:off x="10552310" y="-438923"/>
              <a:ext cx="80150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 </a:t>
              </a:r>
            </a:p>
          </p:txBody>
        </p:sp>
        <p:cxnSp>
          <p:nvCxnSpPr>
            <p:cNvPr id="459" name="Straight Connector 458">
              <a:extLst>
                <a:ext uri="{FF2B5EF4-FFF2-40B4-BE49-F238E27FC236}">
                  <a16:creationId xmlns:a16="http://schemas.microsoft.com/office/drawing/2014/main" id="{3AEFB144-84DF-4A5C-A7D4-7AAE72402600}"/>
                </a:ext>
              </a:extLst>
            </p:cNvPr>
            <p:cNvCxnSpPr/>
            <p:nvPr/>
          </p:nvCxnSpPr>
          <p:spPr>
            <a:xfrm>
              <a:off x="8607472" y="-584886"/>
              <a:ext cx="277256" cy="0"/>
            </a:xfrm>
            <a:prstGeom prst="line">
              <a:avLst/>
            </a:prstGeom>
            <a:ln w="25400">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ACE0509-30F0-42C8-9A22-E383986305AB}"/>
                </a:ext>
              </a:extLst>
            </p:cNvPr>
            <p:cNvCxnSpPr/>
            <p:nvPr/>
          </p:nvCxnSpPr>
          <p:spPr>
            <a:xfrm>
              <a:off x="10139804" y="-584886"/>
              <a:ext cx="277256" cy="0"/>
            </a:xfrm>
            <a:prstGeom prst="line">
              <a:avLst/>
            </a:prstGeom>
            <a:ln w="25400">
              <a:solidFill>
                <a:srgbClr val="107C1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BBC4CE6C-21DD-4FA8-8B0D-437BEDC79522}"/>
                </a:ext>
              </a:extLst>
            </p:cNvPr>
            <p:cNvCxnSpPr>
              <a:cxnSpLocks/>
            </p:cNvCxnSpPr>
            <p:nvPr/>
          </p:nvCxnSpPr>
          <p:spPr>
            <a:xfrm>
              <a:off x="8590053" y="-348483"/>
              <a:ext cx="277256"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53AD619F-419C-4584-853B-2728762F40E4}"/>
                </a:ext>
              </a:extLst>
            </p:cNvPr>
            <p:cNvCxnSpPr/>
            <p:nvPr/>
          </p:nvCxnSpPr>
          <p:spPr>
            <a:xfrm>
              <a:off x="10139804" y="-351921"/>
              <a:ext cx="277256"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72" name="Group 471">
            <a:extLst>
              <a:ext uri="{FF2B5EF4-FFF2-40B4-BE49-F238E27FC236}">
                <a16:creationId xmlns:a16="http://schemas.microsoft.com/office/drawing/2014/main" id="{854ED017-8FAE-4807-833A-08E76AA16CFF}"/>
              </a:ext>
            </a:extLst>
          </p:cNvPr>
          <p:cNvGrpSpPr/>
          <p:nvPr/>
        </p:nvGrpSpPr>
        <p:grpSpPr>
          <a:xfrm>
            <a:off x="4790753" y="6260570"/>
            <a:ext cx="2681767" cy="448492"/>
            <a:chOff x="4812409" y="5847588"/>
            <a:chExt cx="4091724" cy="684290"/>
          </a:xfrm>
        </p:grpSpPr>
        <p:sp>
          <p:nvSpPr>
            <p:cNvPr id="473" name="TextBox 472">
              <a:extLst>
                <a:ext uri="{FF2B5EF4-FFF2-40B4-BE49-F238E27FC236}">
                  <a16:creationId xmlns:a16="http://schemas.microsoft.com/office/drawing/2014/main" id="{346444D8-12F0-4CFA-82F3-C2554ED0BC82}"/>
                </a:ext>
              </a:extLst>
            </p:cNvPr>
            <p:cNvSpPr txBox="1"/>
            <p:nvPr/>
          </p:nvSpPr>
          <p:spPr>
            <a:xfrm>
              <a:off x="5392811" y="5921407"/>
              <a:ext cx="3511322"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lumMod val="75000"/>
                        </a:srgbClr>
                      </a:gs>
                      <a:gs pos="30000">
                        <a:srgbClr val="0078D4">
                          <a:lumMod val="75000"/>
                        </a:srgbClr>
                      </a:gs>
                    </a:gsLst>
                    <a:lin ang="5400000" scaled="0"/>
                  </a:gradFill>
                  <a:effectLst/>
                  <a:uLnTx/>
                  <a:uFillTx/>
                  <a:latin typeface="Segoe UI Semibold"/>
                  <a:ea typeface="+mn-ea"/>
                  <a:cs typeface="+mn-cs"/>
                </a:rPr>
                <a:t>Decision</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474" name="Group 473">
              <a:extLst>
                <a:ext uri="{FF2B5EF4-FFF2-40B4-BE49-F238E27FC236}">
                  <a16:creationId xmlns:a16="http://schemas.microsoft.com/office/drawing/2014/main" id="{D01A5F6C-D2DF-4634-BCD2-9B2459EBB36B}"/>
                </a:ext>
              </a:extLst>
            </p:cNvPr>
            <p:cNvGrpSpPr/>
            <p:nvPr/>
          </p:nvGrpSpPr>
          <p:grpSpPr>
            <a:xfrm>
              <a:off x="4812409" y="5847588"/>
              <a:ext cx="640080" cy="640080"/>
              <a:chOff x="4890881" y="5418443"/>
              <a:chExt cx="812414" cy="812410"/>
            </a:xfrm>
          </p:grpSpPr>
          <p:sp>
            <p:nvSpPr>
              <p:cNvPr id="475" name="Oval 474">
                <a:extLst>
                  <a:ext uri="{FF2B5EF4-FFF2-40B4-BE49-F238E27FC236}">
                    <a16:creationId xmlns:a16="http://schemas.microsoft.com/office/drawing/2014/main" id="{33C7BFAE-15D2-439C-8982-713419AFDC1B}"/>
                  </a:ext>
                </a:extLst>
              </p:cNvPr>
              <p:cNvSpPr/>
              <p:nvPr/>
            </p:nvSpPr>
            <p:spPr bwMode="auto">
              <a:xfrm>
                <a:off x="4890881" y="541844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476" name="Group 475">
                <a:extLst>
                  <a:ext uri="{FF2B5EF4-FFF2-40B4-BE49-F238E27FC236}">
                    <a16:creationId xmlns:a16="http://schemas.microsoft.com/office/drawing/2014/main" id="{E4F85201-215D-41E1-94B9-5760E0E47FDD}"/>
                  </a:ext>
                </a:extLst>
              </p:cNvPr>
              <p:cNvGrpSpPr/>
              <p:nvPr/>
            </p:nvGrpSpPr>
            <p:grpSpPr>
              <a:xfrm>
                <a:off x="5139021" y="5615746"/>
                <a:ext cx="316134" cy="417805"/>
                <a:chOff x="4691309" y="3200453"/>
                <a:chExt cx="768039" cy="1015047"/>
              </a:xfrm>
            </p:grpSpPr>
            <p:sp>
              <p:nvSpPr>
                <p:cNvPr id="477" name="Freeform 209">
                  <a:extLst>
                    <a:ext uri="{FF2B5EF4-FFF2-40B4-BE49-F238E27FC236}">
                      <a16:creationId xmlns:a16="http://schemas.microsoft.com/office/drawing/2014/main" id="{9AB17F32-C610-4961-870A-B3A0F6AA37D8}"/>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478" name="Freeform 210">
                  <a:extLst>
                    <a:ext uri="{FF2B5EF4-FFF2-40B4-BE49-F238E27FC236}">
                      <a16:creationId xmlns:a16="http://schemas.microsoft.com/office/drawing/2014/main" id="{4560D433-BB02-4FC5-B6C7-514DCDB77CFB}"/>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479" name="Group 478">
            <a:extLst>
              <a:ext uri="{FF2B5EF4-FFF2-40B4-BE49-F238E27FC236}">
                <a16:creationId xmlns:a16="http://schemas.microsoft.com/office/drawing/2014/main" id="{F475B3C1-8CDD-4A23-861B-3AFD2B5A4E3E}"/>
              </a:ext>
            </a:extLst>
          </p:cNvPr>
          <p:cNvGrpSpPr/>
          <p:nvPr/>
        </p:nvGrpSpPr>
        <p:grpSpPr>
          <a:xfrm>
            <a:off x="842934" y="6260570"/>
            <a:ext cx="2671496" cy="448492"/>
            <a:chOff x="846655" y="5847588"/>
            <a:chExt cx="4076053" cy="684290"/>
          </a:xfrm>
        </p:grpSpPr>
        <p:sp>
          <p:nvSpPr>
            <p:cNvPr id="480" name="TextBox 479">
              <a:extLst>
                <a:ext uri="{FF2B5EF4-FFF2-40B4-BE49-F238E27FC236}">
                  <a16:creationId xmlns:a16="http://schemas.microsoft.com/office/drawing/2014/main" id="{72CB41D8-9265-4D2F-AF03-E6F403C01316}"/>
                </a:ext>
              </a:extLst>
            </p:cNvPr>
            <p:cNvSpPr txBox="1"/>
            <p:nvPr/>
          </p:nvSpPr>
          <p:spPr>
            <a:xfrm>
              <a:off x="1424743" y="5921407"/>
              <a:ext cx="3497965"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481" name="Group 480">
              <a:extLst>
                <a:ext uri="{FF2B5EF4-FFF2-40B4-BE49-F238E27FC236}">
                  <a16:creationId xmlns:a16="http://schemas.microsoft.com/office/drawing/2014/main" id="{6D6DB8EB-7491-4222-830E-228F3B637866}"/>
                </a:ext>
              </a:extLst>
            </p:cNvPr>
            <p:cNvGrpSpPr/>
            <p:nvPr/>
          </p:nvGrpSpPr>
          <p:grpSpPr>
            <a:xfrm>
              <a:off x="846655" y="5847588"/>
              <a:ext cx="640080" cy="640080"/>
              <a:chOff x="529858" y="5558104"/>
              <a:chExt cx="812414" cy="812410"/>
            </a:xfrm>
          </p:grpSpPr>
          <p:sp>
            <p:nvSpPr>
              <p:cNvPr id="482" name="Oval 481">
                <a:extLst>
                  <a:ext uri="{FF2B5EF4-FFF2-40B4-BE49-F238E27FC236}">
                    <a16:creationId xmlns:a16="http://schemas.microsoft.com/office/drawing/2014/main" id="{0517EDB7-7BF7-4DA0-85D0-90B7726A5F6F}"/>
                  </a:ext>
                </a:extLst>
              </p:cNvPr>
              <p:cNvSpPr/>
              <p:nvPr/>
            </p:nvSpPr>
            <p:spPr bwMode="auto">
              <a:xfrm>
                <a:off x="529858" y="5558104"/>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483" name="Group 482">
                <a:extLst>
                  <a:ext uri="{FF2B5EF4-FFF2-40B4-BE49-F238E27FC236}">
                    <a16:creationId xmlns:a16="http://schemas.microsoft.com/office/drawing/2014/main" id="{2D2F8E9A-3CAD-4BD9-BE4E-9CABB21B357C}"/>
                  </a:ext>
                </a:extLst>
              </p:cNvPr>
              <p:cNvGrpSpPr/>
              <p:nvPr/>
            </p:nvGrpSpPr>
            <p:grpSpPr>
              <a:xfrm>
                <a:off x="673870" y="5746604"/>
                <a:ext cx="524389" cy="369332"/>
                <a:chOff x="1569824" y="2493431"/>
                <a:chExt cx="1534468" cy="1080738"/>
              </a:xfrm>
            </p:grpSpPr>
            <p:sp>
              <p:nvSpPr>
                <p:cNvPr id="484" name="Freeform: Shape 483">
                  <a:extLst>
                    <a:ext uri="{FF2B5EF4-FFF2-40B4-BE49-F238E27FC236}">
                      <a16:creationId xmlns:a16="http://schemas.microsoft.com/office/drawing/2014/main" id="{3CB9C7CD-B4B6-472E-9B5E-96C28CEB80B0}"/>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77F528A7-0F22-449E-88E0-2F93751C878D}"/>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FDB6D70E-D155-4877-85C6-24D287DE928E}"/>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502" name="Straight Connector 501">
            <a:extLst>
              <a:ext uri="{FF2B5EF4-FFF2-40B4-BE49-F238E27FC236}">
                <a16:creationId xmlns:a16="http://schemas.microsoft.com/office/drawing/2014/main" id="{6F605C24-EF57-4B8A-93F1-36D75A3ADE69}"/>
              </a:ext>
            </a:extLst>
          </p:cNvPr>
          <p:cNvCxnSpPr>
            <a:cxnSpLocks/>
          </p:cNvCxnSpPr>
          <p:nvPr/>
        </p:nvCxnSpPr>
        <p:spPr>
          <a:xfrm>
            <a:off x="378987" y="6179056"/>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497D0870-2DC5-4FEA-B1EC-34C8604620A7}"/>
              </a:ext>
            </a:extLst>
          </p:cNvPr>
          <p:cNvCxnSpPr>
            <a:cxnSpLocks/>
          </p:cNvCxnSpPr>
          <p:nvPr/>
        </p:nvCxnSpPr>
        <p:spPr>
          <a:xfrm>
            <a:off x="4313739" y="6179056"/>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6" name="Group 505">
            <a:extLst>
              <a:ext uri="{FF2B5EF4-FFF2-40B4-BE49-F238E27FC236}">
                <a16:creationId xmlns:a16="http://schemas.microsoft.com/office/drawing/2014/main" id="{976C14E7-AA4B-4243-9836-F99547D167C1}"/>
              </a:ext>
            </a:extLst>
          </p:cNvPr>
          <p:cNvGrpSpPr/>
          <p:nvPr/>
        </p:nvGrpSpPr>
        <p:grpSpPr>
          <a:xfrm>
            <a:off x="8838958" y="6260570"/>
            <a:ext cx="2443248" cy="419516"/>
            <a:chOff x="8874272" y="5847588"/>
            <a:chExt cx="3727806" cy="640080"/>
          </a:xfrm>
        </p:grpSpPr>
        <p:sp>
          <p:nvSpPr>
            <p:cNvPr id="507" name="TextBox 506">
              <a:extLst>
                <a:ext uri="{FF2B5EF4-FFF2-40B4-BE49-F238E27FC236}">
                  <a16:creationId xmlns:a16="http://schemas.microsoft.com/office/drawing/2014/main" id="{628A84CD-8FBE-4411-A110-1DC287D57F57}"/>
                </a:ext>
              </a:extLst>
            </p:cNvPr>
            <p:cNvSpPr txBox="1"/>
            <p:nvPr/>
          </p:nvSpPr>
          <p:spPr>
            <a:xfrm>
              <a:off x="9401717" y="5870366"/>
              <a:ext cx="3200361"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243A5E"/>
                      </a:gs>
                      <a:gs pos="100000">
                        <a:srgbClr val="243A5E"/>
                      </a:gs>
                    </a:gsLst>
                    <a:lin ang="5400000" scaled="0"/>
                  </a:gradFill>
                  <a:effectLst/>
                  <a:uLnTx/>
                  <a:uFillTx/>
                  <a:latin typeface="Segoe UI Semibold"/>
                  <a:ea typeface="+mn-ea"/>
                  <a:cs typeface="+mn-cs"/>
                </a:rPr>
                <a:t>Enforcement</a:t>
              </a:r>
              <a:br>
                <a:rPr kumimoji="0" lang="en-US" sz="16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508" name="Group 507">
              <a:extLst>
                <a:ext uri="{FF2B5EF4-FFF2-40B4-BE49-F238E27FC236}">
                  <a16:creationId xmlns:a16="http://schemas.microsoft.com/office/drawing/2014/main" id="{F32CA2C1-BB16-4B04-9F58-482EE5B2C576}"/>
                </a:ext>
              </a:extLst>
            </p:cNvPr>
            <p:cNvGrpSpPr/>
            <p:nvPr/>
          </p:nvGrpSpPr>
          <p:grpSpPr>
            <a:xfrm>
              <a:off x="8874272" y="5847588"/>
              <a:ext cx="640080" cy="640080"/>
              <a:chOff x="8564293" y="6421758"/>
              <a:chExt cx="812414" cy="812410"/>
            </a:xfrm>
          </p:grpSpPr>
          <p:sp>
            <p:nvSpPr>
              <p:cNvPr id="509" name="Oval 508">
                <a:extLst>
                  <a:ext uri="{FF2B5EF4-FFF2-40B4-BE49-F238E27FC236}">
                    <a16:creationId xmlns:a16="http://schemas.microsoft.com/office/drawing/2014/main" id="{C2635100-41C2-4D0C-8D7B-F8695A5FBC26}"/>
                  </a:ext>
                </a:extLst>
              </p:cNvPr>
              <p:cNvSpPr/>
              <p:nvPr/>
            </p:nvSpPr>
            <p:spPr bwMode="auto">
              <a:xfrm>
                <a:off x="8564293" y="6421758"/>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sp>
            <p:nvSpPr>
              <p:cNvPr id="510" name="Freeform 13">
                <a:extLst>
                  <a:ext uri="{FF2B5EF4-FFF2-40B4-BE49-F238E27FC236}">
                    <a16:creationId xmlns:a16="http://schemas.microsoft.com/office/drawing/2014/main" id="{95F4ACE0-4879-4D0B-B5BB-CE2786B9BC2A}"/>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25538C5A-2025-4979-80CF-FC11C4BDAA3A}"/>
              </a:ext>
            </a:extLst>
          </p:cNvPr>
          <p:cNvGrpSpPr/>
          <p:nvPr/>
        </p:nvGrpSpPr>
        <p:grpSpPr>
          <a:xfrm>
            <a:off x="792468" y="3476165"/>
            <a:ext cx="2920029" cy="454025"/>
            <a:chOff x="585530" y="3615414"/>
            <a:chExt cx="2920029" cy="454025"/>
          </a:xfrm>
        </p:grpSpPr>
        <p:grpSp>
          <p:nvGrpSpPr>
            <p:cNvPr id="488" name="Group 4">
              <a:extLst>
                <a:ext uri="{FF2B5EF4-FFF2-40B4-BE49-F238E27FC236}">
                  <a16:creationId xmlns:a16="http://schemas.microsoft.com/office/drawing/2014/main" id="{522C7DE2-5E91-42C7-B00B-4ADEF0C5C819}"/>
                </a:ext>
              </a:extLst>
            </p:cNvPr>
            <p:cNvGrpSpPr>
              <a:grpSpLocks noChangeAspect="1"/>
            </p:cNvGrpSpPr>
            <p:nvPr/>
          </p:nvGrpSpPr>
          <p:grpSpPr bwMode="auto">
            <a:xfrm>
              <a:off x="585530" y="3615414"/>
              <a:ext cx="454025" cy="454025"/>
              <a:chOff x="380" y="3325"/>
              <a:chExt cx="286" cy="286"/>
            </a:xfrm>
            <a:solidFill>
              <a:schemeClr val="accent2"/>
            </a:solidFill>
          </p:grpSpPr>
          <p:sp>
            <p:nvSpPr>
              <p:cNvPr id="489" name="Freeform 5">
                <a:extLst>
                  <a:ext uri="{FF2B5EF4-FFF2-40B4-BE49-F238E27FC236}">
                    <a16:creationId xmlns:a16="http://schemas.microsoft.com/office/drawing/2014/main" id="{C7D2FC19-3D4F-40AB-AF7E-3BE3FBF080DB}"/>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2" name="Oval 6">
                <a:extLst>
                  <a:ext uri="{FF2B5EF4-FFF2-40B4-BE49-F238E27FC236}">
                    <a16:creationId xmlns:a16="http://schemas.microsoft.com/office/drawing/2014/main" id="{8377BEC0-1704-40FD-A24B-26FCD6494065}"/>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6" name="Oval 7">
                <a:extLst>
                  <a:ext uri="{FF2B5EF4-FFF2-40B4-BE49-F238E27FC236}">
                    <a16:creationId xmlns:a16="http://schemas.microsoft.com/office/drawing/2014/main" id="{7557DE33-B677-4DDB-8B75-89D263805D2E}"/>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7" name="Oval 8">
                <a:extLst>
                  <a:ext uri="{FF2B5EF4-FFF2-40B4-BE49-F238E27FC236}">
                    <a16:creationId xmlns:a16="http://schemas.microsoft.com/office/drawing/2014/main" id="{E49F74CC-4CD8-4D64-83B3-82CE6C65312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8" name="Oval 9">
                <a:extLst>
                  <a:ext uri="{FF2B5EF4-FFF2-40B4-BE49-F238E27FC236}">
                    <a16:creationId xmlns:a16="http://schemas.microsoft.com/office/drawing/2014/main" id="{23AA7430-3E50-4D15-9E6F-1B21832A5E87}"/>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9" name="Oval 10">
                <a:extLst>
                  <a:ext uri="{FF2B5EF4-FFF2-40B4-BE49-F238E27FC236}">
                    <a16:creationId xmlns:a16="http://schemas.microsoft.com/office/drawing/2014/main" id="{35E64121-2CFF-4E60-AACE-33E1A63E2E02}"/>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0" name="Oval 11">
                <a:extLst>
                  <a:ext uri="{FF2B5EF4-FFF2-40B4-BE49-F238E27FC236}">
                    <a16:creationId xmlns:a16="http://schemas.microsoft.com/office/drawing/2014/main" id="{839B42B4-1CF7-4389-8339-6E139FE4A67F}"/>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1" name="Oval 12">
                <a:extLst>
                  <a:ext uri="{FF2B5EF4-FFF2-40B4-BE49-F238E27FC236}">
                    <a16:creationId xmlns:a16="http://schemas.microsoft.com/office/drawing/2014/main" id="{8CAF545F-0830-4A85-8F87-0D8C36862FAE}"/>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3" name="Rectangle 592">
              <a:extLst>
                <a:ext uri="{FF2B5EF4-FFF2-40B4-BE49-F238E27FC236}">
                  <a16:creationId xmlns:a16="http://schemas.microsoft.com/office/drawing/2014/main" id="{32E28DB4-8DB4-4C9B-ABFB-3AE75AC40DC5}"/>
                </a:ext>
              </a:extLst>
            </p:cNvPr>
            <p:cNvSpPr/>
            <p:nvPr/>
          </p:nvSpPr>
          <p:spPr>
            <a:xfrm>
              <a:off x="1065188" y="3684265"/>
              <a:ext cx="2440371"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243A5E"/>
                      </a:gs>
                      <a:gs pos="100000">
                        <a:srgbClr val="243A5E"/>
                      </a:gs>
                    </a:gsLst>
                    <a:lin ang="5400000" scaled="0"/>
                  </a:gradFill>
                  <a:effectLst/>
                  <a:uLnTx/>
                  <a:uFillTx/>
                  <a:latin typeface="Segoe UI Semibold"/>
                  <a:ea typeface="+mn-ea"/>
                  <a:cs typeface="Segoe UI" panose="020B0502040204020203" pitchFamily="34" charset="0"/>
                </a:rPr>
                <a:t>Integrated Threat Intelligence</a:t>
              </a:r>
            </a:p>
          </p:txBody>
        </p:sp>
      </p:grpSp>
      <p:grpSp>
        <p:nvGrpSpPr>
          <p:cNvPr id="595" name="Group 594">
            <a:extLst>
              <a:ext uri="{FF2B5EF4-FFF2-40B4-BE49-F238E27FC236}">
                <a16:creationId xmlns:a16="http://schemas.microsoft.com/office/drawing/2014/main" id="{64057DD5-4025-47D1-B979-04AEF084CFEF}"/>
              </a:ext>
            </a:extLst>
          </p:cNvPr>
          <p:cNvGrpSpPr/>
          <p:nvPr/>
        </p:nvGrpSpPr>
        <p:grpSpPr>
          <a:xfrm>
            <a:off x="4719264" y="2532601"/>
            <a:ext cx="2035922" cy="2035922"/>
            <a:chOff x="4730870" y="2532601"/>
            <a:chExt cx="2035922" cy="2035922"/>
          </a:xfrm>
        </p:grpSpPr>
        <p:sp>
          <p:nvSpPr>
            <p:cNvPr id="596" name="Oval 595">
              <a:extLst>
                <a:ext uri="{FF2B5EF4-FFF2-40B4-BE49-F238E27FC236}">
                  <a16:creationId xmlns:a16="http://schemas.microsoft.com/office/drawing/2014/main" id="{A702160B-C7B8-4AFD-AF9B-F9A83513C495}"/>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28600" rIns="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Security Policy Engine(s)</a:t>
              </a:r>
            </a:p>
          </p:txBody>
        </p:sp>
        <p:grpSp>
          <p:nvGrpSpPr>
            <p:cNvPr id="597" name="Group 596">
              <a:extLst>
                <a:ext uri="{FF2B5EF4-FFF2-40B4-BE49-F238E27FC236}">
                  <a16:creationId xmlns:a16="http://schemas.microsoft.com/office/drawing/2014/main" id="{E6587D1F-6F2F-4DB5-B903-26754C96627A}"/>
                </a:ext>
              </a:extLst>
            </p:cNvPr>
            <p:cNvGrpSpPr/>
            <p:nvPr/>
          </p:nvGrpSpPr>
          <p:grpSpPr>
            <a:xfrm>
              <a:off x="5477376" y="2820620"/>
              <a:ext cx="716814" cy="328712"/>
              <a:chOff x="4603038" y="2755305"/>
              <a:chExt cx="1278249" cy="586170"/>
            </a:xfrm>
          </p:grpSpPr>
          <p:sp>
            <p:nvSpPr>
              <p:cNvPr id="607" name="Flowchart: Decision 606">
                <a:extLst>
                  <a:ext uri="{FF2B5EF4-FFF2-40B4-BE49-F238E27FC236}">
                    <a16:creationId xmlns:a16="http://schemas.microsoft.com/office/drawing/2014/main" id="{12D04DAB-DEAB-4E14-AF73-026542E561DD}"/>
                  </a:ext>
                </a:extLst>
              </p:cNvPr>
              <p:cNvSpPr/>
              <p:nvPr/>
            </p:nvSpPr>
            <p:spPr bwMode="auto">
              <a:xfrm>
                <a:off x="4603038" y="2755305"/>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6" name="Straight Arrow Connector 615">
                <a:extLst>
                  <a:ext uri="{FF2B5EF4-FFF2-40B4-BE49-F238E27FC236}">
                    <a16:creationId xmlns:a16="http://schemas.microsoft.com/office/drawing/2014/main" id="{3DFAEF09-7258-4E1E-9487-D0AFF25163B6}"/>
                  </a:ext>
                </a:extLst>
              </p:cNvPr>
              <p:cNvCxnSpPr>
                <a:cxnSpLocks/>
              </p:cNvCxnSpPr>
              <p:nvPr/>
            </p:nvCxnSpPr>
            <p:spPr>
              <a:xfrm>
                <a:off x="5458164" y="3048390"/>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617" name="Rectangle 616">
                <a:extLst>
                  <a:ext uri="{FF2B5EF4-FFF2-40B4-BE49-F238E27FC236}">
                    <a16:creationId xmlns:a16="http://schemas.microsoft.com/office/drawing/2014/main" id="{F041D2E9-7DA0-4DD7-A911-062D8CA66317}"/>
                  </a:ext>
                </a:extLst>
              </p:cNvPr>
              <p:cNvSpPr/>
              <p:nvPr/>
            </p:nvSpPr>
            <p:spPr bwMode="auto">
              <a:xfrm>
                <a:off x="4945912" y="3027417"/>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8" name="Group 617">
                <a:extLst>
                  <a:ext uri="{FF2B5EF4-FFF2-40B4-BE49-F238E27FC236}">
                    <a16:creationId xmlns:a16="http://schemas.microsoft.com/office/drawing/2014/main" id="{0272F110-E2A7-47CA-99CA-B64F6FADFE25}"/>
                  </a:ext>
                </a:extLst>
              </p:cNvPr>
              <p:cNvGrpSpPr/>
              <p:nvPr/>
            </p:nvGrpSpPr>
            <p:grpSpPr>
              <a:xfrm>
                <a:off x="4945912" y="2948513"/>
                <a:ext cx="246315" cy="202203"/>
                <a:chOff x="4919039" y="2921500"/>
                <a:chExt cx="318420" cy="202203"/>
              </a:xfrm>
            </p:grpSpPr>
            <p:sp>
              <p:nvSpPr>
                <p:cNvPr id="626" name="Rectangle 625">
                  <a:extLst>
                    <a:ext uri="{FF2B5EF4-FFF2-40B4-BE49-F238E27FC236}">
                      <a16:creationId xmlns:a16="http://schemas.microsoft.com/office/drawing/2014/main" id="{DB94FEBD-DF7B-4CE6-B39E-AE2148BF1127}"/>
                    </a:ext>
                  </a:extLst>
                </p:cNvPr>
                <p:cNvSpPr/>
                <p:nvPr/>
              </p:nvSpPr>
              <p:spPr bwMode="auto">
                <a:xfrm>
                  <a:off x="4919044" y="2921500"/>
                  <a:ext cx="290365"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7" name="Rectangle 626">
                  <a:extLst>
                    <a:ext uri="{FF2B5EF4-FFF2-40B4-BE49-F238E27FC236}">
                      <a16:creationId xmlns:a16="http://schemas.microsoft.com/office/drawing/2014/main" id="{598C1ED5-85E2-4455-AB2F-253688B86067}"/>
                    </a:ext>
                  </a:extLst>
                </p:cNvPr>
                <p:cNvSpPr/>
                <p:nvPr/>
              </p:nvSpPr>
              <p:spPr bwMode="auto">
                <a:xfrm>
                  <a:off x="4919039" y="3077984"/>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19" name="Oval 618">
                <a:extLst>
                  <a:ext uri="{FF2B5EF4-FFF2-40B4-BE49-F238E27FC236}">
                    <a16:creationId xmlns:a16="http://schemas.microsoft.com/office/drawing/2014/main" id="{68DFC07F-9C58-4E09-8EEE-500C4ABBEE0A}"/>
                  </a:ext>
                </a:extLst>
              </p:cNvPr>
              <p:cNvSpPr/>
              <p:nvPr/>
            </p:nvSpPr>
            <p:spPr bwMode="auto">
              <a:xfrm>
                <a:off x="4867499" y="2949025"/>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4" name="Oval 623">
                <a:extLst>
                  <a:ext uri="{FF2B5EF4-FFF2-40B4-BE49-F238E27FC236}">
                    <a16:creationId xmlns:a16="http://schemas.microsoft.com/office/drawing/2014/main" id="{90DB3655-421E-49A2-80A1-70DA4CE5E6B3}"/>
                  </a:ext>
                </a:extLst>
              </p:cNvPr>
              <p:cNvSpPr/>
              <p:nvPr/>
            </p:nvSpPr>
            <p:spPr bwMode="auto">
              <a:xfrm>
                <a:off x="4869577" y="3109444"/>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5" name="Oval 624">
                <a:extLst>
                  <a:ext uri="{FF2B5EF4-FFF2-40B4-BE49-F238E27FC236}">
                    <a16:creationId xmlns:a16="http://schemas.microsoft.com/office/drawing/2014/main" id="{1A3B2725-D154-4CB5-A742-7563D2125F0F}"/>
                  </a:ext>
                </a:extLst>
              </p:cNvPr>
              <p:cNvSpPr/>
              <p:nvPr/>
            </p:nvSpPr>
            <p:spPr bwMode="auto">
              <a:xfrm>
                <a:off x="4869577" y="3026305"/>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28" name="Group 627">
            <a:extLst>
              <a:ext uri="{FF2B5EF4-FFF2-40B4-BE49-F238E27FC236}">
                <a16:creationId xmlns:a16="http://schemas.microsoft.com/office/drawing/2014/main" id="{7D85DBA6-C45E-43DE-8481-74B737B3F5F9}"/>
              </a:ext>
            </a:extLst>
          </p:cNvPr>
          <p:cNvGrpSpPr/>
          <p:nvPr/>
        </p:nvGrpSpPr>
        <p:grpSpPr>
          <a:xfrm>
            <a:off x="4605832" y="1401352"/>
            <a:ext cx="1956340" cy="1034515"/>
            <a:chOff x="4723677" y="1403157"/>
            <a:chExt cx="1956340" cy="1034515"/>
          </a:xfrm>
        </p:grpSpPr>
        <p:grpSp>
          <p:nvGrpSpPr>
            <p:cNvPr id="629" name="Group 628">
              <a:extLst>
                <a:ext uri="{FF2B5EF4-FFF2-40B4-BE49-F238E27FC236}">
                  <a16:creationId xmlns:a16="http://schemas.microsoft.com/office/drawing/2014/main" id="{584AFCB4-554D-42D6-AB9E-4D0E15829D85}"/>
                </a:ext>
              </a:extLst>
            </p:cNvPr>
            <p:cNvGrpSpPr/>
            <p:nvPr/>
          </p:nvGrpSpPr>
          <p:grpSpPr>
            <a:xfrm>
              <a:off x="4723677" y="1513361"/>
              <a:ext cx="1136825" cy="924311"/>
              <a:chOff x="4723677" y="1513361"/>
              <a:chExt cx="1136825" cy="924311"/>
            </a:xfrm>
          </p:grpSpPr>
          <p:pic>
            <p:nvPicPr>
              <p:cNvPr id="632" name="Graphic 631" descr="Line arrow: Slight curve">
                <a:extLst>
                  <a:ext uri="{FF2B5EF4-FFF2-40B4-BE49-F238E27FC236}">
                    <a16:creationId xmlns:a16="http://schemas.microsoft.com/office/drawing/2014/main" id="{7D869A2E-C0F2-4A6A-9925-029ACE948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3677" y="1513361"/>
                <a:ext cx="181356" cy="181356"/>
              </a:xfrm>
              <a:prstGeom prst="rect">
                <a:avLst/>
              </a:prstGeom>
            </p:spPr>
          </p:pic>
          <p:cxnSp>
            <p:nvCxnSpPr>
              <p:cNvPr id="633" name="Connector: Elbow 632">
                <a:extLst>
                  <a:ext uri="{FF2B5EF4-FFF2-40B4-BE49-F238E27FC236}">
                    <a16:creationId xmlns:a16="http://schemas.microsoft.com/office/drawing/2014/main" id="{8088CAD7-1C65-4443-92A4-1E8F2CFD7722}"/>
                  </a:ext>
                </a:extLst>
              </p:cNvPr>
              <p:cNvCxnSpPr>
                <a:cxnSpLocks/>
              </p:cNvCxnSpPr>
              <p:nvPr/>
            </p:nvCxnSpPr>
            <p:spPr>
              <a:xfrm rot="16200000" flipH="1">
                <a:off x="5683566" y="2260737"/>
                <a:ext cx="353871" cy="0"/>
              </a:xfrm>
              <a:prstGeom prst="bentConnector3">
                <a:avLst>
                  <a:gd name="adj1" fmla="val 4780"/>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630" name="Freeform 124">
              <a:extLst>
                <a:ext uri="{FF2B5EF4-FFF2-40B4-BE49-F238E27FC236}">
                  <a16:creationId xmlns:a16="http://schemas.microsoft.com/office/drawing/2014/main" id="{E80BA124-A5B0-46BD-9A3A-B8E974DCF327}"/>
                </a:ext>
              </a:extLst>
            </p:cNvPr>
            <p:cNvSpPr>
              <a:spLocks noEditPoints="1"/>
            </p:cNvSpPr>
            <p:nvPr/>
          </p:nvSpPr>
          <p:spPr bwMode="auto">
            <a:xfrm>
              <a:off x="5725246" y="1708101"/>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31" name="Rectangle 630">
              <a:extLst>
                <a:ext uri="{FF2B5EF4-FFF2-40B4-BE49-F238E27FC236}">
                  <a16:creationId xmlns:a16="http://schemas.microsoft.com/office/drawing/2014/main" id="{748A8B9C-F879-4ED4-8BE8-3A23630AC644}"/>
                </a:ext>
              </a:extLst>
            </p:cNvPr>
            <p:cNvSpPr/>
            <p:nvPr/>
          </p:nvSpPr>
          <p:spPr>
            <a:xfrm>
              <a:off x="5040985" y="1403157"/>
              <a:ext cx="1639032" cy="27699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grpSp>
        <p:nvGrpSpPr>
          <p:cNvPr id="14" name="Group 13">
            <a:extLst>
              <a:ext uri="{FF2B5EF4-FFF2-40B4-BE49-F238E27FC236}">
                <a16:creationId xmlns:a16="http://schemas.microsoft.com/office/drawing/2014/main" id="{7B3EEBA3-8C92-4FCD-9E57-713AA3CA5CE4}"/>
              </a:ext>
            </a:extLst>
          </p:cNvPr>
          <p:cNvGrpSpPr/>
          <p:nvPr/>
        </p:nvGrpSpPr>
        <p:grpSpPr>
          <a:xfrm>
            <a:off x="2628109" y="2375093"/>
            <a:ext cx="2105782" cy="2815454"/>
            <a:chOff x="2628109" y="2375093"/>
            <a:chExt cx="2105782" cy="2815454"/>
          </a:xfrm>
        </p:grpSpPr>
        <p:cxnSp>
          <p:nvCxnSpPr>
            <p:cNvPr id="592" name="Straight Arrow Connector 591">
              <a:extLst>
                <a:ext uri="{FF2B5EF4-FFF2-40B4-BE49-F238E27FC236}">
                  <a16:creationId xmlns:a16="http://schemas.microsoft.com/office/drawing/2014/main" id="{0FC32DBE-C779-4BB8-B973-616860D16921}"/>
                </a:ext>
              </a:extLst>
            </p:cNvPr>
            <p:cNvCxnSpPr>
              <a:cxnSpLocks/>
            </p:cNvCxnSpPr>
            <p:nvPr/>
          </p:nvCxnSpPr>
          <p:spPr>
            <a:xfrm flipV="1">
              <a:off x="3520126" y="3692599"/>
              <a:ext cx="1199138" cy="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5" name="Straight Connector 25">
              <a:extLst>
                <a:ext uri="{FF2B5EF4-FFF2-40B4-BE49-F238E27FC236}">
                  <a16:creationId xmlns:a16="http://schemas.microsoft.com/office/drawing/2014/main" id="{BDAD08A1-C3BC-4463-8FC2-27EF3F78B020}"/>
                </a:ext>
              </a:extLst>
            </p:cNvPr>
            <p:cNvCxnSpPr>
              <a:cxnSpLocks/>
              <a:stCxn id="634" idx="3"/>
              <a:endCxn id="596" idx="2"/>
            </p:cNvCxnSpPr>
            <p:nvPr/>
          </p:nvCxnSpPr>
          <p:spPr>
            <a:xfrm>
              <a:off x="2628109" y="2375093"/>
              <a:ext cx="2091155" cy="1175469"/>
            </a:xfrm>
            <a:prstGeom prst="bentConnector3">
              <a:avLst>
                <a:gd name="adj1" fmla="val 50000"/>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6" name="Straight Connector 25">
              <a:extLst>
                <a:ext uri="{FF2B5EF4-FFF2-40B4-BE49-F238E27FC236}">
                  <a16:creationId xmlns:a16="http://schemas.microsoft.com/office/drawing/2014/main" id="{6892C29B-14E1-46CC-A9D5-766FA35C030A}"/>
                </a:ext>
              </a:extLst>
            </p:cNvPr>
            <p:cNvCxnSpPr>
              <a:cxnSpLocks/>
              <a:stCxn id="470" idx="3"/>
            </p:cNvCxnSpPr>
            <p:nvPr/>
          </p:nvCxnSpPr>
          <p:spPr>
            <a:xfrm flipV="1">
              <a:off x="2889528" y="3834639"/>
              <a:ext cx="1844363" cy="1355908"/>
            </a:xfrm>
            <a:prstGeom prst="bentConnector3">
              <a:avLst>
                <a:gd name="adj1" fmla="val 41655"/>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52" name="Group 751">
            <a:extLst>
              <a:ext uri="{FF2B5EF4-FFF2-40B4-BE49-F238E27FC236}">
                <a16:creationId xmlns:a16="http://schemas.microsoft.com/office/drawing/2014/main" id="{CC254030-492E-443C-8F12-E7DB7D34AE2F}"/>
              </a:ext>
            </a:extLst>
          </p:cNvPr>
          <p:cNvGrpSpPr/>
          <p:nvPr/>
        </p:nvGrpSpPr>
        <p:grpSpPr>
          <a:xfrm>
            <a:off x="5013107" y="3946228"/>
            <a:ext cx="1668872" cy="400110"/>
            <a:chOff x="4826014" y="1231138"/>
            <a:chExt cx="1668872" cy="400110"/>
          </a:xfrm>
        </p:grpSpPr>
        <p:pic>
          <p:nvPicPr>
            <p:cNvPr id="753" name="Graphic 752" descr="Arrow circle">
              <a:extLst>
                <a:ext uri="{FF2B5EF4-FFF2-40B4-BE49-F238E27FC236}">
                  <a16:creationId xmlns:a16="http://schemas.microsoft.com/office/drawing/2014/main" id="{8E891163-EF06-427D-98FB-76B721D6BA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6014" y="1260412"/>
              <a:ext cx="341562" cy="341562"/>
            </a:xfrm>
            <a:prstGeom prst="rect">
              <a:avLst/>
            </a:prstGeom>
          </p:spPr>
        </p:pic>
        <p:sp>
          <p:nvSpPr>
            <p:cNvPr id="754" name="Rectangle 753">
              <a:extLst>
                <a:ext uri="{FF2B5EF4-FFF2-40B4-BE49-F238E27FC236}">
                  <a16:creationId xmlns:a16="http://schemas.microsoft.com/office/drawing/2014/main" id="{B6568A6C-A38D-4CE2-B36E-0F228F672760}"/>
                </a:ext>
              </a:extLst>
            </p:cNvPr>
            <p:cNvSpPr/>
            <p:nvPr/>
          </p:nvSpPr>
          <p:spPr>
            <a:xfrm>
              <a:off x="5177334" y="1231138"/>
              <a:ext cx="1317552" cy="400110"/>
            </a:xfrm>
            <a:prstGeom prst="rect">
              <a:avLst/>
            </a:prstGeom>
          </p:spPr>
          <p:txBody>
            <a:bodyPr wrap="square" lIns="0" rIns="0" anchor="t" anchorCtr="0">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Continuous Risk </a:t>
              </a:r>
              <a:b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Evaluation</a:t>
              </a:r>
            </a:p>
          </p:txBody>
        </p:sp>
      </p:grpSp>
      <p:grpSp>
        <p:nvGrpSpPr>
          <p:cNvPr id="5" name="Group 4">
            <a:extLst>
              <a:ext uri="{FF2B5EF4-FFF2-40B4-BE49-F238E27FC236}">
                <a16:creationId xmlns:a16="http://schemas.microsoft.com/office/drawing/2014/main" id="{88FD30FF-54C7-48F5-98B2-EDD3673C1F67}"/>
              </a:ext>
            </a:extLst>
          </p:cNvPr>
          <p:cNvGrpSpPr/>
          <p:nvPr/>
        </p:nvGrpSpPr>
        <p:grpSpPr>
          <a:xfrm>
            <a:off x="585530" y="1706296"/>
            <a:ext cx="2042579" cy="1337594"/>
            <a:chOff x="585530" y="1706296"/>
            <a:chExt cx="2042579" cy="1337594"/>
          </a:xfrm>
        </p:grpSpPr>
        <p:sp>
          <p:nvSpPr>
            <p:cNvPr id="634" name="Rectangle: Rounded Corners 633">
              <a:extLst>
                <a:ext uri="{FF2B5EF4-FFF2-40B4-BE49-F238E27FC236}">
                  <a16:creationId xmlns:a16="http://schemas.microsoft.com/office/drawing/2014/main" id="{552F93D0-C4FC-4659-B8A2-13A10B96B5A4}"/>
                </a:ext>
              </a:extLst>
            </p:cNvPr>
            <p:cNvSpPr/>
            <p:nvPr/>
          </p:nvSpPr>
          <p:spPr bwMode="auto">
            <a:xfrm>
              <a:off x="585530" y="1706296"/>
              <a:ext cx="2042579" cy="1337594"/>
            </a:xfrm>
            <a:prstGeom prst="roundRect">
              <a:avLst>
                <a:gd name="adj" fmla="val 0"/>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tIns="182880" rIns="0" numCol="1" rtlCol="0" anchor="ctr" anchorCtr="0">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Multi-factor Authentication?</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Impossible Travel?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Unusual Locations?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Password Leaked?</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…and more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endParaRPr>
            </a:p>
          </p:txBody>
        </p:sp>
        <p:grpSp>
          <p:nvGrpSpPr>
            <p:cNvPr id="755" name="Group 89">
              <a:extLst>
                <a:ext uri="{FF2B5EF4-FFF2-40B4-BE49-F238E27FC236}">
                  <a16:creationId xmlns:a16="http://schemas.microsoft.com/office/drawing/2014/main" id="{5DCB1EF1-E61C-46CF-8DAD-B66CC830E1CB}"/>
                </a:ext>
              </a:extLst>
            </p:cNvPr>
            <p:cNvGrpSpPr>
              <a:grpSpLocks noChangeAspect="1"/>
            </p:cNvGrpSpPr>
            <p:nvPr/>
          </p:nvGrpSpPr>
          <p:grpSpPr bwMode="auto">
            <a:xfrm>
              <a:off x="697082" y="1809995"/>
              <a:ext cx="160924" cy="200395"/>
              <a:chOff x="1596" y="1479"/>
              <a:chExt cx="159" cy="198"/>
            </a:xfrm>
            <a:solidFill>
              <a:schemeClr val="accent1"/>
            </a:solidFill>
          </p:grpSpPr>
          <p:sp>
            <p:nvSpPr>
              <p:cNvPr id="756" name="Freeform 90">
                <a:extLst>
                  <a:ext uri="{FF2B5EF4-FFF2-40B4-BE49-F238E27FC236}">
                    <a16:creationId xmlns:a16="http://schemas.microsoft.com/office/drawing/2014/main" id="{D335B5BF-819D-45E8-B7AD-58B97FF96DBA}"/>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7" name="Freeform 91">
                <a:extLst>
                  <a:ext uri="{FF2B5EF4-FFF2-40B4-BE49-F238E27FC236}">
                    <a16:creationId xmlns:a16="http://schemas.microsoft.com/office/drawing/2014/main" id="{A06C852A-5E66-4B60-B727-4E362670AD59}"/>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62" name="Group 761">
            <a:extLst>
              <a:ext uri="{FF2B5EF4-FFF2-40B4-BE49-F238E27FC236}">
                <a16:creationId xmlns:a16="http://schemas.microsoft.com/office/drawing/2014/main" id="{024B10EC-9AAB-4B98-83DF-6645AB7B1C83}"/>
              </a:ext>
            </a:extLst>
          </p:cNvPr>
          <p:cNvGrpSpPr/>
          <p:nvPr/>
        </p:nvGrpSpPr>
        <p:grpSpPr>
          <a:xfrm>
            <a:off x="4874820" y="4578783"/>
            <a:ext cx="1817853" cy="1003860"/>
            <a:chOff x="4820058" y="4578783"/>
            <a:chExt cx="1817853" cy="1003860"/>
          </a:xfrm>
        </p:grpSpPr>
        <p:grpSp>
          <p:nvGrpSpPr>
            <p:cNvPr id="763" name="Group 762">
              <a:extLst>
                <a:ext uri="{FF2B5EF4-FFF2-40B4-BE49-F238E27FC236}">
                  <a16:creationId xmlns:a16="http://schemas.microsoft.com/office/drawing/2014/main" id="{EE3CE1B8-C511-4E79-8878-4B548B277758}"/>
                </a:ext>
              </a:extLst>
            </p:cNvPr>
            <p:cNvGrpSpPr/>
            <p:nvPr/>
          </p:nvGrpSpPr>
          <p:grpSpPr>
            <a:xfrm>
              <a:off x="4820058" y="5158697"/>
              <a:ext cx="1817853" cy="423946"/>
              <a:chOff x="5162053" y="1255313"/>
              <a:chExt cx="1817853" cy="423946"/>
            </a:xfrm>
          </p:grpSpPr>
          <p:sp>
            <p:nvSpPr>
              <p:cNvPr id="766" name="Speech Bubble: Rectangle with Corners Rounded 765">
                <a:extLst>
                  <a:ext uri="{FF2B5EF4-FFF2-40B4-BE49-F238E27FC236}">
                    <a16:creationId xmlns:a16="http://schemas.microsoft.com/office/drawing/2014/main" id="{A2B87EF1-47F1-406F-996C-FBCC5C11C97E}"/>
                  </a:ext>
                </a:extLst>
              </p:cNvPr>
              <p:cNvSpPr/>
              <p:nvPr/>
            </p:nvSpPr>
            <p:spPr bwMode="auto">
              <a:xfrm>
                <a:off x="5162053" y="1255313"/>
                <a:ext cx="1817853" cy="423946"/>
              </a:xfrm>
              <a:prstGeom prst="wedgeRoundRectCallout">
                <a:avLst>
                  <a:gd name="adj1" fmla="val 38995"/>
                  <a:gd name="adj2" fmla="val -16346"/>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b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User and Device Risk</a:t>
                </a:r>
                <a:endPar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767" name="Graphic 766" descr="Chat bubble">
                <a:extLst>
                  <a:ext uri="{FF2B5EF4-FFF2-40B4-BE49-F238E27FC236}">
                    <a16:creationId xmlns:a16="http://schemas.microsoft.com/office/drawing/2014/main" id="{854F1FFC-CAD8-462F-9A27-8B5EC7C784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20857" y="1289168"/>
                <a:ext cx="244878" cy="244878"/>
              </a:xfrm>
              <a:prstGeom prst="rect">
                <a:avLst/>
              </a:prstGeom>
            </p:spPr>
          </p:pic>
        </p:grpSp>
        <p:cxnSp>
          <p:nvCxnSpPr>
            <p:cNvPr id="764" name="Straight Arrow Connector 763">
              <a:extLst>
                <a:ext uri="{FF2B5EF4-FFF2-40B4-BE49-F238E27FC236}">
                  <a16:creationId xmlns:a16="http://schemas.microsoft.com/office/drawing/2014/main" id="{4E15C5DC-5843-4E5E-84D3-6084C8D76063}"/>
                </a:ext>
              </a:extLst>
            </p:cNvPr>
            <p:cNvCxnSpPr>
              <a:cxnSpLocks/>
            </p:cNvCxnSpPr>
            <p:nvPr/>
          </p:nvCxnSpPr>
          <p:spPr>
            <a:xfrm>
              <a:off x="5642521" y="4578783"/>
              <a:ext cx="0" cy="565082"/>
            </a:xfrm>
            <a:prstGeom prst="straightConnector1">
              <a:avLst/>
            </a:prstGeom>
            <a:ln w="25400">
              <a:solidFill>
                <a:schemeClr val="accent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9E21F9D7-1087-4A5A-BB4C-7FE94041E992}"/>
                </a:ext>
              </a:extLst>
            </p:cNvPr>
            <p:cNvCxnSpPr>
              <a:cxnSpLocks/>
            </p:cNvCxnSpPr>
            <p:nvPr/>
          </p:nvCxnSpPr>
          <p:spPr>
            <a:xfrm>
              <a:off x="5820878" y="4584428"/>
              <a:ext cx="0" cy="565082"/>
            </a:xfrm>
            <a:prstGeom prst="straightConnector1">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591" name="Straight Connector 590">
            <a:extLst>
              <a:ext uri="{FF2B5EF4-FFF2-40B4-BE49-F238E27FC236}">
                <a16:creationId xmlns:a16="http://schemas.microsoft.com/office/drawing/2014/main" id="{88D00FDC-89CD-4CDB-9DA2-F20A9182882F}"/>
              </a:ext>
            </a:extLst>
          </p:cNvPr>
          <p:cNvCxnSpPr>
            <a:cxnSpLocks/>
          </p:cNvCxnSpPr>
          <p:nvPr/>
        </p:nvCxnSpPr>
        <p:spPr>
          <a:xfrm>
            <a:off x="8248490" y="6179056"/>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6802DCF-38E1-41E6-A177-C421DEC638E4}"/>
              </a:ext>
            </a:extLst>
          </p:cNvPr>
          <p:cNvGrpSpPr/>
          <p:nvPr/>
        </p:nvGrpSpPr>
        <p:grpSpPr>
          <a:xfrm>
            <a:off x="591620" y="4640396"/>
            <a:ext cx="2297908" cy="1100301"/>
            <a:chOff x="591620" y="4640396"/>
            <a:chExt cx="2297908" cy="1100301"/>
          </a:xfrm>
        </p:grpSpPr>
        <p:sp>
          <p:nvSpPr>
            <p:cNvPr id="470" name="Rectangle: Rounded Corners 469">
              <a:extLst>
                <a:ext uri="{FF2B5EF4-FFF2-40B4-BE49-F238E27FC236}">
                  <a16:creationId xmlns:a16="http://schemas.microsoft.com/office/drawing/2014/main" id="{5DFA5ED2-BA67-439B-AAA6-CA737D47BECC}"/>
                </a:ext>
              </a:extLst>
            </p:cNvPr>
            <p:cNvSpPr/>
            <p:nvPr/>
          </p:nvSpPr>
          <p:spPr bwMode="auto">
            <a:xfrm>
              <a:off x="2326716" y="4640396"/>
              <a:ext cx="562812" cy="1100301"/>
            </a:xfrm>
            <a:prstGeom prst="roundRect">
              <a:avLst>
                <a:gd name="adj" fmla="val 0"/>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numCol="1" rtlCol="0" anchor="ctr" anchorCtr="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endParaRPr>
            </a:p>
          </p:txBody>
        </p:sp>
        <p:sp>
          <p:nvSpPr>
            <p:cNvPr id="660" name="Rectangle: Rounded Corners 659">
              <a:extLst>
                <a:ext uri="{FF2B5EF4-FFF2-40B4-BE49-F238E27FC236}">
                  <a16:creationId xmlns:a16="http://schemas.microsoft.com/office/drawing/2014/main" id="{90A9687B-E11D-4C88-AD57-96C0792F4DA7}"/>
                </a:ext>
              </a:extLst>
            </p:cNvPr>
            <p:cNvSpPr/>
            <p:nvPr/>
          </p:nvSpPr>
          <p:spPr bwMode="auto">
            <a:xfrm>
              <a:off x="591620" y="4640396"/>
              <a:ext cx="1738216" cy="1100301"/>
            </a:xfrm>
            <a:prstGeom prst="roundRect">
              <a:avLst>
                <a:gd name="adj" fmla="val 0"/>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5760" tIns="91440" rIns="0" numCol="1" rtlCol="0" anchor="ctr" anchorCtr="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Managed?</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Compliant?</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Infected with Malware?</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…and more</a:t>
              </a:r>
            </a:p>
          </p:txBody>
        </p:sp>
        <p:grpSp>
          <p:nvGrpSpPr>
            <p:cNvPr id="758" name="Group 16">
              <a:extLst>
                <a:ext uri="{FF2B5EF4-FFF2-40B4-BE49-F238E27FC236}">
                  <a16:creationId xmlns:a16="http://schemas.microsoft.com/office/drawing/2014/main" id="{701EDE1B-A6F6-40ED-9B8B-B604AF678062}"/>
                </a:ext>
              </a:extLst>
            </p:cNvPr>
            <p:cNvGrpSpPr>
              <a:grpSpLocks noChangeAspect="1"/>
            </p:cNvGrpSpPr>
            <p:nvPr/>
          </p:nvGrpSpPr>
          <p:grpSpPr bwMode="auto">
            <a:xfrm>
              <a:off x="683236" y="4752778"/>
              <a:ext cx="226970" cy="192581"/>
              <a:chOff x="3269" y="828"/>
              <a:chExt cx="264" cy="224"/>
            </a:xfrm>
            <a:solidFill>
              <a:schemeClr val="accent1"/>
            </a:solidFill>
          </p:grpSpPr>
          <p:sp>
            <p:nvSpPr>
              <p:cNvPr id="759" name="Freeform 17">
                <a:extLst>
                  <a:ext uri="{FF2B5EF4-FFF2-40B4-BE49-F238E27FC236}">
                    <a16:creationId xmlns:a16="http://schemas.microsoft.com/office/drawing/2014/main" id="{C9D03AB6-EBED-4621-B777-79AD6C6D80C3}"/>
                  </a:ext>
                </a:extLst>
              </p:cNvPr>
              <p:cNvSpPr>
                <a:spLocks noEditPoints="1"/>
              </p:cNvSpPr>
              <p:nvPr/>
            </p:nvSpPr>
            <p:spPr bwMode="auto">
              <a:xfrm>
                <a:off x="3442" y="828"/>
                <a:ext cx="91" cy="160"/>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60" name="Freeform 18">
                <a:extLst>
                  <a:ext uri="{FF2B5EF4-FFF2-40B4-BE49-F238E27FC236}">
                    <a16:creationId xmlns:a16="http://schemas.microsoft.com/office/drawing/2014/main" id="{48FC40A1-A99D-48BB-81B3-1D3409F7ABAD}"/>
                  </a:ext>
                </a:extLst>
              </p:cNvPr>
              <p:cNvSpPr>
                <a:spLocks noEditPoints="1"/>
              </p:cNvSpPr>
              <p:nvPr/>
            </p:nvSpPr>
            <p:spPr bwMode="auto">
              <a:xfrm>
                <a:off x="3269" y="887"/>
                <a:ext cx="232" cy="165"/>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D13AB97C-05EC-482A-8D98-3DA21EB4F626}"/>
                </a:ext>
              </a:extLst>
            </p:cNvPr>
            <p:cNvGrpSpPr/>
            <p:nvPr/>
          </p:nvGrpSpPr>
          <p:grpSpPr>
            <a:xfrm>
              <a:off x="2505608" y="4733441"/>
              <a:ext cx="177199" cy="773597"/>
              <a:chOff x="2469618" y="4719826"/>
              <a:chExt cx="244921" cy="1069253"/>
            </a:xfrm>
          </p:grpSpPr>
          <p:grpSp>
            <p:nvGrpSpPr>
              <p:cNvPr id="667" name="Group 666">
                <a:extLst>
                  <a:ext uri="{FF2B5EF4-FFF2-40B4-BE49-F238E27FC236}">
                    <a16:creationId xmlns:a16="http://schemas.microsoft.com/office/drawing/2014/main" id="{4AB48C4D-0D04-4BE4-AE48-47BD1800A0ED}"/>
                  </a:ext>
                </a:extLst>
              </p:cNvPr>
              <p:cNvGrpSpPr/>
              <p:nvPr/>
            </p:nvGrpSpPr>
            <p:grpSpPr>
              <a:xfrm>
                <a:off x="2499016" y="4988204"/>
                <a:ext cx="176990" cy="221237"/>
                <a:chOff x="9444088" y="2885171"/>
                <a:chExt cx="107950" cy="134938"/>
              </a:xfrm>
              <a:solidFill>
                <a:schemeClr val="tx1"/>
              </a:solidFill>
            </p:grpSpPr>
            <p:sp>
              <p:nvSpPr>
                <p:cNvPr id="668" name="Freeform 26">
                  <a:extLst>
                    <a:ext uri="{FF2B5EF4-FFF2-40B4-BE49-F238E27FC236}">
                      <a16:creationId xmlns:a16="http://schemas.microsoft.com/office/drawing/2014/main" id="{5DE2AE3D-16E6-4203-8CA3-FE967875F10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9" name="Freeform 27">
                  <a:extLst>
                    <a:ext uri="{FF2B5EF4-FFF2-40B4-BE49-F238E27FC236}">
                      <a16:creationId xmlns:a16="http://schemas.microsoft.com/office/drawing/2014/main" id="{04DE3325-2F0A-46DD-8D1D-67C4596D8D7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70" name="Group 30">
                <a:extLst>
                  <a:ext uri="{FF2B5EF4-FFF2-40B4-BE49-F238E27FC236}">
                    <a16:creationId xmlns:a16="http://schemas.microsoft.com/office/drawing/2014/main" id="{0E093BFC-C943-49A6-86C4-E74861890100}"/>
                  </a:ext>
                </a:extLst>
              </p:cNvPr>
              <p:cNvGrpSpPr>
                <a:grpSpLocks noChangeAspect="1"/>
              </p:cNvGrpSpPr>
              <p:nvPr/>
            </p:nvGrpSpPr>
            <p:grpSpPr bwMode="auto">
              <a:xfrm>
                <a:off x="2500711" y="4719826"/>
                <a:ext cx="173600" cy="179693"/>
                <a:chOff x="5049" y="1841"/>
                <a:chExt cx="57" cy="59"/>
              </a:xfrm>
              <a:solidFill>
                <a:srgbClr val="107C10"/>
              </a:solidFill>
            </p:grpSpPr>
            <p:sp>
              <p:nvSpPr>
                <p:cNvPr id="683" name="Freeform 31">
                  <a:extLst>
                    <a:ext uri="{FF2B5EF4-FFF2-40B4-BE49-F238E27FC236}">
                      <a16:creationId xmlns:a16="http://schemas.microsoft.com/office/drawing/2014/main" id="{290B1308-10F2-4EFB-B174-60EFD678358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5" name="Freeform 32">
                  <a:extLst>
                    <a:ext uri="{FF2B5EF4-FFF2-40B4-BE49-F238E27FC236}">
                      <a16:creationId xmlns:a16="http://schemas.microsoft.com/office/drawing/2014/main" id="{DD8D664F-00F0-40EA-83A5-F4AD6A1C0CA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33">
                  <a:extLst>
                    <a:ext uri="{FF2B5EF4-FFF2-40B4-BE49-F238E27FC236}">
                      <a16:creationId xmlns:a16="http://schemas.microsoft.com/office/drawing/2014/main" id="{5165EF40-86C5-4499-A04A-236CE430BD3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5" name="Freeform 34">
                  <a:extLst>
                    <a:ext uri="{FF2B5EF4-FFF2-40B4-BE49-F238E27FC236}">
                      <a16:creationId xmlns:a16="http://schemas.microsoft.com/office/drawing/2014/main" id="{3D46A975-812F-4F4B-BAF3-3C22C2819A5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3" name="Freeform 35">
                  <a:extLst>
                    <a:ext uri="{FF2B5EF4-FFF2-40B4-BE49-F238E27FC236}">
                      <a16:creationId xmlns:a16="http://schemas.microsoft.com/office/drawing/2014/main" id="{9F96A2BD-8676-49FC-94E1-0C8DA81075FA}"/>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4" name="Freeform 36">
                  <a:extLst>
                    <a:ext uri="{FF2B5EF4-FFF2-40B4-BE49-F238E27FC236}">
                      <a16:creationId xmlns:a16="http://schemas.microsoft.com/office/drawing/2014/main" id="{032A4BF5-8DDB-4AB2-97CF-B0AC70744E31}"/>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5" name="Freeform 37">
                  <a:extLst>
                    <a:ext uri="{FF2B5EF4-FFF2-40B4-BE49-F238E27FC236}">
                      <a16:creationId xmlns:a16="http://schemas.microsoft.com/office/drawing/2014/main" id="{A1081C02-ED01-458E-A4BF-E14DD3DFEAE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6" name="Freeform 38">
                  <a:extLst>
                    <a:ext uri="{FF2B5EF4-FFF2-40B4-BE49-F238E27FC236}">
                      <a16:creationId xmlns:a16="http://schemas.microsoft.com/office/drawing/2014/main" id="{6371B3BE-B992-4638-808C-9BB1B7900B54}"/>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1" name="Freeform 15">
                <a:extLst>
                  <a:ext uri="{FF2B5EF4-FFF2-40B4-BE49-F238E27FC236}">
                    <a16:creationId xmlns:a16="http://schemas.microsoft.com/office/drawing/2014/main" id="{E912C085-4348-4FB8-A574-D3A706D2B00B}"/>
                  </a:ext>
                </a:extLst>
              </p:cNvPr>
              <p:cNvSpPr>
                <a:spLocks noChangeAspect="1" noEditPoints="1"/>
              </p:cNvSpPr>
              <p:nvPr/>
            </p:nvSpPr>
            <p:spPr bwMode="black">
              <a:xfrm>
                <a:off x="2494906" y="5298125"/>
                <a:ext cx="185210" cy="18445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6">
                <a:extLst>
                  <a:ext uri="{FF2B5EF4-FFF2-40B4-BE49-F238E27FC236}">
                    <a16:creationId xmlns:a16="http://schemas.microsoft.com/office/drawing/2014/main" id="{7BDBC9BA-55B5-4DFD-B595-0026503F14A2}"/>
                  </a:ext>
                </a:extLst>
              </p:cNvPr>
              <p:cNvSpPr>
                <a:spLocks noEditPoints="1"/>
              </p:cNvSpPr>
              <p:nvPr/>
            </p:nvSpPr>
            <p:spPr bwMode="auto">
              <a:xfrm>
                <a:off x="2469618" y="5546758"/>
                <a:ext cx="244921" cy="24232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nvGrpSpPr>
            <p:cNvPr id="9" name="Group 8">
              <a:extLst>
                <a:ext uri="{FF2B5EF4-FFF2-40B4-BE49-F238E27FC236}">
                  <a16:creationId xmlns:a16="http://schemas.microsoft.com/office/drawing/2014/main" id="{84438A40-DD0A-4F0C-B991-5B12829D94D9}"/>
                </a:ext>
              </a:extLst>
            </p:cNvPr>
            <p:cNvGrpSpPr/>
            <p:nvPr/>
          </p:nvGrpSpPr>
          <p:grpSpPr>
            <a:xfrm>
              <a:off x="2505608" y="5605350"/>
              <a:ext cx="188590" cy="45719"/>
              <a:chOff x="11011074" y="5043172"/>
              <a:chExt cx="203852" cy="49419"/>
            </a:xfrm>
          </p:grpSpPr>
          <p:sp>
            <p:nvSpPr>
              <p:cNvPr id="215" name="Oval 214">
                <a:extLst>
                  <a:ext uri="{FF2B5EF4-FFF2-40B4-BE49-F238E27FC236}">
                    <a16:creationId xmlns:a16="http://schemas.microsoft.com/office/drawing/2014/main" id="{0E045255-2EC5-481A-809D-F3139834C3BB}"/>
                  </a:ext>
                </a:extLst>
              </p:cNvPr>
              <p:cNvSpPr/>
              <p:nvPr/>
            </p:nvSpPr>
            <p:spPr bwMode="auto">
              <a:xfrm>
                <a:off x="11011074" y="5043172"/>
                <a:ext cx="49397" cy="4939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6" name="Oval 215">
                <a:extLst>
                  <a:ext uri="{FF2B5EF4-FFF2-40B4-BE49-F238E27FC236}">
                    <a16:creationId xmlns:a16="http://schemas.microsoft.com/office/drawing/2014/main" id="{AC4038D9-EF4C-4E4D-B082-61F16FFCD2DE}"/>
                  </a:ext>
                </a:extLst>
              </p:cNvPr>
              <p:cNvSpPr/>
              <p:nvPr/>
            </p:nvSpPr>
            <p:spPr bwMode="auto">
              <a:xfrm>
                <a:off x="11088304" y="5043183"/>
                <a:ext cx="49398" cy="4939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7" name="Oval 216">
                <a:extLst>
                  <a:ext uri="{FF2B5EF4-FFF2-40B4-BE49-F238E27FC236}">
                    <a16:creationId xmlns:a16="http://schemas.microsoft.com/office/drawing/2014/main" id="{5FA16587-1E8F-4027-9457-B16C2B254F48}"/>
                  </a:ext>
                </a:extLst>
              </p:cNvPr>
              <p:cNvSpPr/>
              <p:nvPr/>
            </p:nvSpPr>
            <p:spPr bwMode="auto">
              <a:xfrm>
                <a:off x="11165528" y="5043195"/>
                <a:ext cx="49398" cy="4939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FFAF67AD-B8E9-49E8-9ECA-C232B30C3BDF}"/>
              </a:ext>
            </a:extLst>
          </p:cNvPr>
          <p:cNvGrpSpPr/>
          <p:nvPr/>
        </p:nvGrpSpPr>
        <p:grpSpPr>
          <a:xfrm>
            <a:off x="6724240" y="1396146"/>
            <a:ext cx="4923075" cy="4534327"/>
            <a:chOff x="6724240" y="1396146"/>
            <a:chExt cx="4923075" cy="4534327"/>
          </a:xfrm>
        </p:grpSpPr>
        <p:cxnSp>
          <p:nvCxnSpPr>
            <p:cNvPr id="585" name="Connector: Elbow 584">
              <a:extLst>
                <a:ext uri="{FF2B5EF4-FFF2-40B4-BE49-F238E27FC236}">
                  <a16:creationId xmlns:a16="http://schemas.microsoft.com/office/drawing/2014/main" id="{809ED6C9-6A4F-440D-8B65-D40D57E70567}"/>
                </a:ext>
              </a:extLst>
            </p:cNvPr>
            <p:cNvCxnSpPr>
              <a:cxnSpLocks/>
              <a:stCxn id="596" idx="6"/>
              <a:endCxn id="471" idx="1"/>
            </p:cNvCxnSpPr>
            <p:nvPr/>
          </p:nvCxnSpPr>
          <p:spPr>
            <a:xfrm flipV="1">
              <a:off x="6755186" y="2702925"/>
              <a:ext cx="938772" cy="8476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6" name="Connector: Elbow 585">
              <a:extLst>
                <a:ext uri="{FF2B5EF4-FFF2-40B4-BE49-F238E27FC236}">
                  <a16:creationId xmlns:a16="http://schemas.microsoft.com/office/drawing/2014/main" id="{4B065CE3-AD72-4401-B35C-F4B29FFE17B6}"/>
                </a:ext>
              </a:extLst>
            </p:cNvPr>
            <p:cNvCxnSpPr>
              <a:cxnSpLocks/>
            </p:cNvCxnSpPr>
            <p:nvPr/>
          </p:nvCxnSpPr>
          <p:spPr>
            <a:xfrm flipV="1">
              <a:off x="6770291" y="3210666"/>
              <a:ext cx="3202547" cy="501191"/>
            </a:xfrm>
            <a:prstGeom prst="bentConnector3">
              <a:avLst>
                <a:gd name="adj1" fmla="val 99991"/>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0" name="Connector: Elbow 589">
              <a:extLst>
                <a:ext uri="{FF2B5EF4-FFF2-40B4-BE49-F238E27FC236}">
                  <a16:creationId xmlns:a16="http://schemas.microsoft.com/office/drawing/2014/main" id="{2826CBF4-00E1-4043-AC84-5372E54A5ADD}"/>
                </a:ext>
              </a:extLst>
            </p:cNvPr>
            <p:cNvCxnSpPr>
              <a:cxnSpLocks/>
              <a:endCxn id="737" idx="1"/>
            </p:cNvCxnSpPr>
            <p:nvPr/>
          </p:nvCxnSpPr>
          <p:spPr>
            <a:xfrm>
              <a:off x="6724240" y="3868898"/>
              <a:ext cx="963393" cy="78919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AB852BD4-2275-4E41-B129-5FF4A7CF95DA}"/>
                </a:ext>
              </a:extLst>
            </p:cNvPr>
            <p:cNvCxnSpPr>
              <a:cxnSpLocks/>
              <a:endCxn id="209" idx="1"/>
            </p:cNvCxnSpPr>
            <p:nvPr/>
          </p:nvCxnSpPr>
          <p:spPr>
            <a:xfrm rot="16200000" flipH="1">
              <a:off x="6915540" y="4831885"/>
              <a:ext cx="1062488" cy="481697"/>
            </a:xfrm>
            <a:prstGeom prst="bentConnector2">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9" name="Rectangle: Rounded Corners 468">
              <a:extLst>
                <a:ext uri="{FF2B5EF4-FFF2-40B4-BE49-F238E27FC236}">
                  <a16:creationId xmlns:a16="http://schemas.microsoft.com/office/drawing/2014/main" id="{C0DAB007-3E7E-4247-8165-1A690DD0ADF6}"/>
                </a:ext>
              </a:extLst>
            </p:cNvPr>
            <p:cNvSpPr/>
            <p:nvPr/>
          </p:nvSpPr>
          <p:spPr bwMode="auto">
            <a:xfrm>
              <a:off x="7693958" y="1396146"/>
              <a:ext cx="3953357" cy="717033"/>
            </a:xfrm>
            <a:prstGeom prst="roundRect">
              <a:avLst>
                <a:gd name="adj" fmla="val 0"/>
              </a:avLst>
            </a:prstGeom>
            <a:ln w="28575">
              <a:solidFill>
                <a:srgbClr val="107C10"/>
              </a:solidFill>
            </a:ln>
            <a:effectLst>
              <a:outerShdw blurRad="63500" dist="381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lIns="182880" tIns="9144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107C10"/>
                      </a:gs>
                      <a:gs pos="100000">
                        <a:srgbClr val="107C10"/>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Documents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Sensitive Data Access</a:t>
              </a:r>
            </a:p>
          </p:txBody>
        </p:sp>
        <p:grpSp>
          <p:nvGrpSpPr>
            <p:cNvPr id="531" name="Group 530">
              <a:extLst>
                <a:ext uri="{FF2B5EF4-FFF2-40B4-BE49-F238E27FC236}">
                  <a16:creationId xmlns:a16="http://schemas.microsoft.com/office/drawing/2014/main" id="{83715820-AEE3-4DCC-9813-6616D0CD49E3}"/>
                </a:ext>
              </a:extLst>
            </p:cNvPr>
            <p:cNvGrpSpPr/>
            <p:nvPr/>
          </p:nvGrpSpPr>
          <p:grpSpPr>
            <a:xfrm>
              <a:off x="9442692" y="1584356"/>
              <a:ext cx="1626646" cy="305640"/>
              <a:chOff x="9911004" y="5286022"/>
              <a:chExt cx="2189934" cy="411480"/>
            </a:xfrm>
          </p:grpSpPr>
          <p:sp>
            <p:nvSpPr>
              <p:cNvPr id="532" name="Rectangle 531">
                <a:hlinkClick r:id="rId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DF4902F-2A10-4242-A8FF-61D8BF54FBA9}"/>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3" name="Group 532">
                <a:extLst>
                  <a:ext uri="{FF2B5EF4-FFF2-40B4-BE49-F238E27FC236}">
                    <a16:creationId xmlns:a16="http://schemas.microsoft.com/office/drawing/2014/main" id="{E1B145ED-A3AB-4B9F-9242-4FEB44BA5CB5}"/>
                  </a:ext>
                </a:extLst>
              </p:cNvPr>
              <p:cNvGrpSpPr/>
              <p:nvPr/>
            </p:nvGrpSpPr>
            <p:grpSpPr>
              <a:xfrm>
                <a:off x="9992822" y="5334677"/>
                <a:ext cx="1990425" cy="314171"/>
                <a:chOff x="10773383" y="4110803"/>
                <a:chExt cx="1115338" cy="176047"/>
              </a:xfrm>
            </p:grpSpPr>
            <p:grpSp>
              <p:nvGrpSpPr>
                <p:cNvPr id="534" name="Group 533">
                  <a:extLst>
                    <a:ext uri="{FF2B5EF4-FFF2-40B4-BE49-F238E27FC236}">
                      <a16:creationId xmlns:a16="http://schemas.microsoft.com/office/drawing/2014/main" id="{CC9E6A2B-EF55-4ECB-AA71-6DD07EB60E77}"/>
                    </a:ext>
                  </a:extLst>
                </p:cNvPr>
                <p:cNvGrpSpPr/>
                <p:nvPr/>
              </p:nvGrpSpPr>
              <p:grpSpPr>
                <a:xfrm>
                  <a:off x="10773383" y="4110803"/>
                  <a:ext cx="1115338" cy="176047"/>
                  <a:chOff x="-135564" y="2964206"/>
                  <a:chExt cx="2478627" cy="391231"/>
                </a:xfrm>
              </p:grpSpPr>
              <p:grpSp>
                <p:nvGrpSpPr>
                  <p:cNvPr id="548" name="Group 547">
                    <a:extLst>
                      <a:ext uri="{FF2B5EF4-FFF2-40B4-BE49-F238E27FC236}">
                        <a16:creationId xmlns:a16="http://schemas.microsoft.com/office/drawing/2014/main" id="{CD98E8BB-972D-4BD7-B3DA-35823908E44F}"/>
                      </a:ext>
                    </a:extLst>
                  </p:cNvPr>
                  <p:cNvGrpSpPr/>
                  <p:nvPr/>
                </p:nvGrpSpPr>
                <p:grpSpPr>
                  <a:xfrm>
                    <a:off x="-135564" y="2964206"/>
                    <a:ext cx="1811803" cy="391231"/>
                    <a:chOff x="-135564" y="2964206"/>
                    <a:chExt cx="1811803" cy="391231"/>
                  </a:xfrm>
                </p:grpSpPr>
                <p:pic>
                  <p:nvPicPr>
                    <p:cNvPr id="562" name="Picture 561">
                      <a:hlinkClick r:id="rId10"/>
                      <a:extLst>
                        <a:ext uri="{FF2B5EF4-FFF2-40B4-BE49-F238E27FC236}">
                          <a16:creationId xmlns:a16="http://schemas.microsoft.com/office/drawing/2014/main" id="{7AD79578-C554-4DC2-923E-47CD1585FE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563" name="Group 562">
                      <a:extLst>
                        <a:ext uri="{FF2B5EF4-FFF2-40B4-BE49-F238E27FC236}">
                          <a16:creationId xmlns:a16="http://schemas.microsoft.com/office/drawing/2014/main" id="{6A215C68-0BF4-46FC-A6F6-DD0FF68D0636}"/>
                        </a:ext>
                      </a:extLst>
                    </p:cNvPr>
                    <p:cNvGrpSpPr/>
                    <p:nvPr/>
                  </p:nvGrpSpPr>
                  <p:grpSpPr>
                    <a:xfrm>
                      <a:off x="-135564" y="2964206"/>
                      <a:ext cx="1469346" cy="391231"/>
                      <a:chOff x="11727059" y="7366546"/>
                      <a:chExt cx="2260404" cy="601860"/>
                    </a:xfrm>
                  </p:grpSpPr>
                  <p:pic>
                    <p:nvPicPr>
                      <p:cNvPr id="564" name="Picture 563">
                        <a:extLst>
                          <a:ext uri="{FF2B5EF4-FFF2-40B4-BE49-F238E27FC236}">
                            <a16:creationId xmlns:a16="http://schemas.microsoft.com/office/drawing/2014/main" id="{91777794-4ECE-4C00-A512-87D35A0544DC}"/>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565" name="Picture 564">
                        <a:extLst>
                          <a:ext uri="{FF2B5EF4-FFF2-40B4-BE49-F238E27FC236}">
                            <a16:creationId xmlns:a16="http://schemas.microsoft.com/office/drawing/2014/main" id="{BC0C0082-6A73-473E-B113-1E6C2EE173A4}"/>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566" name="Picture 565">
                        <a:extLst>
                          <a:ext uri="{FF2B5EF4-FFF2-40B4-BE49-F238E27FC236}">
                            <a16:creationId xmlns:a16="http://schemas.microsoft.com/office/drawing/2014/main" id="{F98B4FF0-03E5-48E2-A7FB-4F9C7A15E941}"/>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567" name="Picture 566">
                        <a:extLst>
                          <a:ext uri="{FF2B5EF4-FFF2-40B4-BE49-F238E27FC236}">
                            <a16:creationId xmlns:a16="http://schemas.microsoft.com/office/drawing/2014/main" id="{EC296EDD-9485-47EC-90DD-7FDCF8807B94}"/>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549" name="Group 548">
                    <a:extLst>
                      <a:ext uri="{FF2B5EF4-FFF2-40B4-BE49-F238E27FC236}">
                        <a16:creationId xmlns:a16="http://schemas.microsoft.com/office/drawing/2014/main" id="{BC51F0DE-5EAF-4230-9CD2-62C8B6FC7526}"/>
                      </a:ext>
                    </a:extLst>
                  </p:cNvPr>
                  <p:cNvGrpSpPr/>
                  <p:nvPr/>
                </p:nvGrpSpPr>
                <p:grpSpPr>
                  <a:xfrm>
                    <a:off x="2013569" y="3113302"/>
                    <a:ext cx="329494" cy="79868"/>
                    <a:chOff x="6663231" y="3052616"/>
                    <a:chExt cx="188660" cy="45730"/>
                  </a:xfrm>
                </p:grpSpPr>
                <p:sp>
                  <p:nvSpPr>
                    <p:cNvPr id="554" name="Oval 553">
                      <a:extLst>
                        <a:ext uri="{FF2B5EF4-FFF2-40B4-BE49-F238E27FC236}">
                          <a16:creationId xmlns:a16="http://schemas.microsoft.com/office/drawing/2014/main" id="{8080C7F0-4779-4610-AF48-C0AB8DFDE35D}"/>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0" name="Oval 559">
                      <a:extLst>
                        <a:ext uri="{FF2B5EF4-FFF2-40B4-BE49-F238E27FC236}">
                          <a16:creationId xmlns:a16="http://schemas.microsoft.com/office/drawing/2014/main" id="{7DCAE0B8-AD0F-4519-8AA2-D8FD3F3948CA}"/>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1" name="Oval 560">
                      <a:extLst>
                        <a:ext uri="{FF2B5EF4-FFF2-40B4-BE49-F238E27FC236}">
                          <a16:creationId xmlns:a16="http://schemas.microsoft.com/office/drawing/2014/main" id="{211B9861-3666-406C-BEFF-A9CBFCCA7D44}"/>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53" name="Picture 552">
                    <a:hlinkClick r:id="rId16"/>
                    <a:extLst>
                      <a:ext uri="{FF2B5EF4-FFF2-40B4-BE49-F238E27FC236}">
                        <a16:creationId xmlns:a16="http://schemas.microsoft.com/office/drawing/2014/main" id="{A2E27788-A109-45CB-82F2-EA54104DF3A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535" name="Group 534">
                  <a:extLst>
                    <a:ext uri="{FF2B5EF4-FFF2-40B4-BE49-F238E27FC236}">
                      <a16:creationId xmlns:a16="http://schemas.microsoft.com/office/drawing/2014/main" id="{9CCC1E2A-C47B-49FD-93AC-07A12C476A90}"/>
                    </a:ext>
                  </a:extLst>
                </p:cNvPr>
                <p:cNvGrpSpPr/>
                <p:nvPr/>
              </p:nvGrpSpPr>
              <p:grpSpPr bwMode="black">
                <a:xfrm>
                  <a:off x="11508867" y="4239613"/>
                  <a:ext cx="75077" cy="45719"/>
                  <a:chOff x="10387012" y="4179358"/>
                  <a:chExt cx="974726" cy="593725"/>
                </a:xfrm>
                <a:solidFill>
                  <a:schemeClr val="tx1"/>
                </a:solidFill>
              </p:grpSpPr>
              <p:sp>
                <p:nvSpPr>
                  <p:cNvPr id="542" name="Freeform 26">
                    <a:extLst>
                      <a:ext uri="{FF2B5EF4-FFF2-40B4-BE49-F238E27FC236}">
                        <a16:creationId xmlns:a16="http://schemas.microsoft.com/office/drawing/2014/main" id="{2756FA88-6247-48AE-9CCE-E44E327224A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3" name="Freeform 27">
                    <a:extLst>
                      <a:ext uri="{FF2B5EF4-FFF2-40B4-BE49-F238E27FC236}">
                        <a16:creationId xmlns:a16="http://schemas.microsoft.com/office/drawing/2014/main" id="{B4AD3C95-95AB-432A-B2BA-43CBE39F622E}"/>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4" name="Freeform 28">
                    <a:extLst>
                      <a:ext uri="{FF2B5EF4-FFF2-40B4-BE49-F238E27FC236}">
                        <a16:creationId xmlns:a16="http://schemas.microsoft.com/office/drawing/2014/main" id="{1285F288-6EBB-4ABB-9201-F0A4FAF08C7F}"/>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6" name="Freeform 29">
                    <a:extLst>
                      <a:ext uri="{FF2B5EF4-FFF2-40B4-BE49-F238E27FC236}">
                        <a16:creationId xmlns:a16="http://schemas.microsoft.com/office/drawing/2014/main" id="{2E8237A8-271B-4B59-B899-A3EDA28915A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7" name="Freeform 30">
                    <a:extLst>
                      <a:ext uri="{FF2B5EF4-FFF2-40B4-BE49-F238E27FC236}">
                        <a16:creationId xmlns:a16="http://schemas.microsoft.com/office/drawing/2014/main" id="{EE1D6EF4-FB99-4D47-BC4F-AD481E4656A8}"/>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36" name="Group 535">
                  <a:extLst>
                    <a:ext uri="{FF2B5EF4-FFF2-40B4-BE49-F238E27FC236}">
                      <a16:creationId xmlns:a16="http://schemas.microsoft.com/office/drawing/2014/main" id="{54C5B655-ED60-428F-9651-8B55FCC86B99}"/>
                    </a:ext>
                  </a:extLst>
                </p:cNvPr>
                <p:cNvGrpSpPr/>
                <p:nvPr/>
              </p:nvGrpSpPr>
              <p:grpSpPr bwMode="black">
                <a:xfrm>
                  <a:off x="11638296" y="4235799"/>
                  <a:ext cx="75077" cy="45719"/>
                  <a:chOff x="10387012" y="4179358"/>
                  <a:chExt cx="974726" cy="593725"/>
                </a:xfrm>
                <a:solidFill>
                  <a:schemeClr val="tx1"/>
                </a:solidFill>
              </p:grpSpPr>
              <p:sp>
                <p:nvSpPr>
                  <p:cNvPr id="537" name="Freeform 26">
                    <a:extLst>
                      <a:ext uri="{FF2B5EF4-FFF2-40B4-BE49-F238E27FC236}">
                        <a16:creationId xmlns:a16="http://schemas.microsoft.com/office/drawing/2014/main" id="{82AA7DEF-2643-4394-B16A-CA2C69070A05}"/>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8" name="Freeform 27">
                    <a:extLst>
                      <a:ext uri="{FF2B5EF4-FFF2-40B4-BE49-F238E27FC236}">
                        <a16:creationId xmlns:a16="http://schemas.microsoft.com/office/drawing/2014/main" id="{F07A2286-9A40-4CE8-A1DE-B114E56939F8}"/>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9" name="Freeform 28">
                    <a:extLst>
                      <a:ext uri="{FF2B5EF4-FFF2-40B4-BE49-F238E27FC236}">
                        <a16:creationId xmlns:a16="http://schemas.microsoft.com/office/drawing/2014/main" id="{C88C891C-E057-4572-B7B2-B4B08D6A0AA0}"/>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0" name="Freeform 29">
                    <a:extLst>
                      <a:ext uri="{FF2B5EF4-FFF2-40B4-BE49-F238E27FC236}">
                        <a16:creationId xmlns:a16="http://schemas.microsoft.com/office/drawing/2014/main" id="{21FEF9F4-F1D3-4D2A-A012-235BEFF06355}"/>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1" name="Freeform 30">
                    <a:extLst>
                      <a:ext uri="{FF2B5EF4-FFF2-40B4-BE49-F238E27FC236}">
                        <a16:creationId xmlns:a16="http://schemas.microsoft.com/office/drawing/2014/main" id="{498F7C65-9A66-440B-9940-044AA14249D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grpSp>
          <p:nvGrpSpPr>
            <p:cNvPr id="587" name="Group 586">
              <a:extLst>
                <a:ext uri="{FF2B5EF4-FFF2-40B4-BE49-F238E27FC236}">
                  <a16:creationId xmlns:a16="http://schemas.microsoft.com/office/drawing/2014/main" id="{25DEDAC3-11FC-4651-9539-14337CD80C65}"/>
                </a:ext>
              </a:extLst>
            </p:cNvPr>
            <p:cNvGrpSpPr/>
            <p:nvPr/>
          </p:nvGrpSpPr>
          <p:grpSpPr>
            <a:xfrm>
              <a:off x="7389364" y="3585603"/>
              <a:ext cx="2287348" cy="270712"/>
              <a:chOff x="5299735" y="1342842"/>
              <a:chExt cx="2026625" cy="270712"/>
            </a:xfrm>
          </p:grpSpPr>
          <p:sp>
            <p:nvSpPr>
              <p:cNvPr id="588" name="Speech Bubble: Rectangle with Corners Rounded 587">
                <a:extLst>
                  <a:ext uri="{FF2B5EF4-FFF2-40B4-BE49-F238E27FC236}">
                    <a16:creationId xmlns:a16="http://schemas.microsoft.com/office/drawing/2014/main" id="{D7A7729F-9FEE-4502-8E6A-DB881ED0A010}"/>
                  </a:ext>
                </a:extLst>
              </p:cNvPr>
              <p:cNvSpPr/>
              <p:nvPr/>
            </p:nvSpPr>
            <p:spPr bwMode="auto">
              <a:xfrm>
                <a:off x="5299735" y="1342842"/>
                <a:ext cx="2026625" cy="270712"/>
              </a:xfrm>
              <a:prstGeom prst="wedgeRoundRectCallout">
                <a:avLst>
                  <a:gd name="adj1" fmla="val -26394"/>
                  <a:gd name="adj2" fmla="val -11770"/>
                  <a:gd name="adj3" fmla="val 16667"/>
                </a:avLst>
              </a:prstGeom>
              <a:solidFill>
                <a:srgbClr val="FEF000"/>
              </a:solidFill>
              <a:ln w="19050">
                <a:solidFill>
                  <a:srgbClr val="FFB9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589" name="Graphic 588" descr="Chat bubble">
                <a:extLst>
                  <a:ext uri="{FF2B5EF4-FFF2-40B4-BE49-F238E27FC236}">
                    <a16:creationId xmlns:a16="http://schemas.microsoft.com/office/drawing/2014/main" id="{3E5D39D5-360B-4A49-842E-0227C25F45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0177" y="1353206"/>
                <a:ext cx="244878" cy="244878"/>
              </a:xfrm>
              <a:prstGeom prst="rect">
                <a:avLst/>
              </a:prstGeom>
            </p:spPr>
          </p:pic>
        </p:grpSp>
        <p:grpSp>
          <p:nvGrpSpPr>
            <p:cNvPr id="643" name="Group 642">
              <a:extLst>
                <a:ext uri="{FF2B5EF4-FFF2-40B4-BE49-F238E27FC236}">
                  <a16:creationId xmlns:a16="http://schemas.microsoft.com/office/drawing/2014/main" id="{B7807573-A8D0-4D71-AB2C-DE1EB49C9A58}"/>
                </a:ext>
              </a:extLst>
            </p:cNvPr>
            <p:cNvGrpSpPr/>
            <p:nvPr/>
          </p:nvGrpSpPr>
          <p:grpSpPr>
            <a:xfrm>
              <a:off x="7087994" y="2807483"/>
              <a:ext cx="301370" cy="254656"/>
              <a:chOff x="2856168" y="-1058637"/>
              <a:chExt cx="301370" cy="254656"/>
            </a:xfrm>
          </p:grpSpPr>
          <p:sp>
            <p:nvSpPr>
              <p:cNvPr id="644" name="Speech Bubble: Rectangle with Corners Rounded 643">
                <a:extLst>
                  <a:ext uri="{FF2B5EF4-FFF2-40B4-BE49-F238E27FC236}">
                    <a16:creationId xmlns:a16="http://schemas.microsoft.com/office/drawing/2014/main" id="{C59B6E9B-3853-4FED-B8DD-00F517F129D6}"/>
                  </a:ext>
                </a:extLst>
              </p:cNvPr>
              <p:cNvSpPr/>
              <p:nvPr/>
            </p:nvSpPr>
            <p:spPr bwMode="auto">
              <a:xfrm>
                <a:off x="2856168" y="-1058637"/>
                <a:ext cx="301370" cy="254656"/>
              </a:xfrm>
              <a:prstGeom prst="wedgeRoundRectCallout">
                <a:avLst>
                  <a:gd name="adj1" fmla="val 28151"/>
                  <a:gd name="adj2" fmla="val -12425"/>
                  <a:gd name="adj3" fmla="val 16667"/>
                </a:avLst>
              </a:prstGeom>
              <a:solidFill>
                <a:srgbClr val="107C10"/>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46" name="Graphic 645" descr="Chat bubble">
                <a:extLst>
                  <a:ext uri="{FF2B5EF4-FFF2-40B4-BE49-F238E27FC236}">
                    <a16:creationId xmlns:a16="http://schemas.microsoft.com/office/drawing/2014/main" id="{945C6231-26DB-4333-BC4B-534406CEEB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884414" y="-1053748"/>
                <a:ext cx="244878" cy="244878"/>
              </a:xfrm>
              <a:prstGeom prst="rect">
                <a:avLst/>
              </a:prstGeom>
            </p:spPr>
          </p:pic>
        </p:grpSp>
        <p:grpSp>
          <p:nvGrpSpPr>
            <p:cNvPr id="651" name="Group 650">
              <a:extLst>
                <a:ext uri="{FF2B5EF4-FFF2-40B4-BE49-F238E27FC236}">
                  <a16:creationId xmlns:a16="http://schemas.microsoft.com/office/drawing/2014/main" id="{E8ACACD7-6EE6-49F6-88A0-D26FC2CE2C92}"/>
                </a:ext>
              </a:extLst>
            </p:cNvPr>
            <p:cNvGrpSpPr/>
            <p:nvPr/>
          </p:nvGrpSpPr>
          <p:grpSpPr>
            <a:xfrm>
              <a:off x="7116240" y="4160580"/>
              <a:ext cx="301370" cy="254656"/>
              <a:chOff x="2856168" y="-1058637"/>
              <a:chExt cx="301370" cy="254656"/>
            </a:xfrm>
          </p:grpSpPr>
          <p:sp>
            <p:nvSpPr>
              <p:cNvPr id="653" name="Speech Bubble: Rectangle with Corners Rounded 652">
                <a:extLst>
                  <a:ext uri="{FF2B5EF4-FFF2-40B4-BE49-F238E27FC236}">
                    <a16:creationId xmlns:a16="http://schemas.microsoft.com/office/drawing/2014/main" id="{44F45D81-05F0-41F0-8A9D-FC63EA1256EE}"/>
                  </a:ext>
                </a:extLst>
              </p:cNvPr>
              <p:cNvSpPr/>
              <p:nvPr/>
            </p:nvSpPr>
            <p:spPr bwMode="auto">
              <a:xfrm>
                <a:off x="2856168" y="-1058637"/>
                <a:ext cx="301370" cy="254656"/>
              </a:xfrm>
              <a:prstGeom prst="wedgeRoundRectCallout">
                <a:avLst>
                  <a:gd name="adj1" fmla="val 28151"/>
                  <a:gd name="adj2" fmla="val -12425"/>
                  <a:gd name="adj3" fmla="val 16667"/>
                </a:avLst>
              </a:prstGeom>
              <a:solidFill>
                <a:srgbClr val="107C10"/>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54" name="Graphic 653" descr="Chat bubble">
                <a:extLst>
                  <a:ext uri="{FF2B5EF4-FFF2-40B4-BE49-F238E27FC236}">
                    <a16:creationId xmlns:a16="http://schemas.microsoft.com/office/drawing/2014/main" id="{07CB760A-5259-41D3-B42C-B01ECA86DE1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84414" y="-1053748"/>
                <a:ext cx="244878" cy="244878"/>
              </a:xfrm>
              <a:prstGeom prst="rect">
                <a:avLst/>
              </a:prstGeom>
            </p:spPr>
          </p:pic>
        </p:grpSp>
        <p:sp>
          <p:nvSpPr>
            <p:cNvPr id="737" name="Rectangle: Rounded Corners 736">
              <a:extLst>
                <a:ext uri="{FF2B5EF4-FFF2-40B4-BE49-F238E27FC236}">
                  <a16:creationId xmlns:a16="http://schemas.microsoft.com/office/drawing/2014/main" id="{0E1A2F05-0B88-4746-B70C-06928616DC57}"/>
                </a:ext>
              </a:extLst>
            </p:cNvPr>
            <p:cNvSpPr/>
            <p:nvPr/>
          </p:nvSpPr>
          <p:spPr bwMode="auto">
            <a:xfrm>
              <a:off x="7687633" y="4119486"/>
              <a:ext cx="3953355" cy="1077217"/>
            </a:xfrm>
            <a:prstGeom prst="roundRect">
              <a:avLst>
                <a:gd name="adj" fmla="val 0"/>
              </a:avLst>
            </a:prstGeom>
            <a:ln w="28575">
              <a:solidFill>
                <a:srgbClr val="107C10"/>
              </a:solidFill>
            </a:ln>
            <a:effectLst>
              <a:outerShdw blurRad="63500" dist="381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lIns="182880" tIns="9144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107C10"/>
                      </a:gs>
                      <a:gs pos="100000">
                        <a:srgbClr val="107C10"/>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Legacy Apps</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gradFill>
                    <a:gsLst>
                      <a:gs pos="0">
                        <a:srgbClr val="3C3C3C"/>
                      </a:gs>
                      <a:gs pos="100000">
                        <a:srgbClr val="3C3C3C"/>
                      </a:gs>
                    </a:gsLst>
                    <a:lin ang="5400000" scaled="0"/>
                  </a:gradFill>
                  <a:effectLst/>
                  <a:uLnTx/>
                  <a:uFillTx/>
                  <a:latin typeface="Segoe UI"/>
                  <a:ea typeface="+mn-ea"/>
                  <a:cs typeface="Segoe UI" pitchFamily="34" charset="0"/>
                </a:rPr>
                <a:t>Opportunity to Reduce Risk from full network access</a:t>
              </a:r>
            </a:p>
          </p:txBody>
        </p:sp>
        <p:pic>
          <p:nvPicPr>
            <p:cNvPr id="738" name="Picture 737">
              <a:extLst>
                <a:ext uri="{FF2B5EF4-FFF2-40B4-BE49-F238E27FC236}">
                  <a16:creationId xmlns:a16="http://schemas.microsoft.com/office/drawing/2014/main" id="{887213CB-3545-47EA-97CD-6DB912F8FD05}"/>
                </a:ext>
              </a:extLst>
            </p:cNvPr>
            <p:cNvPicPr>
              <a:picLocks noChangeAspect="1"/>
            </p:cNvPicPr>
            <p:nvPr/>
          </p:nvPicPr>
          <p:blipFill>
            <a:blip r:embed="rId22"/>
            <a:stretch>
              <a:fillRect/>
            </a:stretch>
          </p:blipFill>
          <p:spPr>
            <a:xfrm>
              <a:off x="8513151" y="4835612"/>
              <a:ext cx="224303" cy="149536"/>
            </a:xfrm>
            <a:prstGeom prst="rect">
              <a:avLst/>
            </a:prstGeom>
          </p:spPr>
        </p:pic>
        <p:pic>
          <p:nvPicPr>
            <p:cNvPr id="739" name="Picture 738">
              <a:extLst>
                <a:ext uri="{FF2B5EF4-FFF2-40B4-BE49-F238E27FC236}">
                  <a16:creationId xmlns:a16="http://schemas.microsoft.com/office/drawing/2014/main" id="{BC759CBD-1294-40CE-A4D0-A8326F4B2310}"/>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23000" y="4842827"/>
              <a:ext cx="184163" cy="145309"/>
            </a:xfrm>
            <a:prstGeom prst="rect">
              <a:avLst/>
            </a:prstGeom>
          </p:spPr>
        </p:pic>
        <p:pic>
          <p:nvPicPr>
            <p:cNvPr id="740" name="Picture 739">
              <a:extLst>
                <a:ext uri="{FF2B5EF4-FFF2-40B4-BE49-F238E27FC236}">
                  <a16:creationId xmlns:a16="http://schemas.microsoft.com/office/drawing/2014/main" id="{5564C622-8A5A-411B-B5F2-2A1E03B904B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886213" y="4781716"/>
              <a:ext cx="140386" cy="257327"/>
            </a:xfrm>
            <a:prstGeom prst="rect">
              <a:avLst/>
            </a:prstGeom>
          </p:spPr>
        </p:pic>
        <p:pic>
          <p:nvPicPr>
            <p:cNvPr id="741" name="Picture 740">
              <a:extLst>
                <a:ext uri="{FF2B5EF4-FFF2-40B4-BE49-F238E27FC236}">
                  <a16:creationId xmlns:a16="http://schemas.microsoft.com/office/drawing/2014/main" id="{376356FE-B7ED-435E-BFD9-FFBBBD7C25F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155605" y="4837884"/>
              <a:ext cx="269515" cy="144991"/>
            </a:xfrm>
            <a:prstGeom prst="rect">
              <a:avLst/>
            </a:prstGeom>
          </p:spPr>
        </p:pic>
        <p:pic>
          <p:nvPicPr>
            <p:cNvPr id="742" name="Picture 741">
              <a:extLst>
                <a:ext uri="{FF2B5EF4-FFF2-40B4-BE49-F238E27FC236}">
                  <a16:creationId xmlns:a16="http://schemas.microsoft.com/office/drawing/2014/main" id="{1079D971-85BF-42FD-9589-AC901CDBFA4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877215" y="4819859"/>
              <a:ext cx="191246" cy="191246"/>
            </a:xfrm>
            <a:prstGeom prst="rect">
              <a:avLst/>
            </a:prstGeom>
          </p:spPr>
        </p:pic>
        <p:pic>
          <p:nvPicPr>
            <p:cNvPr id="743" name="Picture 742">
              <a:extLst>
                <a:ext uri="{FF2B5EF4-FFF2-40B4-BE49-F238E27FC236}">
                  <a16:creationId xmlns:a16="http://schemas.microsoft.com/office/drawing/2014/main" id="{4AF1D3B4-DDC8-4D9B-900A-2A6595CBAE85}"/>
                </a:ext>
              </a:extLst>
            </p:cNvPr>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98519" y="4752855"/>
              <a:ext cx="501826" cy="315049"/>
            </a:xfrm>
            <a:prstGeom prst="rect">
              <a:avLst/>
            </a:prstGeom>
          </p:spPr>
        </p:pic>
        <p:pic>
          <p:nvPicPr>
            <p:cNvPr id="744" name="Picture 743">
              <a:extLst>
                <a:ext uri="{FF2B5EF4-FFF2-40B4-BE49-F238E27FC236}">
                  <a16:creationId xmlns:a16="http://schemas.microsoft.com/office/drawing/2014/main" id="{D23228F8-C5E9-4980-94E6-A6B6AB578DF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154319" y="4829170"/>
              <a:ext cx="276198" cy="172623"/>
            </a:xfrm>
            <a:prstGeom prst="rect">
              <a:avLst/>
            </a:prstGeom>
          </p:spPr>
        </p:pic>
        <p:grpSp>
          <p:nvGrpSpPr>
            <p:cNvPr id="745" name="Group 744">
              <a:extLst>
                <a:ext uri="{FF2B5EF4-FFF2-40B4-BE49-F238E27FC236}">
                  <a16:creationId xmlns:a16="http://schemas.microsoft.com/office/drawing/2014/main" id="{7D7416C7-965D-4BF5-A09A-3A49304835D8}"/>
                </a:ext>
              </a:extLst>
            </p:cNvPr>
            <p:cNvGrpSpPr/>
            <p:nvPr/>
          </p:nvGrpSpPr>
          <p:grpSpPr>
            <a:xfrm>
              <a:off x="10858674" y="4890772"/>
              <a:ext cx="203852" cy="49419"/>
              <a:chOff x="11279844" y="3739404"/>
              <a:chExt cx="343140" cy="83186"/>
            </a:xfrm>
          </p:grpSpPr>
          <p:sp>
            <p:nvSpPr>
              <p:cNvPr id="746" name="Oval 745">
                <a:extLst>
                  <a:ext uri="{FF2B5EF4-FFF2-40B4-BE49-F238E27FC236}">
                    <a16:creationId xmlns:a16="http://schemas.microsoft.com/office/drawing/2014/main" id="{C4956A74-B140-4062-9239-758DA6ECDB50}"/>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7" name="Oval 746">
                <a:extLst>
                  <a:ext uri="{FF2B5EF4-FFF2-40B4-BE49-F238E27FC236}">
                    <a16:creationId xmlns:a16="http://schemas.microsoft.com/office/drawing/2014/main" id="{BCDA41C8-74AD-4C5E-97F5-A7E7CE698B67}"/>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8" name="Oval 747">
                <a:extLst>
                  <a:ext uri="{FF2B5EF4-FFF2-40B4-BE49-F238E27FC236}">
                    <a16:creationId xmlns:a16="http://schemas.microsoft.com/office/drawing/2014/main" id="{A3CF3330-E5B1-4004-A230-9E86E3623856}"/>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749" name="Picture 748">
              <a:extLst>
                <a:ext uri="{FF2B5EF4-FFF2-40B4-BE49-F238E27FC236}">
                  <a16:creationId xmlns:a16="http://schemas.microsoft.com/office/drawing/2014/main" id="{D9F386C1-83B1-48FD-863A-05EE0EBAB739}"/>
                </a:ext>
              </a:extLst>
            </p:cNvPr>
            <p:cNvPicPr>
              <a:picLocks noChangeAspect="1"/>
            </p:cNvPicPr>
            <p:nvPr/>
          </p:nvPicPr>
          <p:blipFill rotWithShape="1">
            <a:blip r:embed="rId29">
              <a:extLst>
                <a:ext uri="{28A0092B-C50C-407E-A947-70E740481C1C}">
                  <a14:useLocalDpi xmlns:a14="http://schemas.microsoft.com/office/drawing/2010/main" val="0"/>
                </a:ext>
              </a:extLst>
            </a:blip>
            <a:srcRect l="13212" t="27676" r="12301" b="27919"/>
            <a:stretch/>
          </p:blipFill>
          <p:spPr>
            <a:xfrm>
              <a:off x="8127987" y="4800776"/>
              <a:ext cx="367709" cy="219207"/>
            </a:xfrm>
            <a:prstGeom prst="rect">
              <a:avLst/>
            </a:prstGeom>
          </p:spPr>
        </p:pic>
        <p:sp>
          <p:nvSpPr>
            <p:cNvPr id="750" name="TextBox 749">
              <a:extLst>
                <a:ext uri="{FF2B5EF4-FFF2-40B4-BE49-F238E27FC236}">
                  <a16:creationId xmlns:a16="http://schemas.microsoft.com/office/drawing/2014/main" id="{ABFC67C1-085E-4255-8FC3-32E8270FFC0D}"/>
                </a:ext>
              </a:extLst>
            </p:cNvPr>
            <p:cNvSpPr txBox="1"/>
            <p:nvPr/>
          </p:nvSpPr>
          <p:spPr>
            <a:xfrm>
              <a:off x="8617254" y="4750485"/>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cxnSp>
          <p:nvCxnSpPr>
            <p:cNvPr id="751" name="Straight Arrow Connector 750">
              <a:extLst>
                <a:ext uri="{FF2B5EF4-FFF2-40B4-BE49-F238E27FC236}">
                  <a16:creationId xmlns:a16="http://schemas.microsoft.com/office/drawing/2014/main" id="{1673BD36-BB06-44F1-A8D6-3E5A3E3FE250}"/>
                </a:ext>
              </a:extLst>
            </p:cNvPr>
            <p:cNvCxnSpPr>
              <a:cxnSpLocks/>
            </p:cNvCxnSpPr>
            <p:nvPr/>
          </p:nvCxnSpPr>
          <p:spPr>
            <a:xfrm>
              <a:off x="9972838" y="3742562"/>
              <a:ext cx="0" cy="376924"/>
            </a:xfrm>
            <a:prstGeom prst="straightConnector1">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E62F2611-DC4F-4678-8546-A5FB6304E4B9}"/>
                </a:ext>
              </a:extLst>
            </p:cNvPr>
            <p:cNvCxnSpPr>
              <a:cxnSpLocks/>
              <a:endCxn id="469" idx="1"/>
            </p:cNvCxnSpPr>
            <p:nvPr/>
          </p:nvCxnSpPr>
          <p:spPr>
            <a:xfrm rot="5400000" flipH="1" flipV="1">
              <a:off x="6980509" y="1996052"/>
              <a:ext cx="954838" cy="472060"/>
            </a:xfrm>
            <a:prstGeom prst="bentConnector2">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9" name="Rectangle: Rounded Corners 208">
              <a:extLst>
                <a:ext uri="{FF2B5EF4-FFF2-40B4-BE49-F238E27FC236}">
                  <a16:creationId xmlns:a16="http://schemas.microsoft.com/office/drawing/2014/main" id="{CAD24F43-4FA5-4CDF-A749-A6B8B96D0EDB}"/>
                </a:ext>
              </a:extLst>
            </p:cNvPr>
            <p:cNvSpPr/>
            <p:nvPr/>
          </p:nvSpPr>
          <p:spPr bwMode="auto">
            <a:xfrm>
              <a:off x="7687633" y="5277482"/>
              <a:ext cx="3953355" cy="652991"/>
            </a:xfrm>
            <a:prstGeom prst="roundRect">
              <a:avLst>
                <a:gd name="adj" fmla="val 0"/>
              </a:avLst>
            </a:prstGeom>
            <a:ln w="28575">
              <a:solidFill>
                <a:srgbClr val="107C10"/>
              </a:solidFill>
            </a:ln>
            <a:effectLst>
              <a:outerShdw blurRad="63500" dist="381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lIns="182880" tIns="91440" rtlCol="0" anchor="t"/>
            <a:lstStyle/>
            <a:p>
              <a:pPr defTabSz="914367">
                <a:spcAft>
                  <a:spcPts val="600"/>
                </a:spcAft>
              </a:pPr>
              <a:r>
                <a:rPr lang="en-US" sz="1400" b="1">
                  <a:gradFill>
                    <a:gsLst>
                      <a:gs pos="0">
                        <a:srgbClr val="107C10"/>
                      </a:gs>
                      <a:gs pos="100000">
                        <a:srgbClr val="107C10"/>
                      </a:gs>
                    </a:gsLst>
                    <a:lin ang="5400000" scaled="0"/>
                  </a:gradFill>
                  <a:latin typeface="Segoe UI" panose="020B0502040204020203" pitchFamily="34" charset="0"/>
                  <a:ea typeface="Segoe UI Black" panose="020B0A02040204020203" pitchFamily="34" charset="0"/>
                  <a:cs typeface="Segoe UI" panose="020B0502040204020203" pitchFamily="34" charset="0"/>
                </a:rPr>
                <a:t>Networking</a:t>
              </a:r>
            </a:p>
            <a:p>
              <a:pPr defTabSz="914367">
                <a:spcAft>
                  <a:spcPts val="600"/>
                </a:spcAft>
              </a:pPr>
              <a:r>
                <a:rPr lang="en-US" sz="900" b="1">
                  <a:gradFill>
                    <a:gsLst>
                      <a:gs pos="0">
                        <a:srgbClr val="3C3C3C"/>
                      </a:gs>
                      <a:gs pos="100000">
                        <a:srgbClr val="3C3C3C"/>
                      </a:gs>
                    </a:gsLst>
                    <a:lin ang="5400000" scaled="0"/>
                  </a:gradFill>
                  <a:latin typeface="Segoe UI"/>
                  <a:cs typeface="Segoe UI" pitchFamily="34" charset="0"/>
                </a:rPr>
                <a:t>Reduce risks using segmentation, threat protection, and encryption</a:t>
              </a:r>
            </a:p>
            <a:p>
              <a:pPr defTabSz="914367">
                <a:spcAft>
                  <a:spcPts val="600"/>
                </a:spcAft>
              </a:pPr>
              <a:endParaRPr lang="en-US" sz="1400" b="1">
                <a:gradFill>
                  <a:gsLst>
                    <a:gs pos="0">
                      <a:srgbClr val="107C10"/>
                    </a:gs>
                    <a:gs pos="100000">
                      <a:srgbClr val="107C10"/>
                    </a:gs>
                  </a:gsLst>
                  <a:lin ang="5400000" scaled="0"/>
                </a:gra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97E17EFA-7D0E-46BA-8F34-E80FCF5917A5}"/>
                </a:ext>
              </a:extLst>
            </p:cNvPr>
            <p:cNvGrpSpPr/>
            <p:nvPr/>
          </p:nvGrpSpPr>
          <p:grpSpPr>
            <a:xfrm>
              <a:off x="7693958" y="2203907"/>
              <a:ext cx="3953357" cy="998035"/>
              <a:chOff x="7693958" y="2203907"/>
              <a:chExt cx="3953357" cy="998035"/>
            </a:xfrm>
          </p:grpSpPr>
          <p:sp>
            <p:nvSpPr>
              <p:cNvPr id="471" name="Rectangle: Rounded Corners 470">
                <a:extLst>
                  <a:ext uri="{FF2B5EF4-FFF2-40B4-BE49-F238E27FC236}">
                    <a16:creationId xmlns:a16="http://schemas.microsoft.com/office/drawing/2014/main" id="{3C208588-FF30-49E9-86DB-53B5330203D8}"/>
                  </a:ext>
                </a:extLst>
              </p:cNvPr>
              <p:cNvSpPr/>
              <p:nvPr/>
            </p:nvSpPr>
            <p:spPr bwMode="auto">
              <a:xfrm>
                <a:off x="7693958" y="2203907"/>
                <a:ext cx="3953357" cy="998035"/>
              </a:xfrm>
              <a:prstGeom prst="roundRect">
                <a:avLst>
                  <a:gd name="adj" fmla="val 0"/>
                </a:avLst>
              </a:prstGeom>
              <a:ln w="28575">
                <a:solidFill>
                  <a:srgbClr val="107C10"/>
                </a:solidFill>
              </a:ln>
              <a:effectLst>
                <a:outerShdw blurRad="63500" dist="381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lIns="182880" tIns="9144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rgbClr val="107C10"/>
                        </a:gs>
                        <a:gs pos="100000">
                          <a:srgbClr val="107C10"/>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Modern Apps &amp; Protocols</a:t>
                </a:r>
              </a:p>
            </p:txBody>
          </p:sp>
          <p:grpSp>
            <p:nvGrpSpPr>
              <p:cNvPr id="511" name="Group 510">
                <a:extLst>
                  <a:ext uri="{FF2B5EF4-FFF2-40B4-BE49-F238E27FC236}">
                    <a16:creationId xmlns:a16="http://schemas.microsoft.com/office/drawing/2014/main" id="{08CE6EC3-5888-4B63-9474-99501E9E84FB}"/>
                  </a:ext>
                </a:extLst>
              </p:cNvPr>
              <p:cNvGrpSpPr/>
              <p:nvPr/>
            </p:nvGrpSpPr>
            <p:grpSpPr>
              <a:xfrm>
                <a:off x="7820032" y="2594750"/>
                <a:ext cx="1857446" cy="262840"/>
                <a:chOff x="9979747" y="1466664"/>
                <a:chExt cx="1857446" cy="262840"/>
              </a:xfrm>
            </p:grpSpPr>
            <p:sp>
              <p:nvSpPr>
                <p:cNvPr id="512" name="Rectangle 511">
                  <a:extLst>
                    <a:ext uri="{FF2B5EF4-FFF2-40B4-BE49-F238E27FC236}">
                      <a16:creationId xmlns:a16="http://schemas.microsoft.com/office/drawing/2014/main" id="{27E565C0-522D-451E-AAA2-D6CF535922F1}"/>
                    </a:ext>
                  </a:extLst>
                </p:cNvPr>
                <p:cNvSpPr/>
                <p:nvPr/>
              </p:nvSpPr>
              <p:spPr>
                <a:xfrm>
                  <a:off x="997974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513" name="Rectangle 512">
                  <a:extLst>
                    <a:ext uri="{FF2B5EF4-FFF2-40B4-BE49-F238E27FC236}">
                      <a16:creationId xmlns:a16="http://schemas.microsoft.com/office/drawing/2014/main" id="{5123E735-87C6-4F7B-9A37-0D255F23D465}"/>
                    </a:ext>
                  </a:extLst>
                </p:cNvPr>
                <p:cNvSpPr/>
                <p:nvPr/>
              </p:nvSpPr>
              <p:spPr>
                <a:xfrm>
                  <a:off x="10761257" y="1466664"/>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grpSp>
          <p:grpSp>
            <p:nvGrpSpPr>
              <p:cNvPr id="514" name="Group 513">
                <a:extLst>
                  <a:ext uri="{FF2B5EF4-FFF2-40B4-BE49-F238E27FC236}">
                    <a16:creationId xmlns:a16="http://schemas.microsoft.com/office/drawing/2014/main" id="{88A59FBB-6EDE-400A-B2B8-EFDF72036F34}"/>
                  </a:ext>
                </a:extLst>
              </p:cNvPr>
              <p:cNvGrpSpPr/>
              <p:nvPr/>
            </p:nvGrpSpPr>
            <p:grpSpPr>
              <a:xfrm>
                <a:off x="7890743" y="2909090"/>
                <a:ext cx="1377466" cy="180097"/>
                <a:chOff x="9647707" y="2375757"/>
                <a:chExt cx="1854463" cy="242462"/>
              </a:xfrm>
            </p:grpSpPr>
            <p:pic>
              <p:nvPicPr>
                <p:cNvPr id="515" name="Picture 514">
                  <a:extLst>
                    <a:ext uri="{FF2B5EF4-FFF2-40B4-BE49-F238E27FC236}">
                      <a16:creationId xmlns:a16="http://schemas.microsoft.com/office/drawing/2014/main" id="{C8C804FF-2D52-497B-907E-AA47DD2B4FF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245412" y="2432448"/>
                  <a:ext cx="256758" cy="153503"/>
                </a:xfrm>
                <a:prstGeom prst="rect">
                  <a:avLst/>
                </a:prstGeom>
              </p:spPr>
            </p:pic>
            <p:pic>
              <p:nvPicPr>
                <p:cNvPr id="516" name="Picture 515">
                  <a:extLst>
                    <a:ext uri="{FF2B5EF4-FFF2-40B4-BE49-F238E27FC236}">
                      <a16:creationId xmlns:a16="http://schemas.microsoft.com/office/drawing/2014/main" id="{79011B0D-39C2-4F03-A02C-CF98C115BA14}"/>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58157" y="2400183"/>
                  <a:ext cx="292403" cy="218036"/>
                </a:xfrm>
                <a:prstGeom prst="rect">
                  <a:avLst/>
                </a:prstGeom>
              </p:spPr>
            </p:pic>
            <p:pic>
              <p:nvPicPr>
                <p:cNvPr id="517" name="Picture 516">
                  <a:extLst>
                    <a:ext uri="{FF2B5EF4-FFF2-40B4-BE49-F238E27FC236}">
                      <a16:creationId xmlns:a16="http://schemas.microsoft.com/office/drawing/2014/main" id="{0DB62F17-3232-41F7-89B3-499E8C14624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518" name="Picture 517">
                  <a:extLst>
                    <a:ext uri="{FF2B5EF4-FFF2-40B4-BE49-F238E27FC236}">
                      <a16:creationId xmlns:a16="http://schemas.microsoft.com/office/drawing/2014/main" id="{17BD5F1A-2780-4BCE-8505-DA4566F19B1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225527" y="2439562"/>
                  <a:ext cx="551669" cy="139275"/>
                </a:xfrm>
                <a:prstGeom prst="rect">
                  <a:avLst/>
                </a:prstGeom>
              </p:spPr>
            </p:pic>
          </p:grpSp>
          <p:grpSp>
            <p:nvGrpSpPr>
              <p:cNvPr id="519" name="Group 518">
                <a:extLst>
                  <a:ext uri="{FF2B5EF4-FFF2-40B4-BE49-F238E27FC236}">
                    <a16:creationId xmlns:a16="http://schemas.microsoft.com/office/drawing/2014/main" id="{F383950D-AFC9-40B8-BF1C-0618565130AE}"/>
                  </a:ext>
                </a:extLst>
              </p:cNvPr>
              <p:cNvGrpSpPr/>
              <p:nvPr/>
            </p:nvGrpSpPr>
            <p:grpSpPr>
              <a:xfrm>
                <a:off x="9503465" y="2871952"/>
                <a:ext cx="2007749" cy="265895"/>
                <a:chOff x="10243360" y="3032387"/>
                <a:chExt cx="2703008" cy="357972"/>
              </a:xfrm>
            </p:grpSpPr>
            <p:pic>
              <p:nvPicPr>
                <p:cNvPr id="520" name="Picture 519">
                  <a:extLst>
                    <a:ext uri="{FF2B5EF4-FFF2-40B4-BE49-F238E27FC236}">
                      <a16:creationId xmlns:a16="http://schemas.microsoft.com/office/drawing/2014/main" id="{09D4028A-DA15-4122-AF0C-8F24DB401E8E}"/>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018763" y="3111240"/>
                  <a:ext cx="211649" cy="211647"/>
                </a:xfrm>
                <a:prstGeom prst="rect">
                  <a:avLst/>
                </a:prstGeom>
              </p:spPr>
            </p:pic>
            <p:pic>
              <p:nvPicPr>
                <p:cNvPr id="521" name="Picture 520">
                  <a:extLst>
                    <a:ext uri="{FF2B5EF4-FFF2-40B4-BE49-F238E27FC236}">
                      <a16:creationId xmlns:a16="http://schemas.microsoft.com/office/drawing/2014/main" id="{2D851F1D-0BA1-40A6-B840-657423587AC7}"/>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561707" y="3101117"/>
                  <a:ext cx="331112" cy="231892"/>
                </a:xfrm>
                <a:prstGeom prst="rect">
                  <a:avLst/>
                </a:prstGeom>
              </p:spPr>
            </p:pic>
            <p:pic>
              <p:nvPicPr>
                <p:cNvPr id="522" name="Picture 521">
                  <a:extLst>
                    <a:ext uri="{FF2B5EF4-FFF2-40B4-BE49-F238E27FC236}">
                      <a16:creationId xmlns:a16="http://schemas.microsoft.com/office/drawing/2014/main" id="{23AFB06C-C957-480F-809F-63E44D53C950}"/>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243360" y="3099926"/>
                  <a:ext cx="234272" cy="234273"/>
                </a:xfrm>
                <a:prstGeom prst="rect">
                  <a:avLst/>
                </a:prstGeom>
              </p:spPr>
            </p:pic>
            <p:pic>
              <p:nvPicPr>
                <p:cNvPr id="523" name="Picture 522">
                  <a:extLst>
                    <a:ext uri="{FF2B5EF4-FFF2-40B4-BE49-F238E27FC236}">
                      <a16:creationId xmlns:a16="http://schemas.microsoft.com/office/drawing/2014/main" id="{C566E584-06E6-42E7-854B-DB7C6CFA4426}"/>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1356355" y="3085680"/>
                  <a:ext cx="266246" cy="262764"/>
                </a:xfrm>
                <a:prstGeom prst="rect">
                  <a:avLst/>
                </a:prstGeom>
              </p:spPr>
            </p:pic>
            <p:grpSp>
              <p:nvGrpSpPr>
                <p:cNvPr id="524" name="Group 523">
                  <a:extLst>
                    <a:ext uri="{FF2B5EF4-FFF2-40B4-BE49-F238E27FC236}">
                      <a16:creationId xmlns:a16="http://schemas.microsoft.com/office/drawing/2014/main" id="{64DDA43B-570F-4609-9696-3E81349FBD7C}"/>
                    </a:ext>
                  </a:extLst>
                </p:cNvPr>
                <p:cNvGrpSpPr/>
                <p:nvPr/>
              </p:nvGrpSpPr>
              <p:grpSpPr>
                <a:xfrm>
                  <a:off x="12774156" y="3204379"/>
                  <a:ext cx="172212" cy="39746"/>
                  <a:chOff x="5540813" y="-322101"/>
                  <a:chExt cx="412262" cy="115297"/>
                </a:xfrm>
                <a:solidFill>
                  <a:schemeClr val="tx1">
                    <a:lumMod val="65000"/>
                    <a:lumOff val="35000"/>
                  </a:schemeClr>
                </a:solidFill>
              </p:grpSpPr>
              <p:sp>
                <p:nvSpPr>
                  <p:cNvPr id="528" name="Oval 527">
                    <a:extLst>
                      <a:ext uri="{FF2B5EF4-FFF2-40B4-BE49-F238E27FC236}">
                        <a16:creationId xmlns:a16="http://schemas.microsoft.com/office/drawing/2014/main" id="{D253EB5A-B086-4237-B3F4-8A211D42A4E5}"/>
                      </a:ext>
                    </a:extLst>
                  </p:cNvPr>
                  <p:cNvSpPr/>
                  <p:nvPr/>
                </p:nvSpPr>
                <p:spPr bwMode="auto">
                  <a:xfrm>
                    <a:off x="5540813" y="-322101"/>
                    <a:ext cx="95147" cy="11529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9" name="Oval 528">
                    <a:extLst>
                      <a:ext uri="{FF2B5EF4-FFF2-40B4-BE49-F238E27FC236}">
                        <a16:creationId xmlns:a16="http://schemas.microsoft.com/office/drawing/2014/main" id="{9A0BB7E8-7FEC-4B9E-99A2-6442A10FFC87}"/>
                      </a:ext>
                    </a:extLst>
                  </p:cNvPr>
                  <p:cNvSpPr/>
                  <p:nvPr/>
                </p:nvSpPr>
                <p:spPr bwMode="auto">
                  <a:xfrm>
                    <a:off x="5699374" y="-322097"/>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0" name="Oval 529">
                    <a:extLst>
                      <a:ext uri="{FF2B5EF4-FFF2-40B4-BE49-F238E27FC236}">
                        <a16:creationId xmlns:a16="http://schemas.microsoft.com/office/drawing/2014/main" id="{E402EB2D-6712-4713-812E-FFECE785FEA8}"/>
                      </a:ext>
                    </a:extLst>
                  </p:cNvPr>
                  <p:cNvSpPr/>
                  <p:nvPr/>
                </p:nvSpPr>
                <p:spPr bwMode="auto">
                  <a:xfrm>
                    <a:off x="5857928" y="-322097"/>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5" name="Picture 524">
                  <a:extLst>
                    <a:ext uri="{FF2B5EF4-FFF2-40B4-BE49-F238E27FC236}">
                      <a16:creationId xmlns:a16="http://schemas.microsoft.com/office/drawing/2014/main" id="{DA5F9013-6571-424E-B80D-1900A7F5E68B}"/>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1724193" y="3121991"/>
                  <a:ext cx="211914" cy="196960"/>
                </a:xfrm>
                <a:prstGeom prst="rect">
                  <a:avLst/>
                </a:prstGeom>
              </p:spPr>
            </p:pic>
            <p:pic>
              <p:nvPicPr>
                <p:cNvPr id="526" name="Picture 525">
                  <a:extLst>
                    <a:ext uri="{FF2B5EF4-FFF2-40B4-BE49-F238E27FC236}">
                      <a16:creationId xmlns:a16="http://schemas.microsoft.com/office/drawing/2014/main" id="{059BFBAA-C014-4803-940F-01AD5B498231}"/>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2067879" y="3101585"/>
                  <a:ext cx="226972" cy="226971"/>
                </a:xfrm>
                <a:prstGeom prst="rect">
                  <a:avLst/>
                </a:prstGeom>
              </p:spPr>
            </p:pic>
            <p:pic>
              <p:nvPicPr>
                <p:cNvPr id="527" name="Picture 526">
                  <a:extLst>
                    <a:ext uri="{FF2B5EF4-FFF2-40B4-BE49-F238E27FC236}">
                      <a16:creationId xmlns:a16="http://schemas.microsoft.com/office/drawing/2014/main" id="{916CD117-FE36-4C69-A24C-68372A80CE9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2364258" y="3032387"/>
                  <a:ext cx="342374" cy="357972"/>
                </a:xfrm>
                <a:prstGeom prst="rect">
                  <a:avLst/>
                </a:prstGeom>
              </p:spPr>
            </p:pic>
          </p:grpSp>
          <p:grpSp>
            <p:nvGrpSpPr>
              <p:cNvPr id="568" name="Group 567">
                <a:extLst>
                  <a:ext uri="{FF2B5EF4-FFF2-40B4-BE49-F238E27FC236}">
                    <a16:creationId xmlns:a16="http://schemas.microsoft.com/office/drawing/2014/main" id="{9A83284A-386A-4185-96F9-A0051A62C384}"/>
                  </a:ext>
                </a:extLst>
              </p:cNvPr>
              <p:cNvGrpSpPr/>
              <p:nvPr/>
            </p:nvGrpSpPr>
            <p:grpSpPr>
              <a:xfrm>
                <a:off x="9675727" y="2550105"/>
                <a:ext cx="1003902" cy="305640"/>
                <a:chOff x="10749399" y="6085940"/>
                <a:chExt cx="1351540" cy="411480"/>
              </a:xfrm>
            </p:grpSpPr>
            <p:sp>
              <p:nvSpPr>
                <p:cNvPr id="569" name="Rectangle 568">
                  <a:hlinkClick r:id="rId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D2432DC4-00DD-426C-B56D-4FEE85137C78}"/>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0" name="Group 569">
                  <a:extLst>
                    <a:ext uri="{FF2B5EF4-FFF2-40B4-BE49-F238E27FC236}">
                      <a16:creationId xmlns:a16="http://schemas.microsoft.com/office/drawing/2014/main" id="{47D70A8C-4DE2-4C35-BA1A-7899C2097C7A}"/>
                    </a:ext>
                  </a:extLst>
                </p:cNvPr>
                <p:cNvGrpSpPr/>
                <p:nvPr/>
              </p:nvGrpSpPr>
              <p:grpSpPr>
                <a:xfrm>
                  <a:off x="11330131" y="6199229"/>
                  <a:ext cx="147921" cy="184902"/>
                  <a:chOff x="9444088" y="2885171"/>
                  <a:chExt cx="107950" cy="134938"/>
                </a:xfrm>
                <a:solidFill>
                  <a:schemeClr val="tx1"/>
                </a:solidFill>
              </p:grpSpPr>
              <p:sp>
                <p:nvSpPr>
                  <p:cNvPr id="583" name="Freeform 26">
                    <a:extLst>
                      <a:ext uri="{FF2B5EF4-FFF2-40B4-BE49-F238E27FC236}">
                        <a16:creationId xmlns:a16="http://schemas.microsoft.com/office/drawing/2014/main" id="{9DF2A403-3333-4BCB-B471-337799F72FCA}"/>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4" name="Freeform 27">
                    <a:extLst>
                      <a:ext uri="{FF2B5EF4-FFF2-40B4-BE49-F238E27FC236}">
                        <a16:creationId xmlns:a16="http://schemas.microsoft.com/office/drawing/2014/main" id="{4541D0D1-415C-4D8E-98AC-653D0D59A0B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71" name="Group 30">
                  <a:extLst>
                    <a:ext uri="{FF2B5EF4-FFF2-40B4-BE49-F238E27FC236}">
                      <a16:creationId xmlns:a16="http://schemas.microsoft.com/office/drawing/2014/main" id="{303B1F22-078C-4527-8FB6-251EB7826FEB}"/>
                    </a:ext>
                  </a:extLst>
                </p:cNvPr>
                <p:cNvGrpSpPr>
                  <a:grpSpLocks noChangeAspect="1"/>
                </p:cNvGrpSpPr>
                <p:nvPr/>
              </p:nvGrpSpPr>
              <p:grpSpPr bwMode="auto">
                <a:xfrm>
                  <a:off x="10990854" y="6187214"/>
                  <a:ext cx="201847" cy="208932"/>
                  <a:chOff x="5049" y="1841"/>
                  <a:chExt cx="57" cy="59"/>
                </a:xfrm>
                <a:solidFill>
                  <a:srgbClr val="00B050"/>
                </a:solidFill>
              </p:grpSpPr>
              <p:sp>
                <p:nvSpPr>
                  <p:cNvPr id="575" name="Freeform 31">
                    <a:extLst>
                      <a:ext uri="{FF2B5EF4-FFF2-40B4-BE49-F238E27FC236}">
                        <a16:creationId xmlns:a16="http://schemas.microsoft.com/office/drawing/2014/main" id="{6845CF99-4F9C-4691-AE9C-67E9659243F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6" name="Freeform 32">
                    <a:extLst>
                      <a:ext uri="{FF2B5EF4-FFF2-40B4-BE49-F238E27FC236}">
                        <a16:creationId xmlns:a16="http://schemas.microsoft.com/office/drawing/2014/main" id="{BAF0C8B4-B37A-4F2F-8718-C6BD033CAF85}"/>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7" name="Freeform 33">
                    <a:extLst>
                      <a:ext uri="{FF2B5EF4-FFF2-40B4-BE49-F238E27FC236}">
                        <a16:creationId xmlns:a16="http://schemas.microsoft.com/office/drawing/2014/main" id="{662DEA41-251F-4B0D-BE5C-04AE6EA58E87}"/>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8" name="Freeform 34">
                    <a:extLst>
                      <a:ext uri="{FF2B5EF4-FFF2-40B4-BE49-F238E27FC236}">
                        <a16:creationId xmlns:a16="http://schemas.microsoft.com/office/drawing/2014/main" id="{C69B5C69-21AB-4974-895E-3666C515D43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9" name="Freeform 35">
                    <a:extLst>
                      <a:ext uri="{FF2B5EF4-FFF2-40B4-BE49-F238E27FC236}">
                        <a16:creationId xmlns:a16="http://schemas.microsoft.com/office/drawing/2014/main" id="{D4A8DFF6-212A-4091-870F-4789882345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0" name="Freeform 36">
                    <a:extLst>
                      <a:ext uri="{FF2B5EF4-FFF2-40B4-BE49-F238E27FC236}">
                        <a16:creationId xmlns:a16="http://schemas.microsoft.com/office/drawing/2014/main" id="{E61A8B14-50E7-4CA1-8E9C-FE877CB37F9B}"/>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1" name="Freeform 37">
                    <a:extLst>
                      <a:ext uri="{FF2B5EF4-FFF2-40B4-BE49-F238E27FC236}">
                        <a16:creationId xmlns:a16="http://schemas.microsoft.com/office/drawing/2014/main" id="{EEEF5153-46E9-48BA-9981-F863A5B8E219}"/>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2" name="Freeform 38">
                    <a:extLst>
                      <a:ext uri="{FF2B5EF4-FFF2-40B4-BE49-F238E27FC236}">
                        <a16:creationId xmlns:a16="http://schemas.microsoft.com/office/drawing/2014/main" id="{57EAF8E6-775D-4C2A-B740-75456BCEB81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72" name="Oval 571">
                  <a:extLst>
                    <a:ext uri="{FF2B5EF4-FFF2-40B4-BE49-F238E27FC236}">
                      <a16:creationId xmlns:a16="http://schemas.microsoft.com/office/drawing/2014/main" id="{D6905DAA-F4C1-41D7-BE8E-284D8D03D836}"/>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73" name="Oval 572">
                  <a:extLst>
                    <a:ext uri="{FF2B5EF4-FFF2-40B4-BE49-F238E27FC236}">
                      <a16:creationId xmlns:a16="http://schemas.microsoft.com/office/drawing/2014/main" id="{4FEF0383-4F10-44D5-8E82-3B1943F25A05}"/>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74" name="Oval 573">
                  <a:extLst>
                    <a:ext uri="{FF2B5EF4-FFF2-40B4-BE49-F238E27FC236}">
                      <a16:creationId xmlns:a16="http://schemas.microsoft.com/office/drawing/2014/main" id="{54CC5579-9BA5-4F89-B6FE-F5E2098AA953}"/>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640" name="Freeform 6">
                <a:extLst>
                  <a:ext uri="{FF2B5EF4-FFF2-40B4-BE49-F238E27FC236}">
                    <a16:creationId xmlns:a16="http://schemas.microsoft.com/office/drawing/2014/main" id="{1EDE5AF0-0AF5-4018-B83F-1910AD3C7ECD}"/>
                  </a:ext>
                </a:extLst>
              </p:cNvPr>
              <p:cNvSpPr>
                <a:spLocks noEditPoints="1"/>
              </p:cNvSpPr>
              <p:nvPr/>
            </p:nvSpPr>
            <p:spPr bwMode="auto">
              <a:xfrm>
                <a:off x="10812069" y="2575678"/>
                <a:ext cx="203609" cy="201449"/>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219" name="Picture 218">
                <a:extLst>
                  <a:ext uri="{FF2B5EF4-FFF2-40B4-BE49-F238E27FC236}">
                    <a16:creationId xmlns:a16="http://schemas.microsoft.com/office/drawing/2014/main" id="{A2499B1D-41B0-4A93-8E59-6D41A99FB7A9}"/>
                  </a:ext>
                </a:extLst>
              </p:cNvPr>
              <p:cNvPicPr>
                <a:picLocks noChangeAspect="1"/>
              </p:cNvPicPr>
              <p:nvPr/>
            </p:nvPicPr>
            <p:blipFill rotWithShape="1">
              <a:blip r:embed="rId41"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1067281" y="2567472"/>
                <a:ext cx="315205" cy="240011"/>
              </a:xfrm>
              <a:prstGeom prst="rect">
                <a:avLst/>
              </a:prstGeom>
            </p:spPr>
          </p:pic>
        </p:grpSp>
      </p:grpSp>
    </p:spTree>
    <p:extLst>
      <p:ext uri="{BB962C8B-B14F-4D97-AF65-F5344CB8AC3E}">
        <p14:creationId xmlns:p14="http://schemas.microsoft.com/office/powerpoint/2010/main" val="2949704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28"/>
                                        </p:tgtEl>
                                        <p:attrNameLst>
                                          <p:attrName>style.visibility</p:attrName>
                                        </p:attrNameLst>
                                      </p:cBhvr>
                                      <p:to>
                                        <p:strVal val="visible"/>
                                      </p:to>
                                    </p:set>
                                    <p:animEffect transition="in" filter="fade">
                                      <p:cBhvr>
                                        <p:cTn id="21" dur="500"/>
                                        <p:tgtEl>
                                          <p:spTgt spid="6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62"/>
                                        </p:tgtEl>
                                        <p:attrNameLst>
                                          <p:attrName>style.visibility</p:attrName>
                                        </p:attrNameLst>
                                      </p:cBhvr>
                                      <p:to>
                                        <p:strVal val="visible"/>
                                      </p:to>
                                    </p:set>
                                    <p:animEffect transition="in" filter="fade">
                                      <p:cBhvr>
                                        <p:cTn id="26" dur="500"/>
                                        <p:tgtEl>
                                          <p:spTgt spid="7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User Access</a:t>
            </a:r>
          </a:p>
        </p:txBody>
      </p:sp>
      <p:sp>
        <p:nvSpPr>
          <p:cNvPr id="444" name="Rectangle 443">
            <a:extLst>
              <a:ext uri="{FF2B5EF4-FFF2-40B4-BE49-F238E27FC236}">
                <a16:creationId xmlns:a16="http://schemas.microsoft.com/office/drawing/2014/main" id="{F8793F62-19E6-4E4A-A91F-0483E919ADF5}"/>
              </a:ext>
            </a:extLst>
          </p:cNvPr>
          <p:cNvSpPr/>
          <p:nvPr/>
        </p:nvSpPr>
        <p:spPr>
          <a:xfrm>
            <a:off x="534417" y="988008"/>
            <a:ext cx="2982163"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grpSp>
        <p:nvGrpSpPr>
          <p:cNvPr id="600" name="Group 599">
            <a:extLst>
              <a:ext uri="{FF2B5EF4-FFF2-40B4-BE49-F238E27FC236}">
                <a16:creationId xmlns:a16="http://schemas.microsoft.com/office/drawing/2014/main" id="{731A1FB1-DFA1-4799-B7DF-283D850D0275}"/>
              </a:ext>
            </a:extLst>
          </p:cNvPr>
          <p:cNvGrpSpPr/>
          <p:nvPr/>
        </p:nvGrpSpPr>
        <p:grpSpPr>
          <a:xfrm>
            <a:off x="4790753" y="6260570"/>
            <a:ext cx="2681767" cy="448492"/>
            <a:chOff x="4812409" y="5847588"/>
            <a:chExt cx="4091724" cy="684290"/>
          </a:xfrm>
        </p:grpSpPr>
        <p:sp>
          <p:nvSpPr>
            <p:cNvPr id="601" name="TextBox 600">
              <a:extLst>
                <a:ext uri="{FF2B5EF4-FFF2-40B4-BE49-F238E27FC236}">
                  <a16:creationId xmlns:a16="http://schemas.microsoft.com/office/drawing/2014/main" id="{4B88EE65-9790-43FB-A95E-834CA43BF4DB}"/>
                </a:ext>
              </a:extLst>
            </p:cNvPr>
            <p:cNvSpPr txBox="1"/>
            <p:nvPr/>
          </p:nvSpPr>
          <p:spPr>
            <a:xfrm>
              <a:off x="5392811" y="5921407"/>
              <a:ext cx="3511322"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602" name="Group 601">
              <a:extLst>
                <a:ext uri="{FF2B5EF4-FFF2-40B4-BE49-F238E27FC236}">
                  <a16:creationId xmlns:a16="http://schemas.microsoft.com/office/drawing/2014/main" id="{A18A3107-6DB7-4A83-8521-F73CD4B34CB2}"/>
                </a:ext>
              </a:extLst>
            </p:cNvPr>
            <p:cNvGrpSpPr/>
            <p:nvPr/>
          </p:nvGrpSpPr>
          <p:grpSpPr>
            <a:xfrm>
              <a:off x="4812409" y="5847588"/>
              <a:ext cx="640080" cy="640080"/>
              <a:chOff x="4890881" y="5418443"/>
              <a:chExt cx="812414" cy="812410"/>
            </a:xfrm>
          </p:grpSpPr>
          <p:sp>
            <p:nvSpPr>
              <p:cNvPr id="603" name="Oval 602">
                <a:extLst>
                  <a:ext uri="{FF2B5EF4-FFF2-40B4-BE49-F238E27FC236}">
                    <a16:creationId xmlns:a16="http://schemas.microsoft.com/office/drawing/2014/main" id="{DCB989CA-DA61-460E-9C75-EA841256E8D4}"/>
                  </a:ext>
                </a:extLst>
              </p:cNvPr>
              <p:cNvSpPr/>
              <p:nvPr/>
            </p:nvSpPr>
            <p:spPr bwMode="auto">
              <a:xfrm>
                <a:off x="4890881" y="541844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604" name="Group 603">
                <a:extLst>
                  <a:ext uri="{FF2B5EF4-FFF2-40B4-BE49-F238E27FC236}">
                    <a16:creationId xmlns:a16="http://schemas.microsoft.com/office/drawing/2014/main" id="{D1B87BAD-4167-4842-B8CA-0C6ADC87D427}"/>
                  </a:ext>
                </a:extLst>
              </p:cNvPr>
              <p:cNvGrpSpPr/>
              <p:nvPr/>
            </p:nvGrpSpPr>
            <p:grpSpPr>
              <a:xfrm>
                <a:off x="5139021" y="5615746"/>
                <a:ext cx="316134" cy="417805"/>
                <a:chOff x="4691309" y="3200453"/>
                <a:chExt cx="768039" cy="1015047"/>
              </a:xfrm>
            </p:grpSpPr>
            <p:sp>
              <p:nvSpPr>
                <p:cNvPr id="605" name="Freeform 209">
                  <a:extLst>
                    <a:ext uri="{FF2B5EF4-FFF2-40B4-BE49-F238E27FC236}">
                      <a16:creationId xmlns:a16="http://schemas.microsoft.com/office/drawing/2014/main" id="{A2DFA519-BA4B-4155-801B-C4D1A2DAF0F4}"/>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606" name="Freeform 210">
                  <a:extLst>
                    <a:ext uri="{FF2B5EF4-FFF2-40B4-BE49-F238E27FC236}">
                      <a16:creationId xmlns:a16="http://schemas.microsoft.com/office/drawing/2014/main" id="{C2583DFD-EF3F-40B5-80A6-1859F0E0F498}"/>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608" name="Group 607">
            <a:extLst>
              <a:ext uri="{FF2B5EF4-FFF2-40B4-BE49-F238E27FC236}">
                <a16:creationId xmlns:a16="http://schemas.microsoft.com/office/drawing/2014/main" id="{C169CB12-6012-4B4C-9A2F-547D7F1B335B}"/>
              </a:ext>
            </a:extLst>
          </p:cNvPr>
          <p:cNvGrpSpPr/>
          <p:nvPr/>
        </p:nvGrpSpPr>
        <p:grpSpPr>
          <a:xfrm>
            <a:off x="842934" y="6260570"/>
            <a:ext cx="2671496" cy="448492"/>
            <a:chOff x="846655" y="5847588"/>
            <a:chExt cx="4076053" cy="684290"/>
          </a:xfrm>
        </p:grpSpPr>
        <p:sp>
          <p:nvSpPr>
            <p:cNvPr id="609" name="TextBox 608">
              <a:extLst>
                <a:ext uri="{FF2B5EF4-FFF2-40B4-BE49-F238E27FC236}">
                  <a16:creationId xmlns:a16="http://schemas.microsoft.com/office/drawing/2014/main" id="{CD7C86E3-D1A6-4718-B7E2-4827440D3EA0}"/>
                </a:ext>
              </a:extLst>
            </p:cNvPr>
            <p:cNvSpPr txBox="1"/>
            <p:nvPr/>
          </p:nvSpPr>
          <p:spPr>
            <a:xfrm>
              <a:off x="1424743" y="5921407"/>
              <a:ext cx="3497965"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610" name="Group 609">
              <a:extLst>
                <a:ext uri="{FF2B5EF4-FFF2-40B4-BE49-F238E27FC236}">
                  <a16:creationId xmlns:a16="http://schemas.microsoft.com/office/drawing/2014/main" id="{C4745BDE-8A6E-4E8E-86BB-FC2A683B2E82}"/>
                </a:ext>
              </a:extLst>
            </p:cNvPr>
            <p:cNvGrpSpPr/>
            <p:nvPr/>
          </p:nvGrpSpPr>
          <p:grpSpPr>
            <a:xfrm>
              <a:off x="846655" y="5847588"/>
              <a:ext cx="640080" cy="640080"/>
              <a:chOff x="529858" y="5558104"/>
              <a:chExt cx="812414" cy="812410"/>
            </a:xfrm>
          </p:grpSpPr>
          <p:sp>
            <p:nvSpPr>
              <p:cNvPr id="611" name="Oval 610">
                <a:extLst>
                  <a:ext uri="{FF2B5EF4-FFF2-40B4-BE49-F238E27FC236}">
                    <a16:creationId xmlns:a16="http://schemas.microsoft.com/office/drawing/2014/main" id="{B1E94322-84FE-4077-AC7F-70A4CEF50B45}"/>
                  </a:ext>
                </a:extLst>
              </p:cNvPr>
              <p:cNvSpPr/>
              <p:nvPr/>
            </p:nvSpPr>
            <p:spPr bwMode="auto">
              <a:xfrm>
                <a:off x="529858" y="5558104"/>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612" name="Group 611">
                <a:extLst>
                  <a:ext uri="{FF2B5EF4-FFF2-40B4-BE49-F238E27FC236}">
                    <a16:creationId xmlns:a16="http://schemas.microsoft.com/office/drawing/2014/main" id="{307FBF53-9C80-4F72-BC69-7AC42CDCE4A7}"/>
                  </a:ext>
                </a:extLst>
              </p:cNvPr>
              <p:cNvGrpSpPr/>
              <p:nvPr/>
            </p:nvGrpSpPr>
            <p:grpSpPr>
              <a:xfrm>
                <a:off x="673870" y="5746604"/>
                <a:ext cx="524389" cy="369332"/>
                <a:chOff x="1569824" y="2493431"/>
                <a:chExt cx="1534468" cy="1080738"/>
              </a:xfrm>
            </p:grpSpPr>
            <p:sp>
              <p:nvSpPr>
                <p:cNvPr id="613" name="Freeform: Shape 612">
                  <a:extLst>
                    <a:ext uri="{FF2B5EF4-FFF2-40B4-BE49-F238E27FC236}">
                      <a16:creationId xmlns:a16="http://schemas.microsoft.com/office/drawing/2014/main" id="{7C1D8EA5-A84D-4C14-A33A-0F3DB1622686}"/>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14" name="Freeform: Shape 613">
                  <a:extLst>
                    <a:ext uri="{FF2B5EF4-FFF2-40B4-BE49-F238E27FC236}">
                      <a16:creationId xmlns:a16="http://schemas.microsoft.com/office/drawing/2014/main" id="{42868065-B0E5-4C67-A516-13E905AB3F97}"/>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15" name="Freeform: Shape 614">
                  <a:extLst>
                    <a:ext uri="{FF2B5EF4-FFF2-40B4-BE49-F238E27FC236}">
                      <a16:creationId xmlns:a16="http://schemas.microsoft.com/office/drawing/2014/main" id="{67D417E4-C3D3-479D-81C2-D04C69D22AAB}"/>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 name="Group 9">
            <a:extLst>
              <a:ext uri="{FF2B5EF4-FFF2-40B4-BE49-F238E27FC236}">
                <a16:creationId xmlns:a16="http://schemas.microsoft.com/office/drawing/2014/main" id="{56C37AF6-A96F-4F60-9810-7B95A2A64DC6}"/>
              </a:ext>
            </a:extLst>
          </p:cNvPr>
          <p:cNvGrpSpPr/>
          <p:nvPr/>
        </p:nvGrpSpPr>
        <p:grpSpPr>
          <a:xfrm>
            <a:off x="7869050" y="205781"/>
            <a:ext cx="5788340" cy="768790"/>
            <a:chOff x="5945505" y="250249"/>
            <a:chExt cx="5788340" cy="768790"/>
          </a:xfrm>
        </p:grpSpPr>
        <p:sp>
          <p:nvSpPr>
            <p:cNvPr id="446" name="Rectangle 445">
              <a:extLst>
                <a:ext uri="{FF2B5EF4-FFF2-40B4-BE49-F238E27FC236}">
                  <a16:creationId xmlns:a16="http://schemas.microsoft.com/office/drawing/2014/main" id="{379C535B-C39C-4525-AE8C-15FA0EEC4AC2}"/>
                </a:ext>
              </a:extLst>
            </p:cNvPr>
            <p:cNvSpPr/>
            <p:nvPr/>
          </p:nvSpPr>
          <p:spPr bwMode="auto">
            <a:xfrm>
              <a:off x="5945505" y="250249"/>
              <a:ext cx="4065165" cy="768790"/>
            </a:xfrm>
            <a:prstGeom prst="rect">
              <a:avLst/>
            </a:prstGeom>
            <a:solidFill>
              <a:schemeClr val="bg1"/>
            </a:solidFill>
            <a:ln w="19050">
              <a:solidFill>
                <a:schemeClr val="bg1">
                  <a:lumMod val="65000"/>
                </a:schemeClr>
              </a:solidFill>
              <a:headEnd type="none" w="med" len="med"/>
              <a:tailEnd type="none" w="med" len="med"/>
            </a:ln>
            <a:effectLst>
              <a:outerShdw blurRad="1524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459" name="Straight Connector 458">
              <a:extLst>
                <a:ext uri="{FF2B5EF4-FFF2-40B4-BE49-F238E27FC236}">
                  <a16:creationId xmlns:a16="http://schemas.microsoft.com/office/drawing/2014/main" id="{3AEFB144-84DF-4A5C-A7D4-7AAE72402600}"/>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ACE0509-30F0-42C8-9A22-E383986305AB}"/>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1" name="TextBox 460">
              <a:extLst>
                <a:ext uri="{FF2B5EF4-FFF2-40B4-BE49-F238E27FC236}">
                  <a16:creationId xmlns:a16="http://schemas.microsoft.com/office/drawing/2014/main" id="{A5867691-0F4A-4298-8F5A-E5CB5807096F}"/>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462" name="TextBox 461">
              <a:extLst>
                <a:ext uri="{FF2B5EF4-FFF2-40B4-BE49-F238E27FC236}">
                  <a16:creationId xmlns:a16="http://schemas.microsoft.com/office/drawing/2014/main" id="{64C8DFF6-A9FC-4239-951E-1504413582E1}"/>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485" name="TextBox 484">
              <a:extLst>
                <a:ext uri="{FF2B5EF4-FFF2-40B4-BE49-F238E27FC236}">
                  <a16:creationId xmlns:a16="http://schemas.microsoft.com/office/drawing/2014/main" id="{E081FA70-FAB6-4273-A7A0-F414360D7184}"/>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486" name="Graphic 485" descr="Chat bubble">
              <a:extLst>
                <a:ext uri="{FF2B5EF4-FFF2-40B4-BE49-F238E27FC236}">
                  <a16:creationId xmlns:a16="http://schemas.microsoft.com/office/drawing/2014/main" id="{F7E7A599-22C6-4F55-BA19-22DDCE9895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1865" y="631861"/>
              <a:ext cx="244878" cy="244878"/>
            </a:xfrm>
            <a:prstGeom prst="rect">
              <a:avLst/>
            </a:prstGeom>
          </p:spPr>
        </p:pic>
        <p:cxnSp>
          <p:nvCxnSpPr>
            <p:cNvPr id="463" name="Straight Connector 462">
              <a:extLst>
                <a:ext uri="{FF2B5EF4-FFF2-40B4-BE49-F238E27FC236}">
                  <a16:creationId xmlns:a16="http://schemas.microsoft.com/office/drawing/2014/main" id="{BBC4CE6C-21DD-4FA8-8B0D-437BEDC79522}"/>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4" name="TextBox 463">
              <a:extLst>
                <a:ext uri="{FF2B5EF4-FFF2-40B4-BE49-F238E27FC236}">
                  <a16:creationId xmlns:a16="http://schemas.microsoft.com/office/drawing/2014/main" id="{99C246E1-F77A-474B-9465-69DBAE267B77}"/>
                </a:ext>
              </a:extLst>
            </p:cNvPr>
            <p:cNvSpPr txBox="1"/>
            <p:nvPr/>
          </p:nvSpPr>
          <p:spPr>
            <a:xfrm>
              <a:off x="10333141" y="685051"/>
              <a:ext cx="224420"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       </a:t>
              </a:r>
            </a:p>
          </p:txBody>
        </p:sp>
        <p:sp>
          <p:nvSpPr>
            <p:cNvPr id="503" name="TextBox 502">
              <a:extLst>
                <a:ext uri="{FF2B5EF4-FFF2-40B4-BE49-F238E27FC236}">
                  <a16:creationId xmlns:a16="http://schemas.microsoft.com/office/drawing/2014/main" id="{6B7A06B6-7985-4F8B-BD8B-24258E212A18}"/>
                </a:ext>
              </a:extLst>
            </p:cNvPr>
            <p:cNvSpPr txBox="1"/>
            <p:nvPr/>
          </p:nvSpPr>
          <p:spPr>
            <a:xfrm>
              <a:off x="10333141" y="447627"/>
              <a:ext cx="1400704"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252" name="TextBox 251">
              <a:extLst>
                <a:ext uri="{FF2B5EF4-FFF2-40B4-BE49-F238E27FC236}">
                  <a16:creationId xmlns:a16="http://schemas.microsoft.com/office/drawing/2014/main" id="{70A7BE87-F79B-40DE-8C21-50195718CDC7}"/>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grpSp>
        <p:nvGrpSpPr>
          <p:cNvPr id="6" name="Group 5">
            <a:extLst>
              <a:ext uri="{FF2B5EF4-FFF2-40B4-BE49-F238E27FC236}">
                <a16:creationId xmlns:a16="http://schemas.microsoft.com/office/drawing/2014/main" id="{24FE82D0-A34E-4412-8706-9322B75BE092}"/>
              </a:ext>
            </a:extLst>
          </p:cNvPr>
          <p:cNvGrpSpPr/>
          <p:nvPr/>
        </p:nvGrpSpPr>
        <p:grpSpPr>
          <a:xfrm>
            <a:off x="4446167" y="4069215"/>
            <a:ext cx="2088045" cy="1670701"/>
            <a:chOff x="4446167" y="4069215"/>
            <a:chExt cx="2088045" cy="1670701"/>
          </a:xfrm>
        </p:grpSpPr>
        <p:cxnSp>
          <p:nvCxnSpPr>
            <p:cNvPr id="279" name="Straight Connector 25">
              <a:extLst>
                <a:ext uri="{FF2B5EF4-FFF2-40B4-BE49-F238E27FC236}">
                  <a16:creationId xmlns:a16="http://schemas.microsoft.com/office/drawing/2014/main" id="{3A5F8C0D-2B89-4C14-9652-764D9736B7FC}"/>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C8EFD9BD-C03D-46E5-8AD8-EF80C0D36B7D}"/>
                </a:ext>
              </a:extLst>
            </p:cNvPr>
            <p:cNvGrpSpPr/>
            <p:nvPr/>
          </p:nvGrpSpPr>
          <p:grpSpPr>
            <a:xfrm>
              <a:off x="4883203" y="5200605"/>
              <a:ext cx="1384548" cy="539311"/>
              <a:chOff x="5360114" y="5133779"/>
              <a:chExt cx="1384548" cy="539311"/>
            </a:xfrm>
          </p:grpSpPr>
          <p:sp>
            <p:nvSpPr>
              <p:cNvPr id="281" name="Rectangle 280">
                <a:hlinkClick r:id="rId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90CB93BB-3B1D-4F88-94D2-4568675F5C24}"/>
                  </a:ext>
                </a:extLst>
              </p:cNvPr>
              <p:cNvSpPr/>
              <p:nvPr/>
            </p:nvSpPr>
            <p:spPr>
              <a:xfrm>
                <a:off x="5360114" y="5133779"/>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pic>
            <p:nvPicPr>
              <p:cNvPr id="282" name="Picture 281">
                <a:extLst>
                  <a:ext uri="{FF2B5EF4-FFF2-40B4-BE49-F238E27FC236}">
                    <a16:creationId xmlns:a16="http://schemas.microsoft.com/office/drawing/2014/main" id="{6F573724-4E51-468B-932D-5B94F46BAAE6}"/>
                  </a:ext>
                </a:extLst>
              </p:cNvPr>
              <p:cNvPicPr>
                <a:picLocks noChangeAspect="1"/>
              </p:cNvPicPr>
              <p:nvPr/>
            </p:nvPicPr>
            <p:blipFill>
              <a:blip r:embed="rId6">
                <a:duotone>
                  <a:schemeClr val="accent1">
                    <a:shade val="45000"/>
                    <a:satMod val="135000"/>
                  </a:schemeClr>
                  <a:prstClr val="white"/>
                </a:duotone>
                <a:lum bright="-20000" contrast="40000"/>
              </a:blip>
              <a:stretch>
                <a:fillRect/>
              </a:stretch>
            </p:blipFill>
            <p:spPr>
              <a:xfrm>
                <a:off x="5404479" y="5176224"/>
                <a:ext cx="278831" cy="278832"/>
              </a:xfrm>
              <a:prstGeom prst="rect">
                <a:avLst/>
              </a:prstGeom>
            </p:spPr>
          </p:pic>
        </p:grpSp>
        <p:grpSp>
          <p:nvGrpSpPr>
            <p:cNvPr id="286" name="Group 285">
              <a:extLst>
                <a:ext uri="{FF2B5EF4-FFF2-40B4-BE49-F238E27FC236}">
                  <a16:creationId xmlns:a16="http://schemas.microsoft.com/office/drawing/2014/main" id="{6F6E047C-524D-4F19-957F-466A5C5B14E6}"/>
                </a:ext>
              </a:extLst>
            </p:cNvPr>
            <p:cNvGrpSpPr/>
            <p:nvPr/>
          </p:nvGrpSpPr>
          <p:grpSpPr>
            <a:xfrm>
              <a:off x="4446167" y="4698585"/>
              <a:ext cx="1899343" cy="377976"/>
              <a:chOff x="5060293" y="1254791"/>
              <a:chExt cx="1899343" cy="377976"/>
            </a:xfrm>
          </p:grpSpPr>
          <p:sp>
            <p:nvSpPr>
              <p:cNvPr id="287" name="Speech Bubble: Rectangle with Corners Rounded 286">
                <a:extLst>
                  <a:ext uri="{FF2B5EF4-FFF2-40B4-BE49-F238E27FC236}">
                    <a16:creationId xmlns:a16="http://schemas.microsoft.com/office/drawing/2014/main" id="{79AB515B-64B3-4ABB-B0A0-1B191B8E463C}"/>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289" name="Graphic 288" descr="Chat bubble">
                <a:extLst>
                  <a:ext uri="{FF2B5EF4-FFF2-40B4-BE49-F238E27FC236}">
                    <a16:creationId xmlns:a16="http://schemas.microsoft.com/office/drawing/2014/main" id="{D3ECDB75-4A8B-4987-8C2B-BC698267B2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9698" y="1332292"/>
                <a:ext cx="244878" cy="244878"/>
              </a:xfrm>
              <a:prstGeom prst="rect">
                <a:avLst/>
              </a:prstGeom>
            </p:spPr>
          </p:pic>
        </p:grpSp>
      </p:grpSp>
      <p:sp>
        <p:nvSpPr>
          <p:cNvPr id="326" name="TextBox 325">
            <a:extLst>
              <a:ext uri="{FF2B5EF4-FFF2-40B4-BE49-F238E27FC236}">
                <a16:creationId xmlns:a16="http://schemas.microsoft.com/office/drawing/2014/main" id="{125269CC-DFBE-48A0-BF83-430EEFDC286B}"/>
              </a:ext>
            </a:extLst>
          </p:cNvPr>
          <p:cNvSpPr txBox="1"/>
          <p:nvPr/>
        </p:nvSpPr>
        <p:spPr>
          <a:xfrm rot="16200000">
            <a:off x="-120802" y="5126443"/>
            <a:ext cx="130426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327" name="TextBox 326">
            <a:extLst>
              <a:ext uri="{FF2B5EF4-FFF2-40B4-BE49-F238E27FC236}">
                <a16:creationId xmlns:a16="http://schemas.microsoft.com/office/drawing/2014/main" id="{58B8DAC8-D76F-4332-BCEE-D22EBB2F1F30}"/>
              </a:ext>
            </a:extLst>
          </p:cNvPr>
          <p:cNvSpPr txBox="1"/>
          <p:nvPr/>
        </p:nvSpPr>
        <p:spPr>
          <a:xfrm rot="16200000">
            <a:off x="21403" y="2451700"/>
            <a:ext cx="1041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362" name="Group 4">
            <a:extLst>
              <a:ext uri="{FF2B5EF4-FFF2-40B4-BE49-F238E27FC236}">
                <a16:creationId xmlns:a16="http://schemas.microsoft.com/office/drawing/2014/main" id="{D5279F5D-DAA8-4D72-A184-28820BF08856}"/>
              </a:ext>
            </a:extLst>
          </p:cNvPr>
          <p:cNvGrpSpPr>
            <a:grpSpLocks noChangeAspect="1"/>
          </p:cNvGrpSpPr>
          <p:nvPr/>
        </p:nvGrpSpPr>
        <p:grpSpPr bwMode="auto">
          <a:xfrm>
            <a:off x="315078" y="3648438"/>
            <a:ext cx="454025" cy="454025"/>
            <a:chOff x="380" y="3325"/>
            <a:chExt cx="286" cy="286"/>
          </a:xfrm>
          <a:solidFill>
            <a:schemeClr val="accent2"/>
          </a:solidFill>
        </p:grpSpPr>
        <p:sp>
          <p:nvSpPr>
            <p:cNvPr id="363" name="Freeform 5">
              <a:extLst>
                <a:ext uri="{FF2B5EF4-FFF2-40B4-BE49-F238E27FC236}">
                  <a16:creationId xmlns:a16="http://schemas.microsoft.com/office/drawing/2014/main" id="{33C873E2-42EA-4056-B478-D3F1BE048189}"/>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4" name="Oval 6">
              <a:extLst>
                <a:ext uri="{FF2B5EF4-FFF2-40B4-BE49-F238E27FC236}">
                  <a16:creationId xmlns:a16="http://schemas.microsoft.com/office/drawing/2014/main" id="{A5C1CA48-CA8C-44E6-A5C3-FC8B8A9EE565}"/>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5" name="Oval 7">
              <a:extLst>
                <a:ext uri="{FF2B5EF4-FFF2-40B4-BE49-F238E27FC236}">
                  <a16:creationId xmlns:a16="http://schemas.microsoft.com/office/drawing/2014/main" id="{B951A595-DFFA-40D7-86A5-B33BF86492D2}"/>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6" name="Oval 8">
              <a:extLst>
                <a:ext uri="{FF2B5EF4-FFF2-40B4-BE49-F238E27FC236}">
                  <a16:creationId xmlns:a16="http://schemas.microsoft.com/office/drawing/2014/main" id="{36805AF0-71D5-48A5-941B-5322A24FEA8A}"/>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7" name="Oval 9">
              <a:extLst>
                <a:ext uri="{FF2B5EF4-FFF2-40B4-BE49-F238E27FC236}">
                  <a16:creationId xmlns:a16="http://schemas.microsoft.com/office/drawing/2014/main" id="{6A4609E1-4D63-4FE6-A7E6-7D2E4044C9F7}"/>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8" name="Oval 10">
              <a:extLst>
                <a:ext uri="{FF2B5EF4-FFF2-40B4-BE49-F238E27FC236}">
                  <a16:creationId xmlns:a16="http://schemas.microsoft.com/office/drawing/2014/main" id="{FDF72AC5-CBA4-4F6C-B8A4-14EBC31A1BC3}"/>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9" name="Oval 11">
              <a:extLst>
                <a:ext uri="{FF2B5EF4-FFF2-40B4-BE49-F238E27FC236}">
                  <a16:creationId xmlns:a16="http://schemas.microsoft.com/office/drawing/2014/main" id="{9B9710D1-6CC6-4D65-8372-8C52EE419552}"/>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0" name="Oval 12">
              <a:extLst>
                <a:ext uri="{FF2B5EF4-FFF2-40B4-BE49-F238E27FC236}">
                  <a16:creationId xmlns:a16="http://schemas.microsoft.com/office/drawing/2014/main" id="{B0551301-F5BF-44E1-8AB0-690A77194FFE}"/>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1" name="Straight Connector 50">
            <a:extLst>
              <a:ext uri="{FF2B5EF4-FFF2-40B4-BE49-F238E27FC236}">
                <a16:creationId xmlns:a16="http://schemas.microsoft.com/office/drawing/2014/main" id="{6738D402-5890-4900-B809-D092CDD5E2DE}"/>
              </a:ext>
            </a:extLst>
          </p:cNvPr>
          <p:cNvCxnSpPr>
            <a:cxnSpLocks/>
          </p:cNvCxnSpPr>
          <p:nvPr/>
        </p:nvCxnSpPr>
        <p:spPr>
          <a:xfrm>
            <a:off x="378987" y="6179056"/>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EB47429-E5DD-4504-B548-55CC52F84993}"/>
              </a:ext>
            </a:extLst>
          </p:cNvPr>
          <p:cNvCxnSpPr>
            <a:cxnSpLocks/>
          </p:cNvCxnSpPr>
          <p:nvPr/>
        </p:nvCxnSpPr>
        <p:spPr>
          <a:xfrm>
            <a:off x="4313739" y="6179056"/>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8E55DBC-3BE2-4F48-95F8-8EBB5E148030}"/>
              </a:ext>
            </a:extLst>
          </p:cNvPr>
          <p:cNvGrpSpPr/>
          <p:nvPr/>
        </p:nvGrpSpPr>
        <p:grpSpPr>
          <a:xfrm>
            <a:off x="5796466" y="1224191"/>
            <a:ext cx="6255011" cy="5455895"/>
            <a:chOff x="5796466" y="1224191"/>
            <a:chExt cx="6255011" cy="5455895"/>
          </a:xfrm>
        </p:grpSpPr>
        <p:cxnSp>
          <p:nvCxnSpPr>
            <p:cNvPr id="267" name="Connector: Elbow 266">
              <a:extLst>
                <a:ext uri="{FF2B5EF4-FFF2-40B4-BE49-F238E27FC236}">
                  <a16:creationId xmlns:a16="http://schemas.microsoft.com/office/drawing/2014/main" id="{AD87987B-E242-4A9F-8D10-9097F399A65D}"/>
                </a:ext>
              </a:extLst>
            </p:cNvPr>
            <p:cNvCxnSpPr>
              <a:cxnSpLocks/>
            </p:cNvCxnSpPr>
            <p:nvPr/>
          </p:nvCxnSpPr>
          <p:spPr>
            <a:xfrm>
              <a:off x="6110118" y="3916507"/>
              <a:ext cx="3915015" cy="274320"/>
            </a:xfrm>
            <a:prstGeom prst="bentConnector3">
              <a:avLst>
                <a:gd name="adj1" fmla="val 3898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E8E9B0BB-B23D-4B1F-92C8-CCCE82B93D6E}"/>
                </a:ext>
              </a:extLst>
            </p:cNvPr>
            <p:cNvCxnSpPr>
              <a:cxnSpLocks/>
            </p:cNvCxnSpPr>
            <p:nvPr/>
          </p:nvCxnSpPr>
          <p:spPr>
            <a:xfrm flipV="1">
              <a:off x="6638367" y="2627936"/>
              <a:ext cx="3383280" cy="457200"/>
            </a:xfrm>
            <a:prstGeom prst="bentConnector3">
              <a:avLst>
                <a:gd name="adj1" fmla="val 29183"/>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0" name="Connector: Elbow 229">
              <a:extLst>
                <a:ext uri="{FF2B5EF4-FFF2-40B4-BE49-F238E27FC236}">
                  <a16:creationId xmlns:a16="http://schemas.microsoft.com/office/drawing/2014/main" id="{825D5B63-4449-4781-80C8-A2F7831CAB77}"/>
                </a:ext>
              </a:extLst>
            </p:cNvPr>
            <p:cNvCxnSpPr>
              <a:cxnSpLocks/>
            </p:cNvCxnSpPr>
            <p:nvPr/>
          </p:nvCxnSpPr>
          <p:spPr>
            <a:xfrm flipV="1">
              <a:off x="6541553" y="2063021"/>
              <a:ext cx="3474720" cy="914400"/>
            </a:xfrm>
            <a:prstGeom prst="bentConnector3">
              <a:avLst>
                <a:gd name="adj1" fmla="val 2588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55" name="Group 554">
              <a:extLst>
                <a:ext uri="{FF2B5EF4-FFF2-40B4-BE49-F238E27FC236}">
                  <a16:creationId xmlns:a16="http://schemas.microsoft.com/office/drawing/2014/main" id="{CBC452DB-9FDC-45BC-9815-F3E3F181147F}"/>
                </a:ext>
              </a:extLst>
            </p:cNvPr>
            <p:cNvGrpSpPr/>
            <p:nvPr/>
          </p:nvGrpSpPr>
          <p:grpSpPr>
            <a:xfrm>
              <a:off x="8838958" y="6260570"/>
              <a:ext cx="2443248" cy="419516"/>
              <a:chOff x="8874272" y="5847588"/>
              <a:chExt cx="3727806" cy="640080"/>
            </a:xfrm>
          </p:grpSpPr>
          <p:sp>
            <p:nvSpPr>
              <p:cNvPr id="556" name="TextBox 555">
                <a:extLst>
                  <a:ext uri="{FF2B5EF4-FFF2-40B4-BE49-F238E27FC236}">
                    <a16:creationId xmlns:a16="http://schemas.microsoft.com/office/drawing/2014/main" id="{BFD608A6-8C00-49A9-BC15-D5067C6CA12C}"/>
                  </a:ext>
                </a:extLst>
              </p:cNvPr>
              <p:cNvSpPr txBox="1"/>
              <p:nvPr/>
            </p:nvSpPr>
            <p:spPr>
              <a:xfrm>
                <a:off x="9401717" y="5870366"/>
                <a:ext cx="3200361"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6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557" name="Group 556">
                <a:extLst>
                  <a:ext uri="{FF2B5EF4-FFF2-40B4-BE49-F238E27FC236}">
                    <a16:creationId xmlns:a16="http://schemas.microsoft.com/office/drawing/2014/main" id="{1DC3024E-286B-480B-B20A-C2F1BDE1CC70}"/>
                  </a:ext>
                </a:extLst>
              </p:cNvPr>
              <p:cNvGrpSpPr/>
              <p:nvPr/>
            </p:nvGrpSpPr>
            <p:grpSpPr>
              <a:xfrm>
                <a:off x="8874272" y="5847588"/>
                <a:ext cx="640080" cy="640080"/>
                <a:chOff x="8564293" y="6421758"/>
                <a:chExt cx="812414" cy="812410"/>
              </a:xfrm>
            </p:grpSpPr>
            <p:sp>
              <p:nvSpPr>
                <p:cNvPr id="558" name="Oval 557">
                  <a:extLst>
                    <a:ext uri="{FF2B5EF4-FFF2-40B4-BE49-F238E27FC236}">
                      <a16:creationId xmlns:a16="http://schemas.microsoft.com/office/drawing/2014/main" id="{C4BEB093-8646-41E1-BD6D-D61C38E4E452}"/>
                    </a:ext>
                  </a:extLst>
                </p:cNvPr>
                <p:cNvSpPr/>
                <p:nvPr/>
              </p:nvSpPr>
              <p:spPr bwMode="auto">
                <a:xfrm>
                  <a:off x="8564293" y="6421758"/>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sp>
              <p:nvSpPr>
                <p:cNvPr id="559" name="Freeform 13">
                  <a:extLst>
                    <a:ext uri="{FF2B5EF4-FFF2-40B4-BE49-F238E27FC236}">
                      <a16:creationId xmlns:a16="http://schemas.microsoft.com/office/drawing/2014/main" id="{FD046240-CC64-4C24-A89C-029B73C82931}"/>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19" name="Rectangle 618">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5EE5440-F9D3-49F4-AD6C-497E57924A15}"/>
                </a:ext>
              </a:extLst>
            </p:cNvPr>
            <p:cNvSpPr/>
            <p:nvPr/>
          </p:nvSpPr>
          <p:spPr>
            <a:xfrm>
              <a:off x="9858457" y="1478366"/>
              <a:ext cx="2035922" cy="4269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E9F61797-D917-40AD-B3B0-4BE51C250F36}"/>
                </a:ext>
              </a:extLst>
            </p:cNvPr>
            <p:cNvGrpSpPr/>
            <p:nvPr/>
          </p:nvGrpSpPr>
          <p:grpSpPr>
            <a:xfrm>
              <a:off x="10031177" y="1224191"/>
              <a:ext cx="1534059" cy="692207"/>
              <a:chOff x="10031177" y="1212625"/>
              <a:chExt cx="1534059" cy="692207"/>
            </a:xfrm>
          </p:grpSpPr>
          <p:pic>
            <p:nvPicPr>
              <p:cNvPr id="620" name="Picture 619">
                <a:extLst>
                  <a:ext uri="{FF2B5EF4-FFF2-40B4-BE49-F238E27FC236}">
                    <a16:creationId xmlns:a16="http://schemas.microsoft.com/office/drawing/2014/main" id="{F670D964-E4F5-404D-B87F-8DBBF6C4FA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50456" y="1526298"/>
                <a:ext cx="93267" cy="121670"/>
              </a:xfrm>
              <a:prstGeom prst="rect">
                <a:avLst/>
              </a:prstGeom>
              <a:solidFill>
                <a:schemeClr val="bg1"/>
              </a:solidFill>
            </p:spPr>
          </p:pic>
          <p:sp>
            <p:nvSpPr>
              <p:cNvPr id="621" name="Rectangle 620">
                <a:extLst>
                  <a:ext uri="{FF2B5EF4-FFF2-40B4-BE49-F238E27FC236}">
                    <a16:creationId xmlns:a16="http://schemas.microsoft.com/office/drawing/2014/main" id="{FBA3DA00-D7BB-4189-8BFA-20F83A85F205}"/>
                  </a:ext>
                </a:extLst>
              </p:cNvPr>
              <p:cNvSpPr/>
              <p:nvPr/>
            </p:nvSpPr>
            <p:spPr>
              <a:xfrm>
                <a:off x="10097207" y="1456328"/>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622" name="Rectangle 621">
                <a:extLst>
                  <a:ext uri="{FF2B5EF4-FFF2-40B4-BE49-F238E27FC236}">
                    <a16:creationId xmlns:a16="http://schemas.microsoft.com/office/drawing/2014/main" id="{117A06AD-63DC-4AF7-9534-1B03B0752454}"/>
                  </a:ext>
                </a:extLst>
              </p:cNvPr>
              <p:cNvSpPr/>
              <p:nvPr/>
            </p:nvSpPr>
            <p:spPr>
              <a:xfrm>
                <a:off x="10089768" y="1643222"/>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623" name="Picture 622">
                <a:extLst>
                  <a:ext uri="{FF2B5EF4-FFF2-40B4-BE49-F238E27FC236}">
                    <a16:creationId xmlns:a16="http://schemas.microsoft.com/office/drawing/2014/main" id="{F3CBB633-2C1A-4C2F-93F0-DF85A860E98E}"/>
                  </a:ext>
                </a:extLst>
              </p:cNvPr>
              <p:cNvPicPr>
                <a:picLocks noChangeAspect="1"/>
              </p:cNvPicPr>
              <p:nvPr/>
            </p:nvPicPr>
            <p:blipFill rotWithShape="1">
              <a:blip r:embed="rId10">
                <a:extLst>
                  <a:ext uri="{28A0092B-C50C-407E-A947-70E740481C1C}">
                    <a14:useLocalDpi xmlns:a14="http://schemas.microsoft.com/office/drawing/2010/main" val="0"/>
                  </a:ext>
                </a:extLst>
              </a:blip>
              <a:srcRect l="24842" r="29173" b="35506"/>
              <a:stretch/>
            </p:blipFill>
            <p:spPr>
              <a:xfrm>
                <a:off x="10040531" y="1698453"/>
                <a:ext cx="113442" cy="151148"/>
              </a:xfrm>
              <a:prstGeom prst="rect">
                <a:avLst/>
              </a:prstGeom>
            </p:spPr>
          </p:pic>
          <p:sp>
            <p:nvSpPr>
              <p:cNvPr id="618" name="Rectangle 617">
                <a:extLst>
                  <a:ext uri="{FF2B5EF4-FFF2-40B4-BE49-F238E27FC236}">
                    <a16:creationId xmlns:a16="http://schemas.microsoft.com/office/drawing/2014/main" id="{9D95274E-A0F8-40B4-883E-4FF160C4F570}"/>
                  </a:ext>
                </a:extLst>
              </p:cNvPr>
              <p:cNvSpPr/>
              <p:nvPr/>
            </p:nvSpPr>
            <p:spPr>
              <a:xfrm>
                <a:off x="10031177" y="1212625"/>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grpSp>
        <p:grpSp>
          <p:nvGrpSpPr>
            <p:cNvPr id="635" name="Group 634">
              <a:extLst>
                <a:ext uri="{FF2B5EF4-FFF2-40B4-BE49-F238E27FC236}">
                  <a16:creationId xmlns:a16="http://schemas.microsoft.com/office/drawing/2014/main" id="{A5DF3AD4-DFEC-4E72-996A-C44FC2E6FBA0}"/>
                </a:ext>
              </a:extLst>
            </p:cNvPr>
            <p:cNvGrpSpPr/>
            <p:nvPr/>
          </p:nvGrpSpPr>
          <p:grpSpPr>
            <a:xfrm>
              <a:off x="9959467" y="1958799"/>
              <a:ext cx="1746605" cy="517132"/>
              <a:chOff x="9959467" y="1316071"/>
              <a:chExt cx="1746605" cy="517132"/>
            </a:xfrm>
          </p:grpSpPr>
          <p:sp>
            <p:nvSpPr>
              <p:cNvPr id="636" name="Rectangle 635">
                <a:extLst>
                  <a:ext uri="{FF2B5EF4-FFF2-40B4-BE49-F238E27FC236}">
                    <a16:creationId xmlns:a16="http://schemas.microsoft.com/office/drawing/2014/main" id="{5B9BF89B-6448-422D-B297-4132D48F815A}"/>
                  </a:ext>
                </a:extLst>
              </p:cNvPr>
              <p:cNvSpPr/>
              <p:nvPr/>
            </p:nvSpPr>
            <p:spPr>
              <a:xfrm>
                <a:off x="10031177" y="1316071"/>
                <a:ext cx="136464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grpSp>
            <p:nvGrpSpPr>
              <p:cNvPr id="637" name="Group 636">
                <a:extLst>
                  <a:ext uri="{FF2B5EF4-FFF2-40B4-BE49-F238E27FC236}">
                    <a16:creationId xmlns:a16="http://schemas.microsoft.com/office/drawing/2014/main" id="{65147A29-7162-452F-8D10-F75C49E85476}"/>
                  </a:ext>
                </a:extLst>
              </p:cNvPr>
              <p:cNvGrpSpPr/>
              <p:nvPr/>
            </p:nvGrpSpPr>
            <p:grpSpPr>
              <a:xfrm>
                <a:off x="9959467" y="1558883"/>
                <a:ext cx="1746605" cy="274320"/>
                <a:chOff x="9836368" y="1560202"/>
                <a:chExt cx="2351432" cy="369314"/>
              </a:xfrm>
            </p:grpSpPr>
            <p:sp>
              <p:nvSpPr>
                <p:cNvPr id="638" name="Rectangle 637">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5D22B80D-426A-4F65-992F-1840447C240D}"/>
                    </a:ext>
                  </a:extLst>
                </p:cNvPr>
                <p:cNvSpPr/>
                <p:nvPr/>
              </p:nvSpPr>
              <p:spPr>
                <a:xfrm>
                  <a:off x="9836368" y="1560202"/>
                  <a:ext cx="2168031" cy="3693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itchFamily="34" charset="0"/>
                  </a:endParaRPr>
                </a:p>
              </p:txBody>
            </p:sp>
            <p:sp>
              <p:nvSpPr>
                <p:cNvPr id="639" name="Freeform 6">
                  <a:extLst>
                    <a:ext uri="{FF2B5EF4-FFF2-40B4-BE49-F238E27FC236}">
                      <a16:creationId xmlns:a16="http://schemas.microsoft.com/office/drawing/2014/main" id="{D9C4EA85-490B-4B42-83F8-9B2B3AFE0683}"/>
                    </a:ext>
                  </a:extLst>
                </p:cNvPr>
                <p:cNvSpPr>
                  <a:spLocks noEditPoints="1"/>
                </p:cNvSpPr>
                <p:nvPr/>
              </p:nvSpPr>
              <p:spPr bwMode="auto">
                <a:xfrm>
                  <a:off x="11156583" y="1623907"/>
                  <a:ext cx="274116" cy="271209"/>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640" name="Picture 639">
                  <a:extLst>
                    <a:ext uri="{FF2B5EF4-FFF2-40B4-BE49-F238E27FC236}">
                      <a16:creationId xmlns:a16="http://schemas.microsoft.com/office/drawing/2014/main" id="{EC5E15AF-F4AE-4AED-9A4F-32C3327D1D63}"/>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69531" y="1630087"/>
                  <a:ext cx="347139" cy="258850"/>
                </a:xfrm>
                <a:prstGeom prst="rect">
                  <a:avLst/>
                </a:prstGeom>
              </p:spPr>
            </p:pic>
            <p:sp>
              <p:nvSpPr>
                <p:cNvPr id="641" name="Rectangle 640">
                  <a:extLst>
                    <a:ext uri="{FF2B5EF4-FFF2-40B4-BE49-F238E27FC236}">
                      <a16:creationId xmlns:a16="http://schemas.microsoft.com/office/drawing/2014/main" id="{CED22218-4DC0-45EE-9485-E3EE9E6259DD}"/>
                    </a:ext>
                  </a:extLst>
                </p:cNvPr>
                <p:cNvSpPr/>
                <p:nvPr/>
              </p:nvSpPr>
              <p:spPr>
                <a:xfrm>
                  <a:off x="11350024" y="1659484"/>
                  <a:ext cx="837776" cy="2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642" name="Rectangle 641">
                  <a:extLst>
                    <a:ext uri="{FF2B5EF4-FFF2-40B4-BE49-F238E27FC236}">
                      <a16:creationId xmlns:a16="http://schemas.microsoft.com/office/drawing/2014/main" id="{45FF2646-06F3-40FE-97DB-4E3917AA7920}"/>
                    </a:ext>
                  </a:extLst>
                </p:cNvPr>
                <p:cNvSpPr/>
                <p:nvPr/>
              </p:nvSpPr>
              <p:spPr>
                <a:xfrm>
                  <a:off x="10238132" y="1659484"/>
                  <a:ext cx="889572" cy="2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grpSp>
        </p:grpSp>
        <p:grpSp>
          <p:nvGrpSpPr>
            <p:cNvPr id="643" name="Group 642">
              <a:extLst>
                <a:ext uri="{FF2B5EF4-FFF2-40B4-BE49-F238E27FC236}">
                  <a16:creationId xmlns:a16="http://schemas.microsoft.com/office/drawing/2014/main" id="{877FB108-2443-4C10-AC77-280B9522CC87}"/>
                </a:ext>
              </a:extLst>
            </p:cNvPr>
            <p:cNvGrpSpPr/>
            <p:nvPr/>
          </p:nvGrpSpPr>
          <p:grpSpPr>
            <a:xfrm>
              <a:off x="9949897" y="2573009"/>
              <a:ext cx="1922778" cy="517133"/>
              <a:chOff x="9949897" y="2676455"/>
              <a:chExt cx="1922778" cy="517133"/>
            </a:xfrm>
          </p:grpSpPr>
          <p:sp>
            <p:nvSpPr>
              <p:cNvPr id="644" name="Rectangle 643">
                <a:extLst>
                  <a:ext uri="{FF2B5EF4-FFF2-40B4-BE49-F238E27FC236}">
                    <a16:creationId xmlns:a16="http://schemas.microsoft.com/office/drawing/2014/main" id="{4EF6E4C7-2536-4959-8250-6A3AD4A90C72}"/>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645" name="Group 644">
                <a:extLst>
                  <a:ext uri="{FF2B5EF4-FFF2-40B4-BE49-F238E27FC236}">
                    <a16:creationId xmlns:a16="http://schemas.microsoft.com/office/drawing/2014/main" id="{A8AAC4C7-2D3C-421B-A87F-B1D896DDF339}"/>
                  </a:ext>
                </a:extLst>
              </p:cNvPr>
              <p:cNvGrpSpPr/>
              <p:nvPr/>
            </p:nvGrpSpPr>
            <p:grpSpPr>
              <a:xfrm>
                <a:off x="9949897" y="2919268"/>
                <a:ext cx="1922778" cy="274320"/>
                <a:chOff x="9512328" y="2303347"/>
                <a:chExt cx="2588611" cy="369314"/>
              </a:xfrm>
            </p:grpSpPr>
            <p:sp>
              <p:nvSpPr>
                <p:cNvPr id="646" name="Rectangle 645">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6F8C148-50A0-4F07-A300-0FC7733B9A7F}"/>
                    </a:ext>
                  </a:extLst>
                </p:cNvPr>
                <p:cNvSpPr/>
                <p:nvPr/>
              </p:nvSpPr>
              <p:spPr>
                <a:xfrm>
                  <a:off x="9512328" y="2303347"/>
                  <a:ext cx="2588611" cy="3693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47" name="Picture 646">
                  <a:extLst>
                    <a:ext uri="{FF2B5EF4-FFF2-40B4-BE49-F238E27FC236}">
                      <a16:creationId xmlns:a16="http://schemas.microsoft.com/office/drawing/2014/main" id="{C99011E6-0118-4356-94CD-47676A75A4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39589" y="2432448"/>
                  <a:ext cx="256758" cy="153503"/>
                </a:xfrm>
                <a:prstGeom prst="rect">
                  <a:avLst/>
                </a:prstGeom>
              </p:spPr>
            </p:pic>
            <p:pic>
              <p:nvPicPr>
                <p:cNvPr id="648" name="Picture 647">
                  <a:extLst>
                    <a:ext uri="{FF2B5EF4-FFF2-40B4-BE49-F238E27FC236}">
                      <a16:creationId xmlns:a16="http://schemas.microsoft.com/office/drawing/2014/main" id="{5F9742F6-DBAE-4B37-A864-8006E661D955}"/>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649" name="Picture 648">
                  <a:extLst>
                    <a:ext uri="{FF2B5EF4-FFF2-40B4-BE49-F238E27FC236}">
                      <a16:creationId xmlns:a16="http://schemas.microsoft.com/office/drawing/2014/main" id="{CD37996F-FACF-4C7C-9284-6CEDE5A0E1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650" name="Picture 649">
                  <a:extLst>
                    <a:ext uri="{FF2B5EF4-FFF2-40B4-BE49-F238E27FC236}">
                      <a16:creationId xmlns:a16="http://schemas.microsoft.com/office/drawing/2014/main" id="{0820CEEF-6F3D-493E-9BD8-792D1C553CF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651" name="Group 650">
              <a:extLst>
                <a:ext uri="{FF2B5EF4-FFF2-40B4-BE49-F238E27FC236}">
                  <a16:creationId xmlns:a16="http://schemas.microsoft.com/office/drawing/2014/main" id="{27228D5E-661B-49F8-9FBC-8B86CF37A749}"/>
                </a:ext>
              </a:extLst>
            </p:cNvPr>
            <p:cNvGrpSpPr/>
            <p:nvPr/>
          </p:nvGrpSpPr>
          <p:grpSpPr>
            <a:xfrm>
              <a:off x="9949897" y="3163792"/>
              <a:ext cx="1511462" cy="769915"/>
              <a:chOff x="9949897" y="3267238"/>
              <a:chExt cx="1511462" cy="769915"/>
            </a:xfrm>
          </p:grpSpPr>
          <p:grpSp>
            <p:nvGrpSpPr>
              <p:cNvPr id="652" name="Group 651">
                <a:extLst>
                  <a:ext uri="{FF2B5EF4-FFF2-40B4-BE49-F238E27FC236}">
                    <a16:creationId xmlns:a16="http://schemas.microsoft.com/office/drawing/2014/main" id="{1135DBCE-F693-42B0-862E-75ED3176DFAF}"/>
                  </a:ext>
                </a:extLst>
              </p:cNvPr>
              <p:cNvGrpSpPr/>
              <p:nvPr/>
            </p:nvGrpSpPr>
            <p:grpSpPr>
              <a:xfrm>
                <a:off x="9949897" y="3489769"/>
                <a:ext cx="1511462" cy="547384"/>
                <a:chOff x="10066075" y="3025272"/>
                <a:chExt cx="2034864" cy="736939"/>
              </a:xfrm>
            </p:grpSpPr>
            <p:sp>
              <p:nvSpPr>
                <p:cNvPr id="654" name="Rectangle 653">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9365E1B2-2CB4-49DF-B439-70AB463C22EC}"/>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55" name="Picture 654">
                  <a:extLst>
                    <a:ext uri="{FF2B5EF4-FFF2-40B4-BE49-F238E27FC236}">
                      <a16:creationId xmlns:a16="http://schemas.microsoft.com/office/drawing/2014/main" id="{96374544-D296-4196-937B-434D7CB4598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656" name="Picture 655">
                  <a:extLst>
                    <a:ext uri="{FF2B5EF4-FFF2-40B4-BE49-F238E27FC236}">
                      <a16:creationId xmlns:a16="http://schemas.microsoft.com/office/drawing/2014/main" id="{BF0CBECF-6334-480C-A7A2-B2701577256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657" name="Picture 656">
                  <a:extLst>
                    <a:ext uri="{FF2B5EF4-FFF2-40B4-BE49-F238E27FC236}">
                      <a16:creationId xmlns:a16="http://schemas.microsoft.com/office/drawing/2014/main" id="{0E072103-4A28-4145-BFA8-A070D4BB432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658" name="Picture 657">
                  <a:extLst>
                    <a:ext uri="{FF2B5EF4-FFF2-40B4-BE49-F238E27FC236}">
                      <a16:creationId xmlns:a16="http://schemas.microsoft.com/office/drawing/2014/main" id="{7F74AC6D-C59B-4C45-90A7-2BFC814ABB2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659" name="Group 658">
                  <a:extLst>
                    <a:ext uri="{FF2B5EF4-FFF2-40B4-BE49-F238E27FC236}">
                      <a16:creationId xmlns:a16="http://schemas.microsoft.com/office/drawing/2014/main" id="{6E736CF2-F4AE-4A71-8167-9190E653696E}"/>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664" name="Oval 663">
                    <a:extLst>
                      <a:ext uri="{FF2B5EF4-FFF2-40B4-BE49-F238E27FC236}">
                        <a16:creationId xmlns:a16="http://schemas.microsoft.com/office/drawing/2014/main" id="{22606A6F-E82F-4C21-9284-537A67A05B7F}"/>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5" name="Oval 664">
                    <a:extLst>
                      <a:ext uri="{FF2B5EF4-FFF2-40B4-BE49-F238E27FC236}">
                        <a16:creationId xmlns:a16="http://schemas.microsoft.com/office/drawing/2014/main" id="{CC80929A-AE3C-4367-B48A-9CD225FE23C9}"/>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6" name="Oval 665">
                    <a:extLst>
                      <a:ext uri="{FF2B5EF4-FFF2-40B4-BE49-F238E27FC236}">
                        <a16:creationId xmlns:a16="http://schemas.microsoft.com/office/drawing/2014/main" id="{02ECD42D-80C8-4E17-B882-995766C4A3B4}"/>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60" name="Picture 659">
                  <a:extLst>
                    <a:ext uri="{FF2B5EF4-FFF2-40B4-BE49-F238E27FC236}">
                      <a16:creationId xmlns:a16="http://schemas.microsoft.com/office/drawing/2014/main" id="{AF78B49C-7883-4965-BC25-206CECA1A9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80291" y="3167385"/>
                  <a:ext cx="309804" cy="185216"/>
                </a:xfrm>
                <a:prstGeom prst="rect">
                  <a:avLst/>
                </a:prstGeom>
              </p:spPr>
            </p:pic>
            <p:pic>
              <p:nvPicPr>
                <p:cNvPr id="661" name="Picture 660">
                  <a:extLst>
                    <a:ext uri="{FF2B5EF4-FFF2-40B4-BE49-F238E27FC236}">
                      <a16:creationId xmlns:a16="http://schemas.microsoft.com/office/drawing/2014/main" id="{9A2BEA03-E363-4DFD-AE01-059285FFCF2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662" name="Picture 661">
                  <a:extLst>
                    <a:ext uri="{FF2B5EF4-FFF2-40B4-BE49-F238E27FC236}">
                      <a16:creationId xmlns:a16="http://schemas.microsoft.com/office/drawing/2014/main" id="{A86D407F-2C08-4358-835D-DBBB33DEBFE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663" name="Picture 662">
                  <a:extLst>
                    <a:ext uri="{FF2B5EF4-FFF2-40B4-BE49-F238E27FC236}">
                      <a16:creationId xmlns:a16="http://schemas.microsoft.com/office/drawing/2014/main" id="{93F3A493-6788-4251-A2B8-A85B03E96A1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653" name="Rectangle 652">
                <a:extLst>
                  <a:ext uri="{FF2B5EF4-FFF2-40B4-BE49-F238E27FC236}">
                    <a16:creationId xmlns:a16="http://schemas.microsoft.com/office/drawing/2014/main" id="{F0F40D85-E0C1-4734-994E-44BFCD4A3DFE}"/>
                  </a:ext>
                </a:extLst>
              </p:cNvPr>
              <p:cNvSpPr/>
              <p:nvPr/>
            </p:nvSpPr>
            <p:spPr>
              <a:xfrm>
                <a:off x="10031177" y="3267238"/>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683" name="Group 682">
              <a:extLst>
                <a:ext uri="{FF2B5EF4-FFF2-40B4-BE49-F238E27FC236}">
                  <a16:creationId xmlns:a16="http://schemas.microsoft.com/office/drawing/2014/main" id="{9452F80F-1D93-46A2-8B19-B76747C0A9F2}"/>
                </a:ext>
              </a:extLst>
            </p:cNvPr>
            <p:cNvGrpSpPr/>
            <p:nvPr/>
          </p:nvGrpSpPr>
          <p:grpSpPr>
            <a:xfrm>
              <a:off x="9949897" y="4884487"/>
              <a:ext cx="1626646" cy="543674"/>
              <a:chOff x="9949897" y="4987933"/>
              <a:chExt cx="1626646" cy="543674"/>
            </a:xfrm>
          </p:grpSpPr>
          <p:grpSp>
            <p:nvGrpSpPr>
              <p:cNvPr id="684" name="Group 683">
                <a:extLst>
                  <a:ext uri="{FF2B5EF4-FFF2-40B4-BE49-F238E27FC236}">
                    <a16:creationId xmlns:a16="http://schemas.microsoft.com/office/drawing/2014/main" id="{C3679B68-6108-46AE-A15A-58960237F390}"/>
                  </a:ext>
                </a:extLst>
              </p:cNvPr>
              <p:cNvGrpSpPr/>
              <p:nvPr/>
            </p:nvGrpSpPr>
            <p:grpSpPr>
              <a:xfrm>
                <a:off x="9949897" y="5225967"/>
                <a:ext cx="1626646" cy="305640"/>
                <a:chOff x="9911004" y="5286022"/>
                <a:chExt cx="2189934" cy="411480"/>
              </a:xfrm>
            </p:grpSpPr>
            <p:sp>
              <p:nvSpPr>
                <p:cNvPr id="686" name="Rectangle 685">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1B5BFFFB-7CC6-4CA1-8D7B-CC27419CB11A}"/>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87" name="Group 686">
                  <a:extLst>
                    <a:ext uri="{FF2B5EF4-FFF2-40B4-BE49-F238E27FC236}">
                      <a16:creationId xmlns:a16="http://schemas.microsoft.com/office/drawing/2014/main" id="{8F48E151-11B4-40D7-974A-25751AD9B6B4}"/>
                    </a:ext>
                  </a:extLst>
                </p:cNvPr>
                <p:cNvGrpSpPr/>
                <p:nvPr/>
              </p:nvGrpSpPr>
              <p:grpSpPr>
                <a:xfrm>
                  <a:off x="9992822" y="5334677"/>
                  <a:ext cx="1990425" cy="314171"/>
                  <a:chOff x="10773383" y="4110803"/>
                  <a:chExt cx="1115338" cy="176047"/>
                </a:xfrm>
              </p:grpSpPr>
              <p:grpSp>
                <p:nvGrpSpPr>
                  <p:cNvPr id="688" name="Group 687">
                    <a:extLst>
                      <a:ext uri="{FF2B5EF4-FFF2-40B4-BE49-F238E27FC236}">
                        <a16:creationId xmlns:a16="http://schemas.microsoft.com/office/drawing/2014/main" id="{92D60579-833F-46EC-BCFD-6A6DE458705A}"/>
                      </a:ext>
                    </a:extLst>
                  </p:cNvPr>
                  <p:cNvGrpSpPr/>
                  <p:nvPr/>
                </p:nvGrpSpPr>
                <p:grpSpPr>
                  <a:xfrm>
                    <a:off x="10773383" y="4110803"/>
                    <a:ext cx="1115338" cy="176047"/>
                    <a:chOff x="-135564" y="2964206"/>
                    <a:chExt cx="2478627" cy="391231"/>
                  </a:xfrm>
                </p:grpSpPr>
                <p:grpSp>
                  <p:nvGrpSpPr>
                    <p:cNvPr id="701" name="Group 700">
                      <a:extLst>
                        <a:ext uri="{FF2B5EF4-FFF2-40B4-BE49-F238E27FC236}">
                          <a16:creationId xmlns:a16="http://schemas.microsoft.com/office/drawing/2014/main" id="{7877DD02-78DB-4EAA-9F53-6C94E95D147F}"/>
                        </a:ext>
                      </a:extLst>
                    </p:cNvPr>
                    <p:cNvGrpSpPr/>
                    <p:nvPr/>
                  </p:nvGrpSpPr>
                  <p:grpSpPr>
                    <a:xfrm>
                      <a:off x="-135564" y="2964206"/>
                      <a:ext cx="1811803" cy="391231"/>
                      <a:chOff x="-135564" y="2964206"/>
                      <a:chExt cx="1811803" cy="391231"/>
                    </a:xfrm>
                  </p:grpSpPr>
                  <p:pic>
                    <p:nvPicPr>
                      <p:cNvPr id="707" name="Picture 706">
                        <a:hlinkClick r:id="rId22"/>
                        <a:extLst>
                          <a:ext uri="{FF2B5EF4-FFF2-40B4-BE49-F238E27FC236}">
                            <a16:creationId xmlns:a16="http://schemas.microsoft.com/office/drawing/2014/main" id="{CF05CF53-9C67-4B3A-AA0A-DBB4E680B14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708" name="Group 707">
                        <a:extLst>
                          <a:ext uri="{FF2B5EF4-FFF2-40B4-BE49-F238E27FC236}">
                            <a16:creationId xmlns:a16="http://schemas.microsoft.com/office/drawing/2014/main" id="{449DF612-786A-4B5E-BD56-A012AD28C55A}"/>
                          </a:ext>
                        </a:extLst>
                      </p:cNvPr>
                      <p:cNvGrpSpPr/>
                      <p:nvPr/>
                    </p:nvGrpSpPr>
                    <p:grpSpPr>
                      <a:xfrm>
                        <a:off x="-135564" y="2964206"/>
                        <a:ext cx="1469346" cy="391231"/>
                        <a:chOff x="11727059" y="7366546"/>
                        <a:chExt cx="2260404" cy="601860"/>
                      </a:xfrm>
                    </p:grpSpPr>
                    <p:pic>
                      <p:nvPicPr>
                        <p:cNvPr id="709" name="Picture 708">
                          <a:extLst>
                            <a:ext uri="{FF2B5EF4-FFF2-40B4-BE49-F238E27FC236}">
                              <a16:creationId xmlns:a16="http://schemas.microsoft.com/office/drawing/2014/main" id="{22E38CFC-F672-4501-A90A-708862211367}"/>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710" name="Picture 709">
                          <a:extLst>
                            <a:ext uri="{FF2B5EF4-FFF2-40B4-BE49-F238E27FC236}">
                              <a16:creationId xmlns:a16="http://schemas.microsoft.com/office/drawing/2014/main" id="{61CB1F61-6437-41C0-A9AB-64F17AB77263}"/>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711" name="Picture 710">
                          <a:extLst>
                            <a:ext uri="{FF2B5EF4-FFF2-40B4-BE49-F238E27FC236}">
                              <a16:creationId xmlns:a16="http://schemas.microsoft.com/office/drawing/2014/main" id="{FDEB0DD5-BEF8-478D-B053-FFC0D5714A3B}"/>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712" name="Picture 711">
                          <a:extLst>
                            <a:ext uri="{FF2B5EF4-FFF2-40B4-BE49-F238E27FC236}">
                              <a16:creationId xmlns:a16="http://schemas.microsoft.com/office/drawing/2014/main" id="{BCE19819-603A-4604-9FD6-75DDEF4C7DBC}"/>
                            </a:ext>
                          </a:extLst>
                        </p:cNvPr>
                        <p:cNvPicPr>
                          <a:picLocks noChangeAspect="1"/>
                        </p:cNvPicPr>
                        <p:nvPr/>
                      </p:nvPicPr>
                      <p:blipFill rotWithShape="1">
                        <a:blip r:embed="rId27">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702" name="Group 701">
                      <a:extLst>
                        <a:ext uri="{FF2B5EF4-FFF2-40B4-BE49-F238E27FC236}">
                          <a16:creationId xmlns:a16="http://schemas.microsoft.com/office/drawing/2014/main" id="{BD44AAC1-7C7C-4628-B488-6409C13D86A1}"/>
                        </a:ext>
                      </a:extLst>
                    </p:cNvPr>
                    <p:cNvGrpSpPr/>
                    <p:nvPr/>
                  </p:nvGrpSpPr>
                  <p:grpSpPr>
                    <a:xfrm>
                      <a:off x="2013569" y="3113302"/>
                      <a:ext cx="329494" cy="79868"/>
                      <a:chOff x="6663231" y="3052616"/>
                      <a:chExt cx="188660" cy="45730"/>
                    </a:xfrm>
                  </p:grpSpPr>
                  <p:sp>
                    <p:nvSpPr>
                      <p:cNvPr id="704" name="Oval 703">
                        <a:extLst>
                          <a:ext uri="{FF2B5EF4-FFF2-40B4-BE49-F238E27FC236}">
                            <a16:creationId xmlns:a16="http://schemas.microsoft.com/office/drawing/2014/main" id="{9CF961A2-8288-4DFE-9441-0D9DF9FFA491}"/>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05" name="Oval 704">
                        <a:extLst>
                          <a:ext uri="{FF2B5EF4-FFF2-40B4-BE49-F238E27FC236}">
                            <a16:creationId xmlns:a16="http://schemas.microsoft.com/office/drawing/2014/main" id="{1480707E-7E02-4E91-B67C-F6E5C794C804}"/>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06" name="Oval 705">
                        <a:extLst>
                          <a:ext uri="{FF2B5EF4-FFF2-40B4-BE49-F238E27FC236}">
                            <a16:creationId xmlns:a16="http://schemas.microsoft.com/office/drawing/2014/main" id="{47CC5075-5E2F-44A3-B8F5-242866CDFA88}"/>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703" name="Picture 702">
                      <a:hlinkClick r:id="rId28"/>
                      <a:extLst>
                        <a:ext uri="{FF2B5EF4-FFF2-40B4-BE49-F238E27FC236}">
                          <a16:creationId xmlns:a16="http://schemas.microsoft.com/office/drawing/2014/main" id="{4F86DADB-DF8F-4B48-BBF7-08107A1030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689" name="Group 688">
                    <a:extLst>
                      <a:ext uri="{FF2B5EF4-FFF2-40B4-BE49-F238E27FC236}">
                        <a16:creationId xmlns:a16="http://schemas.microsoft.com/office/drawing/2014/main" id="{3B96AF80-ED9F-478E-92C3-B0E426C7132D}"/>
                      </a:ext>
                    </a:extLst>
                  </p:cNvPr>
                  <p:cNvGrpSpPr/>
                  <p:nvPr/>
                </p:nvGrpSpPr>
                <p:grpSpPr bwMode="black">
                  <a:xfrm>
                    <a:off x="11508867" y="4239613"/>
                    <a:ext cx="75077" cy="45719"/>
                    <a:chOff x="10387012" y="4179358"/>
                    <a:chExt cx="974726" cy="593725"/>
                  </a:xfrm>
                  <a:solidFill>
                    <a:schemeClr val="tx1"/>
                  </a:solidFill>
                </p:grpSpPr>
                <p:sp>
                  <p:nvSpPr>
                    <p:cNvPr id="696" name="Freeform 26">
                      <a:extLst>
                        <a:ext uri="{FF2B5EF4-FFF2-40B4-BE49-F238E27FC236}">
                          <a16:creationId xmlns:a16="http://schemas.microsoft.com/office/drawing/2014/main" id="{F9BADB76-E80F-474C-8994-DE1E7F0F45CD}"/>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7" name="Freeform 27">
                      <a:extLst>
                        <a:ext uri="{FF2B5EF4-FFF2-40B4-BE49-F238E27FC236}">
                          <a16:creationId xmlns:a16="http://schemas.microsoft.com/office/drawing/2014/main" id="{2469CAEE-F4CC-4882-B3C5-18949F1C05A5}"/>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8" name="Freeform 28">
                      <a:extLst>
                        <a:ext uri="{FF2B5EF4-FFF2-40B4-BE49-F238E27FC236}">
                          <a16:creationId xmlns:a16="http://schemas.microsoft.com/office/drawing/2014/main" id="{383C5DD1-8F6A-430A-B5D7-491D4F2091B6}"/>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9" name="Freeform 29">
                      <a:extLst>
                        <a:ext uri="{FF2B5EF4-FFF2-40B4-BE49-F238E27FC236}">
                          <a16:creationId xmlns:a16="http://schemas.microsoft.com/office/drawing/2014/main" id="{4415CF35-B74A-43AA-B270-097115785076}"/>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0" name="Freeform 30">
                      <a:extLst>
                        <a:ext uri="{FF2B5EF4-FFF2-40B4-BE49-F238E27FC236}">
                          <a16:creationId xmlns:a16="http://schemas.microsoft.com/office/drawing/2014/main" id="{74A3FA6C-A9B5-49C7-9972-2F7171D6594F}"/>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90" name="Group 689">
                    <a:extLst>
                      <a:ext uri="{FF2B5EF4-FFF2-40B4-BE49-F238E27FC236}">
                        <a16:creationId xmlns:a16="http://schemas.microsoft.com/office/drawing/2014/main" id="{7C437A8F-BF7B-4486-A817-BC681656093F}"/>
                      </a:ext>
                    </a:extLst>
                  </p:cNvPr>
                  <p:cNvGrpSpPr/>
                  <p:nvPr/>
                </p:nvGrpSpPr>
                <p:grpSpPr bwMode="black">
                  <a:xfrm>
                    <a:off x="11638296" y="4235799"/>
                    <a:ext cx="75077" cy="45719"/>
                    <a:chOff x="10387012" y="4179358"/>
                    <a:chExt cx="974726" cy="593725"/>
                  </a:xfrm>
                  <a:solidFill>
                    <a:schemeClr val="tx1"/>
                  </a:solidFill>
                </p:grpSpPr>
                <p:sp>
                  <p:nvSpPr>
                    <p:cNvPr id="691" name="Freeform 26">
                      <a:extLst>
                        <a:ext uri="{FF2B5EF4-FFF2-40B4-BE49-F238E27FC236}">
                          <a16:creationId xmlns:a16="http://schemas.microsoft.com/office/drawing/2014/main" id="{6DD50764-A673-4578-9875-DE247CD4B9C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2" name="Freeform 27">
                      <a:extLst>
                        <a:ext uri="{FF2B5EF4-FFF2-40B4-BE49-F238E27FC236}">
                          <a16:creationId xmlns:a16="http://schemas.microsoft.com/office/drawing/2014/main" id="{F20C034A-1A8D-4125-A00A-40208878479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3" name="Freeform 28">
                      <a:extLst>
                        <a:ext uri="{FF2B5EF4-FFF2-40B4-BE49-F238E27FC236}">
                          <a16:creationId xmlns:a16="http://schemas.microsoft.com/office/drawing/2014/main" id="{8955437B-8B15-43E9-AC65-4134380239E8}"/>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4" name="Freeform 29">
                      <a:extLst>
                        <a:ext uri="{FF2B5EF4-FFF2-40B4-BE49-F238E27FC236}">
                          <a16:creationId xmlns:a16="http://schemas.microsoft.com/office/drawing/2014/main" id="{73BB4CEA-C062-4034-AB1E-D1E1C9D5E69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5" name="Freeform 30">
                      <a:extLst>
                        <a:ext uri="{FF2B5EF4-FFF2-40B4-BE49-F238E27FC236}">
                          <a16:creationId xmlns:a16="http://schemas.microsoft.com/office/drawing/2014/main" id="{517109A2-37DC-4210-AAD7-A9365E1AA0A0}"/>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685" name="Rectangle 684">
                <a:extLst>
                  <a:ext uri="{FF2B5EF4-FFF2-40B4-BE49-F238E27FC236}">
                    <a16:creationId xmlns:a16="http://schemas.microsoft.com/office/drawing/2014/main" id="{973BDFF0-57CF-43C2-81D0-8F6D61435E86}"/>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713" name="Group 712">
              <a:extLst>
                <a:ext uri="{FF2B5EF4-FFF2-40B4-BE49-F238E27FC236}">
                  <a16:creationId xmlns:a16="http://schemas.microsoft.com/office/drawing/2014/main" id="{F3ECE341-53B5-4986-9D34-18E0FDC395E3}"/>
                </a:ext>
              </a:extLst>
            </p:cNvPr>
            <p:cNvGrpSpPr/>
            <p:nvPr/>
          </p:nvGrpSpPr>
          <p:grpSpPr>
            <a:xfrm>
              <a:off x="9858457" y="5501814"/>
              <a:ext cx="1095823" cy="503034"/>
              <a:chOff x="9858457" y="5605260"/>
              <a:chExt cx="1095823" cy="503034"/>
            </a:xfrm>
          </p:grpSpPr>
          <p:grpSp>
            <p:nvGrpSpPr>
              <p:cNvPr id="714" name="Group 713">
                <a:extLst>
                  <a:ext uri="{FF2B5EF4-FFF2-40B4-BE49-F238E27FC236}">
                    <a16:creationId xmlns:a16="http://schemas.microsoft.com/office/drawing/2014/main" id="{3F9CCE84-D638-407E-B365-C16FD0488762}"/>
                  </a:ext>
                </a:extLst>
              </p:cNvPr>
              <p:cNvGrpSpPr/>
              <p:nvPr/>
            </p:nvGrpSpPr>
            <p:grpSpPr>
              <a:xfrm>
                <a:off x="9858457" y="5802654"/>
                <a:ext cx="1003902" cy="305640"/>
                <a:chOff x="10749399" y="6085940"/>
                <a:chExt cx="1351540" cy="411480"/>
              </a:xfrm>
            </p:grpSpPr>
            <p:sp>
              <p:nvSpPr>
                <p:cNvPr id="716" name="Rectangle 715">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DC17551-187C-4B35-8541-7A5EBC53F447}"/>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7" name="Group 716">
                  <a:extLst>
                    <a:ext uri="{FF2B5EF4-FFF2-40B4-BE49-F238E27FC236}">
                      <a16:creationId xmlns:a16="http://schemas.microsoft.com/office/drawing/2014/main" id="{38324F7F-BFB5-44EB-A3D4-1C79415E364E}"/>
                    </a:ext>
                  </a:extLst>
                </p:cNvPr>
                <p:cNvGrpSpPr/>
                <p:nvPr/>
              </p:nvGrpSpPr>
              <p:grpSpPr>
                <a:xfrm>
                  <a:off x="11330131" y="6199229"/>
                  <a:ext cx="147921" cy="184902"/>
                  <a:chOff x="9444088" y="2885171"/>
                  <a:chExt cx="107950" cy="134938"/>
                </a:xfrm>
                <a:solidFill>
                  <a:schemeClr val="tx1"/>
                </a:solidFill>
              </p:grpSpPr>
              <p:sp>
                <p:nvSpPr>
                  <p:cNvPr id="730" name="Freeform 26">
                    <a:extLst>
                      <a:ext uri="{FF2B5EF4-FFF2-40B4-BE49-F238E27FC236}">
                        <a16:creationId xmlns:a16="http://schemas.microsoft.com/office/drawing/2014/main" id="{CE0B6684-3D55-4A8B-9DBF-A7AFC31B3C2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1" name="Freeform 27">
                    <a:extLst>
                      <a:ext uri="{FF2B5EF4-FFF2-40B4-BE49-F238E27FC236}">
                        <a16:creationId xmlns:a16="http://schemas.microsoft.com/office/drawing/2014/main" id="{72042680-39AE-47C5-A373-4E59B07BD40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8" name="Group 30">
                  <a:extLst>
                    <a:ext uri="{FF2B5EF4-FFF2-40B4-BE49-F238E27FC236}">
                      <a16:creationId xmlns:a16="http://schemas.microsoft.com/office/drawing/2014/main" id="{0FE5DAAE-B4E3-4F0D-A3CF-BB0411A0C7C2}"/>
                    </a:ext>
                  </a:extLst>
                </p:cNvPr>
                <p:cNvGrpSpPr>
                  <a:grpSpLocks noChangeAspect="1"/>
                </p:cNvGrpSpPr>
                <p:nvPr/>
              </p:nvGrpSpPr>
              <p:grpSpPr bwMode="auto">
                <a:xfrm>
                  <a:off x="10990854" y="6187214"/>
                  <a:ext cx="201847" cy="208932"/>
                  <a:chOff x="5049" y="1841"/>
                  <a:chExt cx="57" cy="59"/>
                </a:xfrm>
                <a:solidFill>
                  <a:srgbClr val="00B050"/>
                </a:solidFill>
              </p:grpSpPr>
              <p:sp>
                <p:nvSpPr>
                  <p:cNvPr id="722" name="Freeform 31">
                    <a:extLst>
                      <a:ext uri="{FF2B5EF4-FFF2-40B4-BE49-F238E27FC236}">
                        <a16:creationId xmlns:a16="http://schemas.microsoft.com/office/drawing/2014/main" id="{612440FE-D7CE-4980-A3BD-7EC012B2F64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3" name="Freeform 32">
                    <a:extLst>
                      <a:ext uri="{FF2B5EF4-FFF2-40B4-BE49-F238E27FC236}">
                        <a16:creationId xmlns:a16="http://schemas.microsoft.com/office/drawing/2014/main" id="{7A792933-885A-49DA-ADCB-FC4640679CE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4" name="Freeform 33">
                    <a:extLst>
                      <a:ext uri="{FF2B5EF4-FFF2-40B4-BE49-F238E27FC236}">
                        <a16:creationId xmlns:a16="http://schemas.microsoft.com/office/drawing/2014/main" id="{905D3FC5-7FC5-4004-A93D-E5330207E509}"/>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5" name="Freeform 34">
                    <a:extLst>
                      <a:ext uri="{FF2B5EF4-FFF2-40B4-BE49-F238E27FC236}">
                        <a16:creationId xmlns:a16="http://schemas.microsoft.com/office/drawing/2014/main" id="{097397C5-055E-4A4D-BA5D-C698392C3D9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6" name="Freeform 35">
                    <a:extLst>
                      <a:ext uri="{FF2B5EF4-FFF2-40B4-BE49-F238E27FC236}">
                        <a16:creationId xmlns:a16="http://schemas.microsoft.com/office/drawing/2014/main" id="{CDF1158C-F6CD-4109-925D-2D5929F25A2D}"/>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7" name="Freeform 36">
                    <a:extLst>
                      <a:ext uri="{FF2B5EF4-FFF2-40B4-BE49-F238E27FC236}">
                        <a16:creationId xmlns:a16="http://schemas.microsoft.com/office/drawing/2014/main" id="{7CAA5DA3-2E73-4C28-9D32-817FBFCA8E6D}"/>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8" name="Freeform 37">
                    <a:extLst>
                      <a:ext uri="{FF2B5EF4-FFF2-40B4-BE49-F238E27FC236}">
                        <a16:creationId xmlns:a16="http://schemas.microsoft.com/office/drawing/2014/main" id="{98143F9F-D4D4-4116-A0CC-47262989A9E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9" name="Freeform 38">
                    <a:extLst>
                      <a:ext uri="{FF2B5EF4-FFF2-40B4-BE49-F238E27FC236}">
                        <a16:creationId xmlns:a16="http://schemas.microsoft.com/office/drawing/2014/main" id="{83614B13-BF19-47EB-BF63-00CCF0F4A78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19" name="Oval 718">
                  <a:extLst>
                    <a:ext uri="{FF2B5EF4-FFF2-40B4-BE49-F238E27FC236}">
                      <a16:creationId xmlns:a16="http://schemas.microsoft.com/office/drawing/2014/main" id="{E1CC3513-648E-4131-875C-627198EDE947}"/>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0" name="Oval 719">
                  <a:extLst>
                    <a:ext uri="{FF2B5EF4-FFF2-40B4-BE49-F238E27FC236}">
                      <a16:creationId xmlns:a16="http://schemas.microsoft.com/office/drawing/2014/main" id="{6D9E7D4D-1365-4173-8050-E9DDDCFD803F}"/>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1" name="Oval 720">
                  <a:extLst>
                    <a:ext uri="{FF2B5EF4-FFF2-40B4-BE49-F238E27FC236}">
                      <a16:creationId xmlns:a16="http://schemas.microsoft.com/office/drawing/2014/main" id="{1CBAFCB3-D8B4-4D0A-9B07-FFC935FC9953}"/>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15" name="Rectangle 714">
                <a:extLst>
                  <a:ext uri="{FF2B5EF4-FFF2-40B4-BE49-F238E27FC236}">
                    <a16:creationId xmlns:a16="http://schemas.microsoft.com/office/drawing/2014/main" id="{0DB642EB-A4A4-49A9-B5E7-A58B3112BEEE}"/>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12" name="Group 11">
              <a:extLst>
                <a:ext uri="{FF2B5EF4-FFF2-40B4-BE49-F238E27FC236}">
                  <a16:creationId xmlns:a16="http://schemas.microsoft.com/office/drawing/2014/main" id="{94473E90-C997-43E1-9DB3-CAFF568310F0}"/>
                </a:ext>
              </a:extLst>
            </p:cNvPr>
            <p:cNvGrpSpPr/>
            <p:nvPr/>
          </p:nvGrpSpPr>
          <p:grpSpPr>
            <a:xfrm>
              <a:off x="10018613" y="4017610"/>
              <a:ext cx="2032864" cy="733907"/>
              <a:chOff x="10018613" y="3953126"/>
              <a:chExt cx="2032864" cy="733907"/>
            </a:xfrm>
          </p:grpSpPr>
          <p:pic>
            <p:nvPicPr>
              <p:cNvPr id="671" name="Picture 670">
                <a:extLst>
                  <a:ext uri="{FF2B5EF4-FFF2-40B4-BE49-F238E27FC236}">
                    <a16:creationId xmlns:a16="http://schemas.microsoft.com/office/drawing/2014/main" id="{742BCCCA-4E6E-404C-B896-B5A9800BE7CA}"/>
                  </a:ext>
                </a:extLst>
              </p:cNvPr>
              <p:cNvPicPr>
                <a:picLocks noChangeAspect="1"/>
              </p:cNvPicPr>
              <p:nvPr/>
            </p:nvPicPr>
            <p:blipFill>
              <a:blip r:embed="rId30"/>
              <a:stretch>
                <a:fillRect/>
              </a:stretch>
            </p:blipFill>
            <p:spPr>
              <a:xfrm>
                <a:off x="10664283" y="4266629"/>
                <a:ext cx="224303" cy="149536"/>
              </a:xfrm>
              <a:prstGeom prst="rect">
                <a:avLst/>
              </a:prstGeom>
            </p:spPr>
          </p:pic>
          <p:pic>
            <p:nvPicPr>
              <p:cNvPr id="672" name="Picture 671">
                <a:extLst>
                  <a:ext uri="{FF2B5EF4-FFF2-40B4-BE49-F238E27FC236}">
                    <a16:creationId xmlns:a16="http://schemas.microsoft.com/office/drawing/2014/main" id="{A54326F1-184B-4045-AD58-4E8F03DA851D}"/>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64398" y="4518755"/>
                <a:ext cx="184163" cy="145309"/>
              </a:xfrm>
              <a:prstGeom prst="rect">
                <a:avLst/>
              </a:prstGeom>
            </p:spPr>
          </p:pic>
          <p:pic>
            <p:nvPicPr>
              <p:cNvPr id="673" name="Picture 672">
                <a:extLst>
                  <a:ext uri="{FF2B5EF4-FFF2-40B4-BE49-F238E27FC236}">
                    <a16:creationId xmlns:a16="http://schemas.microsoft.com/office/drawing/2014/main" id="{3BB9DDEF-8FE5-4451-9618-12C1B171F9E5}"/>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037345" y="4212733"/>
                <a:ext cx="140386" cy="257327"/>
              </a:xfrm>
              <a:prstGeom prst="rect">
                <a:avLst/>
              </a:prstGeom>
            </p:spPr>
          </p:pic>
          <p:pic>
            <p:nvPicPr>
              <p:cNvPr id="674" name="Picture 673">
                <a:extLst>
                  <a:ext uri="{FF2B5EF4-FFF2-40B4-BE49-F238E27FC236}">
                    <a16:creationId xmlns:a16="http://schemas.microsoft.com/office/drawing/2014/main" id="{314EC82C-F52B-48C7-9879-A6EE12ABFBF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306737" y="4268901"/>
                <a:ext cx="269515" cy="144991"/>
              </a:xfrm>
              <a:prstGeom prst="rect">
                <a:avLst/>
              </a:prstGeom>
            </p:spPr>
          </p:pic>
          <p:pic>
            <p:nvPicPr>
              <p:cNvPr id="675" name="Picture 674">
                <a:extLst>
                  <a:ext uri="{FF2B5EF4-FFF2-40B4-BE49-F238E27FC236}">
                    <a16:creationId xmlns:a16="http://schemas.microsoft.com/office/drawing/2014/main" id="{3264AD44-AFE3-4A80-9298-6FEED3BE990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018613" y="4495787"/>
                <a:ext cx="191246" cy="191246"/>
              </a:xfrm>
              <a:prstGeom prst="rect">
                <a:avLst/>
              </a:prstGeom>
            </p:spPr>
          </p:pic>
          <p:pic>
            <p:nvPicPr>
              <p:cNvPr id="676" name="Picture 675">
                <a:extLst>
                  <a:ext uri="{FF2B5EF4-FFF2-40B4-BE49-F238E27FC236}">
                    <a16:creationId xmlns:a16="http://schemas.microsoft.com/office/drawing/2014/main" id="{B47DC2B7-5DC4-4199-9455-1574014398FC}"/>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49651" y="4183872"/>
                <a:ext cx="501826" cy="315049"/>
              </a:xfrm>
              <a:prstGeom prst="rect">
                <a:avLst/>
              </a:prstGeom>
            </p:spPr>
          </p:pic>
          <p:pic>
            <p:nvPicPr>
              <p:cNvPr id="677" name="Picture 676">
                <a:extLst>
                  <a:ext uri="{FF2B5EF4-FFF2-40B4-BE49-F238E27FC236}">
                    <a16:creationId xmlns:a16="http://schemas.microsoft.com/office/drawing/2014/main" id="{02DBCC52-B642-49C2-97F0-1E86B2E80C2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95717" y="4505098"/>
                <a:ext cx="276198" cy="172623"/>
              </a:xfrm>
              <a:prstGeom prst="rect">
                <a:avLst/>
              </a:prstGeom>
            </p:spPr>
          </p:pic>
          <p:grpSp>
            <p:nvGrpSpPr>
              <p:cNvPr id="678" name="Group 677">
                <a:extLst>
                  <a:ext uri="{FF2B5EF4-FFF2-40B4-BE49-F238E27FC236}">
                    <a16:creationId xmlns:a16="http://schemas.microsoft.com/office/drawing/2014/main" id="{8FD2E63F-A526-4FA5-B6FB-1E00051CB36A}"/>
                  </a:ext>
                </a:extLst>
              </p:cNvPr>
              <p:cNvGrpSpPr/>
              <p:nvPr/>
            </p:nvGrpSpPr>
            <p:grpSpPr>
              <a:xfrm>
                <a:off x="11000072" y="4566700"/>
                <a:ext cx="203852" cy="49419"/>
                <a:chOff x="11279844" y="3739404"/>
                <a:chExt cx="343140" cy="83186"/>
              </a:xfrm>
            </p:grpSpPr>
            <p:sp>
              <p:nvSpPr>
                <p:cNvPr id="680" name="Oval 679">
                  <a:extLst>
                    <a:ext uri="{FF2B5EF4-FFF2-40B4-BE49-F238E27FC236}">
                      <a16:creationId xmlns:a16="http://schemas.microsoft.com/office/drawing/2014/main" id="{432F9DDE-5F48-4210-9D26-D8A5F534DAD5}"/>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1" name="Oval 680">
                  <a:extLst>
                    <a:ext uri="{FF2B5EF4-FFF2-40B4-BE49-F238E27FC236}">
                      <a16:creationId xmlns:a16="http://schemas.microsoft.com/office/drawing/2014/main" id="{AE966003-1B37-4582-8D78-427A9E1D3517}"/>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2" name="Oval 681">
                  <a:extLst>
                    <a:ext uri="{FF2B5EF4-FFF2-40B4-BE49-F238E27FC236}">
                      <a16:creationId xmlns:a16="http://schemas.microsoft.com/office/drawing/2014/main" id="{7DD1162F-4A43-4E31-9454-B05049EF5736}"/>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679" name="Picture 678">
                <a:extLst>
                  <a:ext uri="{FF2B5EF4-FFF2-40B4-BE49-F238E27FC236}">
                    <a16:creationId xmlns:a16="http://schemas.microsoft.com/office/drawing/2014/main" id="{8B7E5721-A93D-4E2F-8E4C-4E0499915360}"/>
                  </a:ext>
                </a:extLst>
              </p:cNvPr>
              <p:cNvPicPr>
                <a:picLocks noChangeAspect="1"/>
              </p:cNvPicPr>
              <p:nvPr/>
            </p:nvPicPr>
            <p:blipFill rotWithShape="1">
              <a:blip r:embed="rId37">
                <a:extLst>
                  <a:ext uri="{28A0092B-C50C-407E-A947-70E740481C1C}">
                    <a14:useLocalDpi xmlns:a14="http://schemas.microsoft.com/office/drawing/2010/main" val="0"/>
                  </a:ext>
                </a:extLst>
              </a:blip>
              <a:srcRect l="13212" t="27676" r="12301" b="27919"/>
              <a:stretch/>
            </p:blipFill>
            <p:spPr>
              <a:xfrm>
                <a:off x="10279119" y="4231793"/>
                <a:ext cx="367709" cy="219207"/>
              </a:xfrm>
              <a:prstGeom prst="rect">
                <a:avLst/>
              </a:prstGeom>
            </p:spPr>
          </p:pic>
          <p:sp>
            <p:nvSpPr>
              <p:cNvPr id="669" name="Rectangle 668">
                <a:extLst>
                  <a:ext uri="{FF2B5EF4-FFF2-40B4-BE49-F238E27FC236}">
                    <a16:creationId xmlns:a16="http://schemas.microsoft.com/office/drawing/2014/main" id="{14AEEC8E-55ED-4710-BB33-7F7B39F0CA72}"/>
                  </a:ext>
                </a:extLst>
              </p:cNvPr>
              <p:cNvSpPr/>
              <p:nvPr/>
            </p:nvSpPr>
            <p:spPr>
              <a:xfrm>
                <a:off x="10031177" y="3953126"/>
                <a:ext cx="1990778"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732" name="TextBox 731">
                <a:extLst>
                  <a:ext uri="{FF2B5EF4-FFF2-40B4-BE49-F238E27FC236}">
                    <a16:creationId xmlns:a16="http://schemas.microsoft.com/office/drawing/2014/main" id="{47F6E368-42EF-46D1-AF8E-0B8ABDD1B495}"/>
                  </a:ext>
                </a:extLst>
              </p:cNvPr>
              <p:cNvSpPr txBox="1"/>
              <p:nvPr/>
            </p:nvSpPr>
            <p:spPr>
              <a:xfrm>
                <a:off x="10768386" y="4181502"/>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cxnSp>
          <p:nvCxnSpPr>
            <p:cNvPr id="775" name="Connector: Elbow 774">
              <a:extLst>
                <a:ext uri="{FF2B5EF4-FFF2-40B4-BE49-F238E27FC236}">
                  <a16:creationId xmlns:a16="http://schemas.microsoft.com/office/drawing/2014/main" id="{C7AD2917-86F8-4B66-8423-38E3297E46BF}"/>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6" name="Connector: Elbow 775">
              <a:extLst>
                <a:ext uri="{FF2B5EF4-FFF2-40B4-BE49-F238E27FC236}">
                  <a16:creationId xmlns:a16="http://schemas.microsoft.com/office/drawing/2014/main" id="{0DC1EFD7-7515-4D84-9CD6-A3904BF744D7}"/>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41" name="Group 740">
              <a:extLst>
                <a:ext uri="{FF2B5EF4-FFF2-40B4-BE49-F238E27FC236}">
                  <a16:creationId xmlns:a16="http://schemas.microsoft.com/office/drawing/2014/main" id="{AAC89B04-1F0E-42DD-929B-230959ADA899}"/>
                </a:ext>
              </a:extLst>
            </p:cNvPr>
            <p:cNvGrpSpPr/>
            <p:nvPr/>
          </p:nvGrpSpPr>
          <p:grpSpPr>
            <a:xfrm>
              <a:off x="8177561" y="1940884"/>
              <a:ext cx="1280632" cy="333182"/>
              <a:chOff x="8061611" y="2111873"/>
              <a:chExt cx="1280632" cy="333182"/>
            </a:xfrm>
          </p:grpSpPr>
          <p:sp>
            <p:nvSpPr>
              <p:cNvPr id="742" name="Flowchart: Alternate Process 741">
                <a:extLst>
                  <a:ext uri="{FF2B5EF4-FFF2-40B4-BE49-F238E27FC236}">
                    <a16:creationId xmlns:a16="http://schemas.microsoft.com/office/drawing/2014/main" id="{D992C7FF-A405-4509-A5E4-BA83E3F86F44}"/>
                  </a:ext>
                </a:extLst>
              </p:cNvPr>
              <p:cNvSpPr/>
              <p:nvPr/>
            </p:nvSpPr>
            <p:spPr bwMode="auto">
              <a:xfrm>
                <a:off x="8061611" y="2111873"/>
                <a:ext cx="1280632" cy="333182"/>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Resource Manager</a:t>
                </a:r>
              </a:p>
            </p:txBody>
          </p:sp>
          <p:pic>
            <p:nvPicPr>
              <p:cNvPr id="743" name="Picture 742">
                <a:extLst>
                  <a:ext uri="{FF2B5EF4-FFF2-40B4-BE49-F238E27FC236}">
                    <a16:creationId xmlns:a16="http://schemas.microsoft.com/office/drawing/2014/main" id="{03247D91-49C8-4C04-913D-45D0EB66B0D7}"/>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0949" y="2169878"/>
                <a:ext cx="285230" cy="212686"/>
              </a:xfrm>
              <a:prstGeom prst="rect">
                <a:avLst/>
              </a:prstGeom>
            </p:spPr>
          </p:pic>
        </p:grpSp>
        <p:cxnSp>
          <p:nvCxnSpPr>
            <p:cNvPr id="243" name="Connector: Elbow 242">
              <a:extLst>
                <a:ext uri="{FF2B5EF4-FFF2-40B4-BE49-F238E27FC236}">
                  <a16:creationId xmlns:a16="http://schemas.microsoft.com/office/drawing/2014/main" id="{0ABB205E-8B5F-4588-ABC3-2E013D82EFBB}"/>
                </a:ext>
              </a:extLst>
            </p:cNvPr>
            <p:cNvCxnSpPr>
              <a:cxnSpLocks/>
              <a:stCxn id="750" idx="3"/>
            </p:cNvCxnSpPr>
            <p:nvPr/>
          </p:nvCxnSpPr>
          <p:spPr>
            <a:xfrm flipV="1">
              <a:off x="8820079" y="3328179"/>
              <a:ext cx="1199660"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F0EE167E-65BF-43AE-983A-C2959BE45C2B}"/>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F75D5182-8EF3-4A52-8F56-0C9FD5B6846C}"/>
                </a:ext>
              </a:extLst>
            </p:cNvPr>
            <p:cNvCxnSpPr>
              <a:cxnSpLocks/>
              <a:endCxn id="669"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57" name="Group 756">
              <a:extLst>
                <a:ext uri="{FF2B5EF4-FFF2-40B4-BE49-F238E27FC236}">
                  <a16:creationId xmlns:a16="http://schemas.microsoft.com/office/drawing/2014/main" id="{DC662587-F55F-44D0-BB3A-CC6858ACC901}"/>
                </a:ext>
              </a:extLst>
            </p:cNvPr>
            <p:cNvGrpSpPr/>
            <p:nvPr/>
          </p:nvGrpSpPr>
          <p:grpSpPr>
            <a:xfrm>
              <a:off x="8177561" y="3995379"/>
              <a:ext cx="1525899" cy="274564"/>
              <a:chOff x="7750627" y="4231083"/>
              <a:chExt cx="1525899" cy="274564"/>
            </a:xfrm>
          </p:grpSpPr>
          <p:sp>
            <p:nvSpPr>
              <p:cNvPr id="758" name="Flowchart: Alternate Process 757">
                <a:extLst>
                  <a:ext uri="{FF2B5EF4-FFF2-40B4-BE49-F238E27FC236}">
                    <a16:creationId xmlns:a16="http://schemas.microsoft.com/office/drawing/2014/main" id="{0947A334-BD66-44B2-BA1D-FA26C93F3414}"/>
                  </a:ext>
                </a:extLst>
              </p:cNvPr>
              <p:cNvSpPr/>
              <p:nvPr/>
            </p:nvSpPr>
            <p:spPr bwMode="auto">
              <a:xfrm>
                <a:off x="7750627" y="4231083"/>
                <a:ext cx="1525899" cy="274564"/>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grpSp>
            <p:nvGrpSpPr>
              <p:cNvPr id="759" name="Group 758">
                <a:extLst>
                  <a:ext uri="{FF2B5EF4-FFF2-40B4-BE49-F238E27FC236}">
                    <a16:creationId xmlns:a16="http://schemas.microsoft.com/office/drawing/2014/main" id="{91BCA713-F714-4F5C-8D70-6A1A82E90251}"/>
                  </a:ext>
                </a:extLst>
              </p:cNvPr>
              <p:cNvGrpSpPr/>
              <p:nvPr/>
            </p:nvGrpSpPr>
            <p:grpSpPr>
              <a:xfrm>
                <a:off x="7850362" y="4247473"/>
                <a:ext cx="222072" cy="217683"/>
                <a:chOff x="9814237" y="2294368"/>
                <a:chExt cx="934121" cy="915659"/>
              </a:xfrm>
            </p:grpSpPr>
            <p:sp>
              <p:nvSpPr>
                <p:cNvPr id="765" name="Rectangle 764">
                  <a:extLst>
                    <a:ext uri="{FF2B5EF4-FFF2-40B4-BE49-F238E27FC236}">
                      <a16:creationId xmlns:a16="http://schemas.microsoft.com/office/drawing/2014/main" id="{9342E3D0-5092-4300-8E91-2DE83592FB94}"/>
                    </a:ext>
                  </a:extLst>
                </p:cNvPr>
                <p:cNvSpPr/>
                <p:nvPr/>
              </p:nvSpPr>
              <p:spPr>
                <a:xfrm rot="2660099">
                  <a:off x="10021084" y="2510036"/>
                  <a:ext cx="557906" cy="5717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66" name="Freeform: Shape 1817">
                  <a:extLst>
                    <a:ext uri="{FF2B5EF4-FFF2-40B4-BE49-F238E27FC236}">
                      <a16:creationId xmlns:a16="http://schemas.microsoft.com/office/drawing/2014/main" id="{DF9010B0-9523-4E04-A1E6-CFFC7DFB972E}"/>
                    </a:ext>
                  </a:extLst>
                </p:cNvPr>
                <p:cNvSpPr/>
                <p:nvPr/>
              </p:nvSpPr>
              <p:spPr>
                <a:xfrm flipV="1">
                  <a:off x="9814237" y="2294368"/>
                  <a:ext cx="934121" cy="915659"/>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60" tIns="143408" rIns="179260" bIns="143408" anchor="t" anchorCtr="1" compatLnSpc="1">
                  <a:noAutofit/>
                </a:bodyPr>
                <a:lstStyle/>
                <a:p>
                  <a:pPr marL="0" marR="0" lvl="0" indent="0" algn="ctr" defTabSz="91399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800"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grpSp>
        <p:grpSp>
          <p:nvGrpSpPr>
            <p:cNvPr id="8" name="Group 7">
              <a:extLst>
                <a:ext uri="{FF2B5EF4-FFF2-40B4-BE49-F238E27FC236}">
                  <a16:creationId xmlns:a16="http://schemas.microsoft.com/office/drawing/2014/main" id="{75FBFF84-D355-4B24-8909-4AEBB0C93D3E}"/>
                </a:ext>
              </a:extLst>
            </p:cNvPr>
            <p:cNvGrpSpPr/>
            <p:nvPr/>
          </p:nvGrpSpPr>
          <p:grpSpPr>
            <a:xfrm>
              <a:off x="6535574" y="3251682"/>
              <a:ext cx="2284505" cy="461417"/>
              <a:chOff x="6468884" y="3174250"/>
              <a:chExt cx="2284505" cy="461417"/>
            </a:xfrm>
          </p:grpSpPr>
          <p:sp>
            <p:nvSpPr>
              <p:cNvPr id="750" name="Flowchart: Alternate Process 749">
                <a:extLst>
                  <a:ext uri="{FF2B5EF4-FFF2-40B4-BE49-F238E27FC236}">
                    <a16:creationId xmlns:a16="http://schemas.microsoft.com/office/drawing/2014/main" id="{BD168997-5FC4-4100-ABDA-14A021B408DA}"/>
                  </a:ext>
                </a:extLst>
              </p:cNvPr>
              <p:cNvSpPr/>
              <p:nvPr/>
            </p:nvSpPr>
            <p:spPr bwMode="auto">
              <a:xfrm>
                <a:off x="6468884" y="3174250"/>
                <a:ext cx="2284505" cy="46141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751" name="Picture 750">
                <a:extLst>
                  <a:ext uri="{FF2B5EF4-FFF2-40B4-BE49-F238E27FC236}">
                    <a16:creationId xmlns:a16="http://schemas.microsoft.com/office/drawing/2014/main" id="{E631ECDF-C060-4A30-930A-CD6220F29322}"/>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787605" y="3247539"/>
                <a:ext cx="334308" cy="271060"/>
              </a:xfrm>
              <a:prstGeom prst="rect">
                <a:avLst/>
              </a:prstGeom>
            </p:spPr>
          </p:pic>
        </p:grpSp>
        <p:grpSp>
          <p:nvGrpSpPr>
            <p:cNvPr id="258" name="Group 257">
              <a:extLst>
                <a:ext uri="{FF2B5EF4-FFF2-40B4-BE49-F238E27FC236}">
                  <a16:creationId xmlns:a16="http://schemas.microsoft.com/office/drawing/2014/main" id="{18838130-0F20-4D1C-AEFD-BA4797D27572}"/>
                </a:ext>
              </a:extLst>
            </p:cNvPr>
            <p:cNvGrpSpPr/>
            <p:nvPr/>
          </p:nvGrpSpPr>
          <p:grpSpPr>
            <a:xfrm>
              <a:off x="8590110" y="2813790"/>
              <a:ext cx="1228899" cy="377976"/>
              <a:chOff x="5530895" y="1367167"/>
              <a:chExt cx="1228899" cy="377976"/>
            </a:xfrm>
          </p:grpSpPr>
          <p:sp>
            <p:nvSpPr>
              <p:cNvPr id="259" name="Speech Bubble: Rectangle with Corners Rounded 258">
                <a:extLst>
                  <a:ext uri="{FF2B5EF4-FFF2-40B4-BE49-F238E27FC236}">
                    <a16:creationId xmlns:a16="http://schemas.microsoft.com/office/drawing/2014/main" id="{05880022-973A-4B17-B7D7-341D086BAED8}"/>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260" name="Graphic 259" descr="Chat bubble">
                <a:extLst>
                  <a:ext uri="{FF2B5EF4-FFF2-40B4-BE49-F238E27FC236}">
                    <a16:creationId xmlns:a16="http://schemas.microsoft.com/office/drawing/2014/main" id="{104EC8C5-C477-482E-AF3E-F580AC6BB9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3922" y="1436827"/>
                <a:ext cx="244878" cy="244878"/>
              </a:xfrm>
              <a:prstGeom prst="rect">
                <a:avLst/>
              </a:prstGeom>
            </p:spPr>
          </p:pic>
        </p:grpSp>
        <p:cxnSp>
          <p:nvCxnSpPr>
            <p:cNvPr id="268" name="Connector: Elbow 267">
              <a:extLst>
                <a:ext uri="{FF2B5EF4-FFF2-40B4-BE49-F238E27FC236}">
                  <a16:creationId xmlns:a16="http://schemas.microsoft.com/office/drawing/2014/main" id="{E8785433-BC71-40AB-9DBC-C26E107A485A}"/>
                </a:ext>
              </a:extLst>
            </p:cNvPr>
            <p:cNvCxnSpPr>
              <a:cxnSpLocks/>
            </p:cNvCxnSpPr>
            <p:nvPr/>
          </p:nvCxnSpPr>
          <p:spPr>
            <a:xfrm>
              <a:off x="5796466" y="4162111"/>
              <a:ext cx="4234711" cy="1463040"/>
            </a:xfrm>
            <a:prstGeom prst="bentConnector3">
              <a:avLst>
                <a:gd name="adj1" fmla="val 35049"/>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4D33A7EF-E5FE-4FBD-8003-793CDEE9788E}"/>
                </a:ext>
              </a:extLst>
            </p:cNvPr>
            <p:cNvCxnSpPr>
              <a:cxnSpLocks/>
            </p:cNvCxnSpPr>
            <p:nvPr/>
          </p:nvCxnSpPr>
          <p:spPr>
            <a:xfrm>
              <a:off x="5966552" y="4029708"/>
              <a:ext cx="4064625" cy="960120"/>
            </a:xfrm>
            <a:prstGeom prst="bentConnector3">
              <a:avLst>
                <a:gd name="adj1" fmla="val 370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33" name="Group 732">
              <a:extLst>
                <a:ext uri="{FF2B5EF4-FFF2-40B4-BE49-F238E27FC236}">
                  <a16:creationId xmlns:a16="http://schemas.microsoft.com/office/drawing/2014/main" id="{F0C83B6A-C870-4D2B-8275-9B83C49A0E6A}"/>
                </a:ext>
              </a:extLst>
            </p:cNvPr>
            <p:cNvGrpSpPr/>
            <p:nvPr/>
          </p:nvGrpSpPr>
          <p:grpSpPr>
            <a:xfrm>
              <a:off x="8177561" y="4747141"/>
              <a:ext cx="1362324" cy="438236"/>
              <a:chOff x="7827665" y="4623128"/>
              <a:chExt cx="1362324" cy="438236"/>
            </a:xfrm>
          </p:grpSpPr>
          <p:sp>
            <p:nvSpPr>
              <p:cNvPr id="734" name="Flowchart: Alternate Process 733">
                <a:hlinkClick r:id="rId39"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18808BCB-B75F-41E2-A0E6-BD533A6CDD35}"/>
                  </a:ext>
                </a:extLst>
              </p:cNvPr>
              <p:cNvSpPr/>
              <p:nvPr/>
            </p:nvSpPr>
            <p:spPr bwMode="auto">
              <a:xfrm>
                <a:off x="7827665" y="4623128"/>
                <a:ext cx="1362324" cy="438236"/>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p:txBody>
          </p:sp>
          <p:pic>
            <p:nvPicPr>
              <p:cNvPr id="735" name="Picture 734">
                <a:extLst>
                  <a:ext uri="{FF2B5EF4-FFF2-40B4-BE49-F238E27FC236}">
                    <a16:creationId xmlns:a16="http://schemas.microsoft.com/office/drawing/2014/main" id="{6DD13058-8BCA-41DC-A53A-EDDDC6BAAAEE}"/>
                  </a:ext>
                </a:extLst>
              </p:cNvPr>
              <p:cNvPicPr>
                <a:picLocks noChangeAspect="1"/>
              </p:cNvPicPr>
              <p:nvPr/>
            </p:nvPicPr>
            <p:blipFill rotWithShape="1">
              <a:blip r:embed="rId40"/>
              <a:srcRect r="37882" b="38239"/>
              <a:stretch/>
            </p:blipFill>
            <p:spPr>
              <a:xfrm>
                <a:off x="7904834" y="4705086"/>
                <a:ext cx="233150" cy="274320"/>
              </a:xfrm>
              <a:prstGeom prst="rect">
                <a:avLst/>
              </a:prstGeom>
            </p:spPr>
          </p:pic>
        </p:grpSp>
        <p:grpSp>
          <p:nvGrpSpPr>
            <p:cNvPr id="767" name="Group 766">
              <a:extLst>
                <a:ext uri="{FF2B5EF4-FFF2-40B4-BE49-F238E27FC236}">
                  <a16:creationId xmlns:a16="http://schemas.microsoft.com/office/drawing/2014/main" id="{E946E131-C004-4574-81C8-CA8174D5741F}"/>
                </a:ext>
              </a:extLst>
            </p:cNvPr>
            <p:cNvGrpSpPr/>
            <p:nvPr/>
          </p:nvGrpSpPr>
          <p:grpSpPr>
            <a:xfrm>
              <a:off x="8177561" y="5424775"/>
              <a:ext cx="1515175" cy="341194"/>
              <a:chOff x="8010761" y="5543381"/>
              <a:chExt cx="1515175" cy="341194"/>
            </a:xfrm>
          </p:grpSpPr>
          <p:sp>
            <p:nvSpPr>
              <p:cNvPr id="768" name="Flowchart: Alternate Process 767">
                <a:hlinkClick r:id="rId41" tooltip="Microsoft Intune provides mobile device management, mobile application management, and PC management capabilities from the cloud. "/>
                <a:extLst>
                  <a:ext uri="{FF2B5EF4-FFF2-40B4-BE49-F238E27FC236}">
                    <a16:creationId xmlns:a16="http://schemas.microsoft.com/office/drawing/2014/main" id="{0F082850-BB6B-40BC-B0AA-F71C67C0160B}"/>
                  </a:ext>
                </a:extLst>
              </p:cNvPr>
              <p:cNvSpPr/>
              <p:nvPr/>
            </p:nvSpPr>
            <p:spPr bwMode="auto">
              <a:xfrm>
                <a:off x="8010761" y="5543381"/>
                <a:ext cx="1515175" cy="341194"/>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769" name="Picture 2" descr="Image result for intune logo">
                <a:extLst>
                  <a:ext uri="{FF2B5EF4-FFF2-40B4-BE49-F238E27FC236}">
                    <a16:creationId xmlns:a16="http://schemas.microsoft.com/office/drawing/2014/main" id="{245DFD67-64A0-41A5-A578-448C8D7D5CA5}"/>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3" name="Group 272">
              <a:extLst>
                <a:ext uri="{FF2B5EF4-FFF2-40B4-BE49-F238E27FC236}">
                  <a16:creationId xmlns:a16="http://schemas.microsoft.com/office/drawing/2014/main" id="{DB580786-827A-428C-BE93-8FB3A7BD78C9}"/>
                </a:ext>
              </a:extLst>
            </p:cNvPr>
            <p:cNvGrpSpPr/>
            <p:nvPr/>
          </p:nvGrpSpPr>
          <p:grpSpPr>
            <a:xfrm>
              <a:off x="6698964" y="5726456"/>
              <a:ext cx="1338981" cy="254783"/>
              <a:chOff x="4435055" y="564768"/>
              <a:chExt cx="1338981" cy="254783"/>
            </a:xfrm>
          </p:grpSpPr>
          <p:sp>
            <p:nvSpPr>
              <p:cNvPr id="274" name="Speech Bubble: Rectangle with Corners Rounded 273">
                <a:extLst>
                  <a:ext uri="{FF2B5EF4-FFF2-40B4-BE49-F238E27FC236}">
                    <a16:creationId xmlns:a16="http://schemas.microsoft.com/office/drawing/2014/main" id="{305739E7-94BF-4F2B-99C9-EBD264069839}"/>
                  </a:ext>
                </a:extLst>
              </p:cNvPr>
              <p:cNvSpPr/>
              <p:nvPr/>
            </p:nvSpPr>
            <p:spPr bwMode="auto">
              <a:xfrm>
                <a:off x="4435055" y="564768"/>
                <a:ext cx="1338981" cy="240066"/>
              </a:xfrm>
              <a:prstGeom prst="wedgeRoundRectCallout">
                <a:avLst>
                  <a:gd name="adj1" fmla="val 21173"/>
                  <a:gd name="adj2" fmla="val -70506"/>
                  <a:gd name="adj3" fmla="val 16667"/>
                </a:avLst>
              </a:prstGeom>
              <a:solidFill>
                <a:schemeClr val="accent4"/>
              </a:solidFill>
              <a:ln w="19050">
                <a:solidFill>
                  <a:schemeClr val="accent4">
                    <a:lumMod val="75000"/>
                  </a:schemeClr>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Approved Apps</a:t>
                </a:r>
              </a:p>
            </p:txBody>
          </p:sp>
          <p:pic>
            <p:nvPicPr>
              <p:cNvPr id="275" name="Graphic 274" descr="Chat bubble">
                <a:extLst>
                  <a:ext uri="{FF2B5EF4-FFF2-40B4-BE49-F238E27FC236}">
                    <a16:creationId xmlns:a16="http://schemas.microsoft.com/office/drawing/2014/main" id="{E18A0062-9A95-4AF0-88F9-4E119A36E9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4244" y="574673"/>
                <a:ext cx="244878" cy="244878"/>
              </a:xfrm>
              <a:prstGeom prst="rect">
                <a:avLst/>
              </a:prstGeom>
            </p:spPr>
          </p:pic>
        </p:grpSp>
        <p:grpSp>
          <p:nvGrpSpPr>
            <p:cNvPr id="254" name="Group 253">
              <a:extLst>
                <a:ext uri="{FF2B5EF4-FFF2-40B4-BE49-F238E27FC236}">
                  <a16:creationId xmlns:a16="http://schemas.microsoft.com/office/drawing/2014/main" id="{CA726A1C-1A22-4964-A603-C662BB261AD1}"/>
                </a:ext>
              </a:extLst>
            </p:cNvPr>
            <p:cNvGrpSpPr/>
            <p:nvPr/>
          </p:nvGrpSpPr>
          <p:grpSpPr>
            <a:xfrm>
              <a:off x="7385939" y="1465127"/>
              <a:ext cx="1384548" cy="377976"/>
              <a:chOff x="5522826" y="1254791"/>
              <a:chExt cx="1384548" cy="377976"/>
            </a:xfrm>
          </p:grpSpPr>
          <p:sp>
            <p:nvSpPr>
              <p:cNvPr id="255" name="Speech Bubble: Rectangle with Corners Rounded 254">
                <a:extLst>
                  <a:ext uri="{FF2B5EF4-FFF2-40B4-BE49-F238E27FC236}">
                    <a16:creationId xmlns:a16="http://schemas.microsoft.com/office/drawing/2014/main" id="{D1853EB6-6F09-4038-8655-28E2E5829E14}"/>
                  </a:ext>
                </a:extLst>
              </p:cNvPr>
              <p:cNvSpPr/>
              <p:nvPr/>
            </p:nvSpPr>
            <p:spPr bwMode="auto">
              <a:xfrm>
                <a:off x="5522826" y="1254791"/>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256" name="Graphic 255" descr="Chat bubble">
                <a:extLst>
                  <a:ext uri="{FF2B5EF4-FFF2-40B4-BE49-F238E27FC236}">
                    <a16:creationId xmlns:a16="http://schemas.microsoft.com/office/drawing/2014/main" id="{A525BF97-E086-47AC-9A87-4E60566101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2014" y="1316108"/>
                <a:ext cx="244878" cy="244878"/>
              </a:xfrm>
              <a:prstGeom prst="rect">
                <a:avLst/>
              </a:prstGeom>
            </p:spPr>
          </p:pic>
        </p:grpSp>
        <p:cxnSp>
          <p:nvCxnSpPr>
            <p:cNvPr id="376" name="Straight Connector 375">
              <a:extLst>
                <a:ext uri="{FF2B5EF4-FFF2-40B4-BE49-F238E27FC236}">
                  <a16:creationId xmlns:a16="http://schemas.microsoft.com/office/drawing/2014/main" id="{00EF05EE-9C45-4862-AA0A-501701C3C0E8}"/>
                </a:ext>
              </a:extLst>
            </p:cNvPr>
            <p:cNvCxnSpPr>
              <a:cxnSpLocks/>
            </p:cNvCxnSpPr>
            <p:nvPr/>
          </p:nvCxnSpPr>
          <p:spPr>
            <a:xfrm>
              <a:off x="8248490" y="6179056"/>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60858A4-F15F-4B81-8838-58C65C363A8B}"/>
              </a:ext>
            </a:extLst>
          </p:cNvPr>
          <p:cNvGrpSpPr/>
          <p:nvPr/>
        </p:nvGrpSpPr>
        <p:grpSpPr>
          <a:xfrm>
            <a:off x="897088" y="3663124"/>
            <a:ext cx="3799038" cy="2293876"/>
            <a:chOff x="897088" y="3663124"/>
            <a:chExt cx="3799038" cy="2293876"/>
          </a:xfrm>
        </p:grpSpPr>
        <p:grpSp>
          <p:nvGrpSpPr>
            <p:cNvPr id="392" name="Group 391">
              <a:extLst>
                <a:ext uri="{FF2B5EF4-FFF2-40B4-BE49-F238E27FC236}">
                  <a16:creationId xmlns:a16="http://schemas.microsoft.com/office/drawing/2014/main" id="{9AB1241B-F11D-4673-83C6-CA042566CB8B}"/>
                </a:ext>
              </a:extLst>
            </p:cNvPr>
            <p:cNvGrpSpPr/>
            <p:nvPr/>
          </p:nvGrpSpPr>
          <p:grpSpPr>
            <a:xfrm>
              <a:off x="897088" y="4905344"/>
              <a:ext cx="1530464" cy="549343"/>
              <a:chOff x="266024" y="4531618"/>
              <a:chExt cx="1530464" cy="549343"/>
            </a:xfrm>
          </p:grpSpPr>
          <p:grpSp>
            <p:nvGrpSpPr>
              <p:cNvPr id="393" name="Group 392">
                <a:extLst>
                  <a:ext uri="{FF2B5EF4-FFF2-40B4-BE49-F238E27FC236}">
                    <a16:creationId xmlns:a16="http://schemas.microsoft.com/office/drawing/2014/main" id="{8FC9190C-8371-47EF-89DE-D4FBF1228C3A}"/>
                  </a:ext>
                </a:extLst>
              </p:cNvPr>
              <p:cNvGrpSpPr/>
              <p:nvPr/>
            </p:nvGrpSpPr>
            <p:grpSpPr>
              <a:xfrm>
                <a:off x="266024" y="4531618"/>
                <a:ext cx="1530464" cy="549343"/>
                <a:chOff x="642736" y="6066403"/>
                <a:chExt cx="1530464" cy="549343"/>
              </a:xfrm>
            </p:grpSpPr>
            <p:sp>
              <p:nvSpPr>
                <p:cNvPr id="483" name="Rectangle 482">
                  <a:hlinkClick r:id="rId43"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07DF8D9-2AFE-42DD-9494-B8D3860EC231}"/>
                    </a:ext>
                  </a:extLst>
                </p:cNvPr>
                <p:cNvSpPr/>
                <p:nvPr/>
              </p:nvSpPr>
              <p:spPr>
                <a:xfrm>
                  <a:off x="642736" y="6066403"/>
                  <a:ext cx="1530464" cy="549343"/>
                </a:xfrm>
                <a:prstGeom prst="rect">
                  <a:avLst/>
                </a:prstGeom>
                <a:no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484" name="Picture 483">
                  <a:extLst>
                    <a:ext uri="{FF2B5EF4-FFF2-40B4-BE49-F238E27FC236}">
                      <a16:creationId xmlns:a16="http://schemas.microsoft.com/office/drawing/2014/main" id="{31DC6F48-0635-41EA-8B23-F499D1D4DBA8}"/>
                    </a:ext>
                  </a:extLst>
                </p:cNvPr>
                <p:cNvPicPr>
                  <a:picLocks noChangeAspect="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394" name="Picture 393">
                <a:extLst>
                  <a:ext uri="{FF2B5EF4-FFF2-40B4-BE49-F238E27FC236}">
                    <a16:creationId xmlns:a16="http://schemas.microsoft.com/office/drawing/2014/main" id="{F2521B34-CCEB-49FD-B3AE-A78638CBB1BE}"/>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395" name="Group 394">
                <a:extLst>
                  <a:ext uri="{FF2B5EF4-FFF2-40B4-BE49-F238E27FC236}">
                    <a16:creationId xmlns:a16="http://schemas.microsoft.com/office/drawing/2014/main" id="{D0D58178-7D22-441D-B07A-1DAF103A1C2A}"/>
                  </a:ext>
                </a:extLst>
              </p:cNvPr>
              <p:cNvGrpSpPr/>
              <p:nvPr/>
            </p:nvGrpSpPr>
            <p:grpSpPr>
              <a:xfrm>
                <a:off x="1434370" y="4744861"/>
                <a:ext cx="116598" cy="222844"/>
                <a:chOff x="2136298" y="4226790"/>
                <a:chExt cx="196678" cy="375893"/>
              </a:xfrm>
            </p:grpSpPr>
            <p:sp>
              <p:nvSpPr>
                <p:cNvPr id="481" name="Rectangle 480">
                  <a:extLst>
                    <a:ext uri="{FF2B5EF4-FFF2-40B4-BE49-F238E27FC236}">
                      <a16:creationId xmlns:a16="http://schemas.microsoft.com/office/drawing/2014/main" id="{74CFE8E3-0010-4EE2-8C13-1D57671EBFB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server">
                  <a:extLst>
                    <a:ext uri="{FF2B5EF4-FFF2-40B4-BE49-F238E27FC236}">
                      <a16:creationId xmlns:a16="http://schemas.microsoft.com/office/drawing/2014/main" id="{DA1BEF28-343E-463A-A88B-1E5C70BFF42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97" name="Oval 396">
                <a:extLst>
                  <a:ext uri="{FF2B5EF4-FFF2-40B4-BE49-F238E27FC236}">
                    <a16:creationId xmlns:a16="http://schemas.microsoft.com/office/drawing/2014/main" id="{EE81E60E-6DB3-4F73-83E9-51C9A33EEA4A}"/>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9" name="Picture 398">
                <a:extLst>
                  <a:ext uri="{FF2B5EF4-FFF2-40B4-BE49-F238E27FC236}">
                    <a16:creationId xmlns:a16="http://schemas.microsoft.com/office/drawing/2014/main" id="{794BD524-8BD7-4D6D-81E6-8B8C8C947BF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400" name="Group 399">
                <a:extLst>
                  <a:ext uri="{FF2B5EF4-FFF2-40B4-BE49-F238E27FC236}">
                    <a16:creationId xmlns:a16="http://schemas.microsoft.com/office/drawing/2014/main" id="{AF6463F3-4A3C-4DDA-B00A-8B8838A62F7E}"/>
                  </a:ext>
                </a:extLst>
              </p:cNvPr>
              <p:cNvGrpSpPr/>
              <p:nvPr/>
            </p:nvGrpSpPr>
            <p:grpSpPr>
              <a:xfrm>
                <a:off x="929436" y="4810091"/>
                <a:ext cx="204812" cy="156967"/>
                <a:chOff x="2892310" y="4439341"/>
                <a:chExt cx="376337" cy="288423"/>
              </a:xfrm>
            </p:grpSpPr>
            <p:sp>
              <p:nvSpPr>
                <p:cNvPr id="478" name="monitor">
                  <a:extLst>
                    <a:ext uri="{FF2B5EF4-FFF2-40B4-BE49-F238E27FC236}">
                      <a16:creationId xmlns:a16="http://schemas.microsoft.com/office/drawing/2014/main" id="{A7901E8A-FE59-4636-BC0E-1908BB3E323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6DF0550-8A49-47EA-98E7-F01D65DE09A2}"/>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0" name="Picture 479">
                  <a:extLst>
                    <a:ext uri="{FF2B5EF4-FFF2-40B4-BE49-F238E27FC236}">
                      <a16:creationId xmlns:a16="http://schemas.microsoft.com/office/drawing/2014/main" id="{80ADE1A7-703F-404D-BCF0-5E64A8D3615B}"/>
                    </a:ext>
                  </a:extLst>
                </p:cNvPr>
                <p:cNvPicPr>
                  <a:picLocks noChangeAspect="1"/>
                </p:cNvPicPr>
                <p:nvPr/>
              </p:nvPicPr>
              <p:blipFill rotWithShape="1">
                <a:blip r:embed="rId4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401" name="Group 400">
                <a:extLst>
                  <a:ext uri="{FF2B5EF4-FFF2-40B4-BE49-F238E27FC236}">
                    <a16:creationId xmlns:a16="http://schemas.microsoft.com/office/drawing/2014/main" id="{DFC23E39-8E8F-4306-8085-D43692E00C3F}"/>
                  </a:ext>
                </a:extLst>
              </p:cNvPr>
              <p:cNvGrpSpPr/>
              <p:nvPr/>
            </p:nvGrpSpPr>
            <p:grpSpPr>
              <a:xfrm>
                <a:off x="1180339" y="4810091"/>
                <a:ext cx="207940" cy="156966"/>
                <a:chOff x="7987238" y="1610486"/>
                <a:chExt cx="506061" cy="382007"/>
              </a:xfrm>
            </p:grpSpPr>
            <p:sp>
              <p:nvSpPr>
                <p:cNvPr id="472" name="Rectangle 471">
                  <a:extLst>
                    <a:ext uri="{FF2B5EF4-FFF2-40B4-BE49-F238E27FC236}">
                      <a16:creationId xmlns:a16="http://schemas.microsoft.com/office/drawing/2014/main" id="{115B0FE9-3512-4367-BE05-F721A57A553E}"/>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3" name="Group 472">
                  <a:extLst>
                    <a:ext uri="{FF2B5EF4-FFF2-40B4-BE49-F238E27FC236}">
                      <a16:creationId xmlns:a16="http://schemas.microsoft.com/office/drawing/2014/main" id="{A9B46847-716F-4F82-B146-6C3E6ED7CDB2}"/>
                    </a:ext>
                  </a:extLst>
                </p:cNvPr>
                <p:cNvGrpSpPr/>
                <p:nvPr/>
              </p:nvGrpSpPr>
              <p:grpSpPr>
                <a:xfrm>
                  <a:off x="7987238" y="1610486"/>
                  <a:ext cx="498447" cy="382007"/>
                  <a:chOff x="9563138" y="2462727"/>
                  <a:chExt cx="516394" cy="395761"/>
                </a:xfrm>
              </p:grpSpPr>
              <p:sp>
                <p:nvSpPr>
                  <p:cNvPr id="474" name="monitor">
                    <a:extLst>
                      <a:ext uri="{FF2B5EF4-FFF2-40B4-BE49-F238E27FC236}">
                        <a16:creationId xmlns:a16="http://schemas.microsoft.com/office/drawing/2014/main" id="{1FC24B01-94EA-4E59-AFE9-FE76B15D98A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75" name="Group 474">
                    <a:extLst>
                      <a:ext uri="{FF2B5EF4-FFF2-40B4-BE49-F238E27FC236}">
                        <a16:creationId xmlns:a16="http://schemas.microsoft.com/office/drawing/2014/main" id="{6E16F4EB-078D-4E53-A677-5CB0356CB401}"/>
                      </a:ext>
                    </a:extLst>
                  </p:cNvPr>
                  <p:cNvGrpSpPr/>
                  <p:nvPr/>
                </p:nvGrpSpPr>
                <p:grpSpPr>
                  <a:xfrm>
                    <a:off x="9746672" y="2545410"/>
                    <a:ext cx="107950" cy="134938"/>
                    <a:chOff x="9444088" y="2885171"/>
                    <a:chExt cx="107950" cy="134938"/>
                  </a:xfrm>
                  <a:solidFill>
                    <a:schemeClr val="tx1"/>
                  </a:solidFill>
                </p:grpSpPr>
                <p:sp>
                  <p:nvSpPr>
                    <p:cNvPr id="476" name="Freeform 26">
                      <a:extLst>
                        <a:ext uri="{FF2B5EF4-FFF2-40B4-BE49-F238E27FC236}">
                          <a16:creationId xmlns:a16="http://schemas.microsoft.com/office/drawing/2014/main" id="{9B61BFB3-B474-4262-87A4-9288BC01C53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Freeform 27">
                      <a:extLst>
                        <a:ext uri="{FF2B5EF4-FFF2-40B4-BE49-F238E27FC236}">
                          <a16:creationId xmlns:a16="http://schemas.microsoft.com/office/drawing/2014/main" id="{19AB8FE5-0198-4816-86E4-0A8350B8C1C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402" name="Group 401">
                <a:extLst>
                  <a:ext uri="{FF2B5EF4-FFF2-40B4-BE49-F238E27FC236}">
                    <a16:creationId xmlns:a16="http://schemas.microsoft.com/office/drawing/2014/main" id="{2E72CAA3-34D8-42F8-BB75-494A0046C9D1}"/>
                  </a:ext>
                </a:extLst>
              </p:cNvPr>
              <p:cNvGrpSpPr/>
              <p:nvPr/>
            </p:nvGrpSpPr>
            <p:grpSpPr>
              <a:xfrm>
                <a:off x="533767" y="4767288"/>
                <a:ext cx="98675" cy="163816"/>
                <a:chOff x="7084723" y="1610486"/>
                <a:chExt cx="212660" cy="353049"/>
              </a:xfrm>
            </p:grpSpPr>
            <p:sp>
              <p:nvSpPr>
                <p:cNvPr id="440" name="Rectangle 439">
                  <a:extLst>
                    <a:ext uri="{FF2B5EF4-FFF2-40B4-BE49-F238E27FC236}">
                      <a16:creationId xmlns:a16="http://schemas.microsoft.com/office/drawing/2014/main" id="{C26D0C4B-7113-45A7-8BDC-0630BCCE8470}"/>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1" name="Group 440">
                  <a:extLst>
                    <a:ext uri="{FF2B5EF4-FFF2-40B4-BE49-F238E27FC236}">
                      <a16:creationId xmlns:a16="http://schemas.microsoft.com/office/drawing/2014/main" id="{AFE105FE-B27B-4745-A95F-AE81FD37DF25}"/>
                    </a:ext>
                  </a:extLst>
                </p:cNvPr>
                <p:cNvGrpSpPr/>
                <p:nvPr/>
              </p:nvGrpSpPr>
              <p:grpSpPr>
                <a:xfrm>
                  <a:off x="7138556" y="1706457"/>
                  <a:ext cx="104198" cy="130248"/>
                  <a:chOff x="9444088" y="2885171"/>
                  <a:chExt cx="107950" cy="134938"/>
                </a:xfrm>
                <a:solidFill>
                  <a:schemeClr val="bg1"/>
                </a:solidFill>
              </p:grpSpPr>
              <p:sp>
                <p:nvSpPr>
                  <p:cNvPr id="467" name="Freeform 26">
                    <a:extLst>
                      <a:ext uri="{FF2B5EF4-FFF2-40B4-BE49-F238E27FC236}">
                        <a16:creationId xmlns:a16="http://schemas.microsoft.com/office/drawing/2014/main" id="{EEBC0304-9733-41B1-A22C-EB184D6F38A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1" name="Freeform 27">
                    <a:extLst>
                      <a:ext uri="{FF2B5EF4-FFF2-40B4-BE49-F238E27FC236}">
                        <a16:creationId xmlns:a16="http://schemas.microsoft.com/office/drawing/2014/main" id="{F3A0AC0B-161E-4E30-A177-9136C102DAA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5" name="CellPhone_E8EA">
                  <a:extLst>
                    <a:ext uri="{FF2B5EF4-FFF2-40B4-BE49-F238E27FC236}">
                      <a16:creationId xmlns:a16="http://schemas.microsoft.com/office/drawing/2014/main" id="{8F11C8F0-B298-41CC-9470-F4ABAD15D4F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47" name="Straight Connector 446">
                  <a:extLst>
                    <a:ext uri="{FF2B5EF4-FFF2-40B4-BE49-F238E27FC236}">
                      <a16:creationId xmlns:a16="http://schemas.microsoft.com/office/drawing/2014/main" id="{5C4F2537-4467-4DF4-B1A0-7490FF70D0D8}"/>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3" name="Group 402">
                <a:extLst>
                  <a:ext uri="{FF2B5EF4-FFF2-40B4-BE49-F238E27FC236}">
                    <a16:creationId xmlns:a16="http://schemas.microsoft.com/office/drawing/2014/main" id="{1FEBB40E-3CE1-43A5-8FCB-5A4B2F10559E}"/>
                  </a:ext>
                </a:extLst>
              </p:cNvPr>
              <p:cNvGrpSpPr/>
              <p:nvPr/>
            </p:nvGrpSpPr>
            <p:grpSpPr>
              <a:xfrm>
                <a:off x="389370" y="4767288"/>
                <a:ext cx="98306" cy="163816"/>
                <a:chOff x="6490922" y="1610486"/>
                <a:chExt cx="211865" cy="353049"/>
              </a:xfrm>
            </p:grpSpPr>
            <p:sp>
              <p:nvSpPr>
                <p:cNvPr id="420" name="Rectangle 419">
                  <a:extLst>
                    <a:ext uri="{FF2B5EF4-FFF2-40B4-BE49-F238E27FC236}">
                      <a16:creationId xmlns:a16="http://schemas.microsoft.com/office/drawing/2014/main" id="{92B83DDE-115C-42C0-87BA-0911F05ABCB4}"/>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2" name="Group 30">
                  <a:extLst>
                    <a:ext uri="{FF2B5EF4-FFF2-40B4-BE49-F238E27FC236}">
                      <a16:creationId xmlns:a16="http://schemas.microsoft.com/office/drawing/2014/main" id="{C5E003D1-538F-4324-BF4A-D18CB2BE052F}"/>
                    </a:ext>
                  </a:extLst>
                </p:cNvPr>
                <p:cNvGrpSpPr>
                  <a:grpSpLocks noChangeAspect="1"/>
                </p:cNvGrpSpPr>
                <p:nvPr/>
              </p:nvGrpSpPr>
              <p:grpSpPr bwMode="auto">
                <a:xfrm>
                  <a:off x="6545792" y="1729376"/>
                  <a:ext cx="111361" cy="115269"/>
                  <a:chOff x="5049" y="1841"/>
                  <a:chExt cx="57" cy="59"/>
                </a:xfrm>
                <a:solidFill>
                  <a:schemeClr val="bg1"/>
                </a:solidFill>
              </p:grpSpPr>
              <p:sp>
                <p:nvSpPr>
                  <p:cNvPr id="432" name="Freeform 31">
                    <a:extLst>
                      <a:ext uri="{FF2B5EF4-FFF2-40B4-BE49-F238E27FC236}">
                        <a16:creationId xmlns:a16="http://schemas.microsoft.com/office/drawing/2014/main" id="{76A2686F-63EF-40A4-91FC-4EF942E9C965}"/>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Freeform 32">
                    <a:extLst>
                      <a:ext uri="{FF2B5EF4-FFF2-40B4-BE49-F238E27FC236}">
                        <a16:creationId xmlns:a16="http://schemas.microsoft.com/office/drawing/2014/main" id="{B7D9CD5F-3206-42EF-B857-CD52658920A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4" name="Freeform 33">
                    <a:extLst>
                      <a:ext uri="{FF2B5EF4-FFF2-40B4-BE49-F238E27FC236}">
                        <a16:creationId xmlns:a16="http://schemas.microsoft.com/office/drawing/2014/main" id="{54F0EFBF-259D-47BA-A755-F2DA70AE4448}"/>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5" name="Freeform 34">
                    <a:extLst>
                      <a:ext uri="{FF2B5EF4-FFF2-40B4-BE49-F238E27FC236}">
                        <a16:creationId xmlns:a16="http://schemas.microsoft.com/office/drawing/2014/main" id="{1DB56CAA-C585-4474-9D87-885FB948A507}"/>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6" name="Freeform 35">
                    <a:extLst>
                      <a:ext uri="{FF2B5EF4-FFF2-40B4-BE49-F238E27FC236}">
                        <a16:creationId xmlns:a16="http://schemas.microsoft.com/office/drawing/2014/main" id="{95EF43D3-847A-4850-B390-90B4058FD99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7" name="Freeform 36">
                    <a:extLst>
                      <a:ext uri="{FF2B5EF4-FFF2-40B4-BE49-F238E27FC236}">
                        <a16:creationId xmlns:a16="http://schemas.microsoft.com/office/drawing/2014/main" id="{B45FBF22-8690-4D84-99A0-690B56BA2AC8}"/>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8" name="Freeform 37">
                    <a:extLst>
                      <a:ext uri="{FF2B5EF4-FFF2-40B4-BE49-F238E27FC236}">
                        <a16:creationId xmlns:a16="http://schemas.microsoft.com/office/drawing/2014/main" id="{DF70B5D5-1172-40BA-A1F0-732C90BBD8E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9" name="Freeform 38">
                    <a:extLst>
                      <a:ext uri="{FF2B5EF4-FFF2-40B4-BE49-F238E27FC236}">
                        <a16:creationId xmlns:a16="http://schemas.microsoft.com/office/drawing/2014/main" id="{A9ECE667-C415-4695-91C2-69C36EEEA5B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3" name="CellPhone_E8EA">
                  <a:extLst>
                    <a:ext uri="{FF2B5EF4-FFF2-40B4-BE49-F238E27FC236}">
                      <a16:creationId xmlns:a16="http://schemas.microsoft.com/office/drawing/2014/main" id="{74958DD8-FC79-44CB-9218-328242C397F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24" name="Straight Connector 423">
                  <a:extLst>
                    <a:ext uri="{FF2B5EF4-FFF2-40B4-BE49-F238E27FC236}">
                      <a16:creationId xmlns:a16="http://schemas.microsoft.com/office/drawing/2014/main" id="{053AC214-DF3F-449E-8356-28B2B476AC39}"/>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4" name="Group 403">
                <a:extLst>
                  <a:ext uri="{FF2B5EF4-FFF2-40B4-BE49-F238E27FC236}">
                    <a16:creationId xmlns:a16="http://schemas.microsoft.com/office/drawing/2014/main" id="{8C4D04D7-8959-49D9-8D1F-781E7A415590}"/>
                  </a:ext>
                </a:extLst>
              </p:cNvPr>
              <p:cNvGrpSpPr/>
              <p:nvPr/>
            </p:nvGrpSpPr>
            <p:grpSpPr>
              <a:xfrm>
                <a:off x="463024" y="4882627"/>
                <a:ext cx="93897" cy="93896"/>
                <a:chOff x="-160990" y="5259439"/>
                <a:chExt cx="109394" cy="109393"/>
              </a:xfrm>
            </p:grpSpPr>
            <p:sp>
              <p:nvSpPr>
                <p:cNvPr id="417" name="Oval 416">
                  <a:extLst>
                    <a:ext uri="{FF2B5EF4-FFF2-40B4-BE49-F238E27FC236}">
                      <a16:creationId xmlns:a16="http://schemas.microsoft.com/office/drawing/2014/main" id="{B1956702-C4E0-476C-91F7-5A242C451782}"/>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Commitments_EC4D">
                  <a:extLst>
                    <a:ext uri="{FF2B5EF4-FFF2-40B4-BE49-F238E27FC236}">
                      <a16:creationId xmlns:a16="http://schemas.microsoft.com/office/drawing/2014/main" id="{8B4C9342-46B4-440D-8557-60D555F39DDA}"/>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5" name="Group 404">
                <a:extLst>
                  <a:ext uri="{FF2B5EF4-FFF2-40B4-BE49-F238E27FC236}">
                    <a16:creationId xmlns:a16="http://schemas.microsoft.com/office/drawing/2014/main" id="{22B45990-2F0A-4E50-99C9-4F2697159143}"/>
                  </a:ext>
                </a:extLst>
              </p:cNvPr>
              <p:cNvGrpSpPr/>
              <p:nvPr/>
            </p:nvGrpSpPr>
            <p:grpSpPr>
              <a:xfrm>
                <a:off x="1569147" y="4703232"/>
                <a:ext cx="93897" cy="93896"/>
                <a:chOff x="-71245" y="5149301"/>
                <a:chExt cx="109394" cy="109393"/>
              </a:xfrm>
            </p:grpSpPr>
            <p:sp>
              <p:nvSpPr>
                <p:cNvPr id="415" name="Oval 414">
                  <a:extLst>
                    <a:ext uri="{FF2B5EF4-FFF2-40B4-BE49-F238E27FC236}">
                      <a16:creationId xmlns:a16="http://schemas.microsoft.com/office/drawing/2014/main" id="{DCB59139-AB37-4929-A5E5-C95CCEC6743E}"/>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Commitments_EC4D">
                  <a:extLst>
                    <a:ext uri="{FF2B5EF4-FFF2-40B4-BE49-F238E27FC236}">
                      <a16:creationId xmlns:a16="http://schemas.microsoft.com/office/drawing/2014/main" id="{E1F053CB-E1F8-4782-8BAD-38C5C140AC95}"/>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06" name="Freeform 6">
                <a:extLst>
                  <a:ext uri="{FF2B5EF4-FFF2-40B4-BE49-F238E27FC236}">
                    <a16:creationId xmlns:a16="http://schemas.microsoft.com/office/drawing/2014/main" id="{8DB1D011-B295-4DA6-871A-E3A52324CF0D}"/>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407" name="Group 406">
                <a:extLst>
                  <a:ext uri="{FF2B5EF4-FFF2-40B4-BE49-F238E27FC236}">
                    <a16:creationId xmlns:a16="http://schemas.microsoft.com/office/drawing/2014/main" id="{59E6326E-63DF-4CF7-A40D-287D11DF5E1A}"/>
                  </a:ext>
                </a:extLst>
              </p:cNvPr>
              <p:cNvGrpSpPr/>
              <p:nvPr/>
            </p:nvGrpSpPr>
            <p:grpSpPr>
              <a:xfrm>
                <a:off x="678533" y="4814224"/>
                <a:ext cx="204812" cy="156967"/>
                <a:chOff x="7398246" y="1610486"/>
                <a:chExt cx="498447" cy="382007"/>
              </a:xfrm>
            </p:grpSpPr>
            <p:sp>
              <p:nvSpPr>
                <p:cNvPr id="408" name="monitor">
                  <a:extLst>
                    <a:ext uri="{FF2B5EF4-FFF2-40B4-BE49-F238E27FC236}">
                      <a16:creationId xmlns:a16="http://schemas.microsoft.com/office/drawing/2014/main" id="{3F90221A-A78A-4948-A045-EF337C532CD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Rectangle 408">
                  <a:extLst>
                    <a:ext uri="{FF2B5EF4-FFF2-40B4-BE49-F238E27FC236}">
                      <a16:creationId xmlns:a16="http://schemas.microsoft.com/office/drawing/2014/main" id="{F67DC8A8-9098-4D96-B754-C918ABDB8132}"/>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0" name="Group 11">
                  <a:extLst>
                    <a:ext uri="{FF2B5EF4-FFF2-40B4-BE49-F238E27FC236}">
                      <a16:creationId xmlns:a16="http://schemas.microsoft.com/office/drawing/2014/main" id="{FC2DED7D-5028-4012-BC48-329D99102987}"/>
                    </a:ext>
                  </a:extLst>
                </p:cNvPr>
                <p:cNvGrpSpPr>
                  <a:grpSpLocks noChangeAspect="1"/>
                </p:cNvGrpSpPr>
                <p:nvPr/>
              </p:nvGrpSpPr>
              <p:grpSpPr bwMode="auto">
                <a:xfrm>
                  <a:off x="7581678" y="1714920"/>
                  <a:ext cx="111860" cy="111860"/>
                  <a:chOff x="5664" y="1835"/>
                  <a:chExt cx="73" cy="73"/>
                </a:xfrm>
                <a:solidFill>
                  <a:schemeClr val="bg1"/>
                </a:solidFill>
              </p:grpSpPr>
              <p:sp>
                <p:nvSpPr>
                  <p:cNvPr id="411" name="Freeform 12">
                    <a:extLst>
                      <a:ext uri="{FF2B5EF4-FFF2-40B4-BE49-F238E27FC236}">
                        <a16:creationId xmlns:a16="http://schemas.microsoft.com/office/drawing/2014/main" id="{27D832FA-273A-4C54-95D5-8DF952485DD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Freeform 13">
                    <a:extLst>
                      <a:ext uri="{FF2B5EF4-FFF2-40B4-BE49-F238E27FC236}">
                        <a16:creationId xmlns:a16="http://schemas.microsoft.com/office/drawing/2014/main" id="{69FC5285-2C8B-435D-8B4E-EAB6369ADF8B}"/>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Freeform 14">
                    <a:extLst>
                      <a:ext uri="{FF2B5EF4-FFF2-40B4-BE49-F238E27FC236}">
                        <a16:creationId xmlns:a16="http://schemas.microsoft.com/office/drawing/2014/main" id="{090065A1-7170-4019-B6A8-85FC70B1BC7C}"/>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4" name="Freeform 15">
                    <a:extLst>
                      <a:ext uri="{FF2B5EF4-FFF2-40B4-BE49-F238E27FC236}">
                        <a16:creationId xmlns:a16="http://schemas.microsoft.com/office/drawing/2014/main" id="{A6CC333B-0367-4F2B-9B58-23D229303EAA}"/>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63" name="Connector: Elbow 62">
              <a:extLst>
                <a:ext uri="{FF2B5EF4-FFF2-40B4-BE49-F238E27FC236}">
                  <a16:creationId xmlns:a16="http://schemas.microsoft.com/office/drawing/2014/main" id="{CB2E2F94-BFF9-4CE1-816E-C60C91080799}"/>
                </a:ext>
              </a:extLst>
            </p:cNvPr>
            <p:cNvCxnSpPr>
              <a:cxnSpLocks/>
              <a:endCxn id="548"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9" name="Group 388">
              <a:extLst>
                <a:ext uri="{FF2B5EF4-FFF2-40B4-BE49-F238E27FC236}">
                  <a16:creationId xmlns:a16="http://schemas.microsoft.com/office/drawing/2014/main" id="{8BC1B256-D819-4890-BD0C-E45C1923F0CF}"/>
                </a:ext>
              </a:extLst>
            </p:cNvPr>
            <p:cNvGrpSpPr/>
            <p:nvPr/>
          </p:nvGrpSpPr>
          <p:grpSpPr>
            <a:xfrm>
              <a:off x="2905313" y="3865929"/>
              <a:ext cx="1009960" cy="229502"/>
              <a:chOff x="3384326" y="4244649"/>
              <a:chExt cx="1097707" cy="249441"/>
            </a:xfrm>
          </p:grpSpPr>
          <p:sp>
            <p:nvSpPr>
              <p:cNvPr id="390" name="Rectangle 389">
                <a:extLst>
                  <a:ext uri="{FF2B5EF4-FFF2-40B4-BE49-F238E27FC236}">
                    <a16:creationId xmlns:a16="http://schemas.microsoft.com/office/drawing/2014/main" id="{48FC15AC-8FF1-40A0-B36A-3E3AD884F7AF}"/>
                  </a:ext>
                </a:extLst>
              </p:cNvPr>
              <p:cNvSpPr/>
              <p:nvPr/>
            </p:nvSpPr>
            <p:spPr bwMode="auto">
              <a:xfrm>
                <a:off x="3384326" y="4244649"/>
                <a:ext cx="1097707" cy="249441"/>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91" name="Graphic 390" descr="Pencil">
                <a:extLst>
                  <a:ext uri="{FF2B5EF4-FFF2-40B4-BE49-F238E27FC236}">
                    <a16:creationId xmlns:a16="http://schemas.microsoft.com/office/drawing/2014/main" id="{1080F70E-DF5E-4791-BA6E-4579FC4AA3FD}"/>
                  </a:ext>
                </a:extLst>
              </p:cNvPr>
              <p:cNvPicPr>
                <a:picLocks noChangeAspect="1"/>
              </p:cNvPicPr>
              <p:nvPr/>
            </p:nvPicPr>
            <p:blipFill>
              <a:blip r:embed="rId48">
                <a:lum bright="100000" contrast="-70000"/>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437879" y="4270328"/>
                <a:ext cx="198083" cy="198083"/>
              </a:xfrm>
              <a:prstGeom prst="rect">
                <a:avLst/>
              </a:prstGeom>
            </p:spPr>
          </p:pic>
        </p:grpSp>
        <p:grpSp>
          <p:nvGrpSpPr>
            <p:cNvPr id="498" name="Group 497">
              <a:extLst>
                <a:ext uri="{FF2B5EF4-FFF2-40B4-BE49-F238E27FC236}">
                  <a16:creationId xmlns:a16="http://schemas.microsoft.com/office/drawing/2014/main" id="{5983B297-39A2-4A18-A6D5-972049880F9C}"/>
                </a:ext>
              </a:extLst>
            </p:cNvPr>
            <p:cNvGrpSpPr/>
            <p:nvPr/>
          </p:nvGrpSpPr>
          <p:grpSpPr>
            <a:xfrm>
              <a:off x="1351265" y="4321819"/>
              <a:ext cx="1076287" cy="461665"/>
              <a:chOff x="1485688" y="4205795"/>
              <a:chExt cx="1076287" cy="461665"/>
            </a:xfrm>
          </p:grpSpPr>
          <p:sp>
            <p:nvSpPr>
              <p:cNvPr id="499" name="Rectangle 498">
                <a:extLst>
                  <a:ext uri="{FF2B5EF4-FFF2-40B4-BE49-F238E27FC236}">
                    <a16:creationId xmlns:a16="http://schemas.microsoft.com/office/drawing/2014/main" id="{CDF2ACD6-F2FA-4662-9AAA-0CE606C30391}"/>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500" name="Picture 499">
                <a:extLst>
                  <a:ext uri="{FF2B5EF4-FFF2-40B4-BE49-F238E27FC236}">
                    <a16:creationId xmlns:a16="http://schemas.microsoft.com/office/drawing/2014/main" id="{76EAF4E6-F9EB-4D89-B2FD-9CBE724A664F}"/>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501" name="Picture 500">
                <a:extLst>
                  <a:ext uri="{FF2B5EF4-FFF2-40B4-BE49-F238E27FC236}">
                    <a16:creationId xmlns:a16="http://schemas.microsoft.com/office/drawing/2014/main" id="{B715405E-AF99-4801-AD15-38852B2445DA}"/>
                  </a:ext>
                </a:extLst>
              </p:cNvPr>
              <p:cNvPicPr>
                <a:picLocks noChangeAspect="1"/>
              </p:cNvPicPr>
              <p:nvPr/>
            </p:nvPicPr>
            <p:blipFill>
              <a:blip r:embed="rId51"/>
              <a:stretch>
                <a:fillRect/>
              </a:stretch>
            </p:blipFill>
            <p:spPr>
              <a:xfrm>
                <a:off x="1964099" y="4465537"/>
                <a:ext cx="145759" cy="145759"/>
              </a:xfrm>
              <a:prstGeom prst="rect">
                <a:avLst/>
              </a:prstGeom>
            </p:spPr>
          </p:pic>
          <p:pic>
            <p:nvPicPr>
              <p:cNvPr id="502" name="Picture 501">
                <a:extLst>
                  <a:ext uri="{FF2B5EF4-FFF2-40B4-BE49-F238E27FC236}">
                    <a16:creationId xmlns:a16="http://schemas.microsoft.com/office/drawing/2014/main" id="{D3FAAFA1-168C-470E-A645-BBA432DD56EE}"/>
                  </a:ext>
                </a:extLst>
              </p:cNvPr>
              <p:cNvPicPr>
                <a:picLocks noChangeAspect="1"/>
              </p:cNvPicPr>
              <p:nvPr/>
            </p:nvPicPr>
            <p:blipFill>
              <a:blip r:embed="rId52"/>
              <a:stretch>
                <a:fillRect/>
              </a:stretch>
            </p:blipFill>
            <p:spPr>
              <a:xfrm>
                <a:off x="1550580" y="4397453"/>
                <a:ext cx="387435" cy="217738"/>
              </a:xfrm>
              <a:prstGeom prst="rect">
                <a:avLst/>
              </a:prstGeom>
            </p:spPr>
          </p:pic>
        </p:grpSp>
        <p:cxnSp>
          <p:nvCxnSpPr>
            <p:cNvPr id="505" name="Straight Connector 504">
              <a:extLst>
                <a:ext uri="{FF2B5EF4-FFF2-40B4-BE49-F238E27FC236}">
                  <a16:creationId xmlns:a16="http://schemas.microsoft.com/office/drawing/2014/main" id="{4729525E-CB81-470C-9926-DDAC7579844A}"/>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06" name="Group 505">
              <a:extLst>
                <a:ext uri="{FF2B5EF4-FFF2-40B4-BE49-F238E27FC236}">
                  <a16:creationId xmlns:a16="http://schemas.microsoft.com/office/drawing/2014/main" id="{FC70C548-CFFD-41D5-9169-4C97BB9B0061}"/>
                </a:ext>
              </a:extLst>
            </p:cNvPr>
            <p:cNvGrpSpPr/>
            <p:nvPr/>
          </p:nvGrpSpPr>
          <p:grpSpPr>
            <a:xfrm>
              <a:off x="2762484" y="4303204"/>
              <a:ext cx="1293608" cy="498895"/>
              <a:chOff x="799983" y="4047127"/>
              <a:chExt cx="1293608" cy="498895"/>
            </a:xfrm>
          </p:grpSpPr>
          <p:grpSp>
            <p:nvGrpSpPr>
              <p:cNvPr id="507" name="Group 506">
                <a:extLst>
                  <a:ext uri="{FF2B5EF4-FFF2-40B4-BE49-F238E27FC236}">
                    <a16:creationId xmlns:a16="http://schemas.microsoft.com/office/drawing/2014/main" id="{90A002B6-0648-4AAB-A313-76D4DFBB2183}"/>
                  </a:ext>
                </a:extLst>
              </p:cNvPr>
              <p:cNvGrpSpPr/>
              <p:nvPr/>
            </p:nvGrpSpPr>
            <p:grpSpPr>
              <a:xfrm>
                <a:off x="799983" y="4047127"/>
                <a:ext cx="1293608" cy="498895"/>
                <a:chOff x="851660" y="3715793"/>
                <a:chExt cx="1293608" cy="498895"/>
              </a:xfrm>
            </p:grpSpPr>
            <p:sp>
              <p:nvSpPr>
                <p:cNvPr id="548" name="Rectangle 547">
                  <a:hlinkClick r:id="rId41" tooltip="Microsoft Intune provides mobile device management, mobile application management, and PC management capabilities from the cloud. "/>
                  <a:extLst>
                    <a:ext uri="{FF2B5EF4-FFF2-40B4-BE49-F238E27FC236}">
                      <a16:creationId xmlns:a16="http://schemas.microsoft.com/office/drawing/2014/main" id="{E3133B65-926C-4419-8A3A-243A63DD4322}"/>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549" name="Picture 2" descr="Image result for intune logo">
                  <a:extLst>
                    <a:ext uri="{FF2B5EF4-FFF2-40B4-BE49-F238E27FC236}">
                      <a16:creationId xmlns:a16="http://schemas.microsoft.com/office/drawing/2014/main" id="{DCE634D6-109F-49DC-8F69-04884D539C09}"/>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8" name="Group 507">
                <a:extLst>
                  <a:ext uri="{FF2B5EF4-FFF2-40B4-BE49-F238E27FC236}">
                    <a16:creationId xmlns:a16="http://schemas.microsoft.com/office/drawing/2014/main" id="{046F5944-A52F-4C7A-AC20-0D65115F9DAF}"/>
                  </a:ext>
                </a:extLst>
              </p:cNvPr>
              <p:cNvGrpSpPr/>
              <p:nvPr/>
            </p:nvGrpSpPr>
            <p:grpSpPr>
              <a:xfrm>
                <a:off x="1448909" y="4325165"/>
                <a:ext cx="204812" cy="156967"/>
                <a:chOff x="2892310" y="4439341"/>
                <a:chExt cx="376337" cy="288423"/>
              </a:xfrm>
            </p:grpSpPr>
            <p:sp>
              <p:nvSpPr>
                <p:cNvPr id="544" name="monitor">
                  <a:extLst>
                    <a:ext uri="{FF2B5EF4-FFF2-40B4-BE49-F238E27FC236}">
                      <a16:creationId xmlns:a16="http://schemas.microsoft.com/office/drawing/2014/main" id="{D07A1C1B-C85B-43FA-932A-BA47C9B05BA9}"/>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Rectangle 545">
                  <a:extLst>
                    <a:ext uri="{FF2B5EF4-FFF2-40B4-BE49-F238E27FC236}">
                      <a16:creationId xmlns:a16="http://schemas.microsoft.com/office/drawing/2014/main" id="{2DED5098-DB16-4103-98D1-8AB69C1CA224}"/>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7" name="Picture 546">
                  <a:extLst>
                    <a:ext uri="{FF2B5EF4-FFF2-40B4-BE49-F238E27FC236}">
                      <a16:creationId xmlns:a16="http://schemas.microsoft.com/office/drawing/2014/main" id="{0426E62D-6310-4507-89D3-2256B465951B}"/>
                    </a:ext>
                  </a:extLst>
                </p:cNvPr>
                <p:cNvPicPr>
                  <a:picLocks noChangeAspect="1"/>
                </p:cNvPicPr>
                <p:nvPr/>
              </p:nvPicPr>
              <p:blipFill rotWithShape="1">
                <a:blip r:embed="rId4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09" name="Group 508">
                <a:extLst>
                  <a:ext uri="{FF2B5EF4-FFF2-40B4-BE49-F238E27FC236}">
                    <a16:creationId xmlns:a16="http://schemas.microsoft.com/office/drawing/2014/main" id="{121A01FB-5EAB-4300-99F8-90795270616B}"/>
                  </a:ext>
                </a:extLst>
              </p:cNvPr>
              <p:cNvGrpSpPr/>
              <p:nvPr/>
            </p:nvGrpSpPr>
            <p:grpSpPr>
              <a:xfrm>
                <a:off x="1699812" y="4325165"/>
                <a:ext cx="207940" cy="156966"/>
                <a:chOff x="7987238" y="1610486"/>
                <a:chExt cx="506061" cy="382007"/>
              </a:xfrm>
            </p:grpSpPr>
            <p:sp>
              <p:nvSpPr>
                <p:cNvPr id="538" name="Rectangle 537">
                  <a:extLst>
                    <a:ext uri="{FF2B5EF4-FFF2-40B4-BE49-F238E27FC236}">
                      <a16:creationId xmlns:a16="http://schemas.microsoft.com/office/drawing/2014/main" id="{97D4A995-EACA-4C7A-A446-9D39435127B0}"/>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9" name="Group 538">
                  <a:extLst>
                    <a:ext uri="{FF2B5EF4-FFF2-40B4-BE49-F238E27FC236}">
                      <a16:creationId xmlns:a16="http://schemas.microsoft.com/office/drawing/2014/main" id="{0F7A38F7-9FDD-4465-A779-1341F552C7A7}"/>
                    </a:ext>
                  </a:extLst>
                </p:cNvPr>
                <p:cNvGrpSpPr/>
                <p:nvPr/>
              </p:nvGrpSpPr>
              <p:grpSpPr>
                <a:xfrm>
                  <a:off x="7987238" y="1610486"/>
                  <a:ext cx="498447" cy="382007"/>
                  <a:chOff x="9563138" y="2462727"/>
                  <a:chExt cx="516394" cy="395761"/>
                </a:xfrm>
              </p:grpSpPr>
              <p:sp>
                <p:nvSpPr>
                  <p:cNvPr id="540" name="monitor">
                    <a:extLst>
                      <a:ext uri="{FF2B5EF4-FFF2-40B4-BE49-F238E27FC236}">
                        <a16:creationId xmlns:a16="http://schemas.microsoft.com/office/drawing/2014/main" id="{6A9AB9A0-508D-4C2A-9A51-2101CD4E6F71}"/>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F799638D-DA27-4A97-B46D-147CCC5DDF1D}"/>
                      </a:ext>
                    </a:extLst>
                  </p:cNvPr>
                  <p:cNvGrpSpPr/>
                  <p:nvPr/>
                </p:nvGrpSpPr>
                <p:grpSpPr>
                  <a:xfrm>
                    <a:off x="9746672" y="2545410"/>
                    <a:ext cx="107950" cy="134938"/>
                    <a:chOff x="9444088" y="2885171"/>
                    <a:chExt cx="107950" cy="134938"/>
                  </a:xfrm>
                  <a:solidFill>
                    <a:srgbClr val="505050"/>
                  </a:solidFill>
                </p:grpSpPr>
                <p:sp>
                  <p:nvSpPr>
                    <p:cNvPr id="542" name="Freeform 26">
                      <a:extLst>
                        <a:ext uri="{FF2B5EF4-FFF2-40B4-BE49-F238E27FC236}">
                          <a16:creationId xmlns:a16="http://schemas.microsoft.com/office/drawing/2014/main" id="{EF31242C-08DC-412A-BDDF-7FB02516AC5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3" name="Freeform 27">
                      <a:extLst>
                        <a:ext uri="{FF2B5EF4-FFF2-40B4-BE49-F238E27FC236}">
                          <a16:creationId xmlns:a16="http://schemas.microsoft.com/office/drawing/2014/main" id="{5635003F-6530-458B-BE29-9AE3F2054B6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0" name="Group 509">
                <a:extLst>
                  <a:ext uri="{FF2B5EF4-FFF2-40B4-BE49-F238E27FC236}">
                    <a16:creationId xmlns:a16="http://schemas.microsoft.com/office/drawing/2014/main" id="{09280579-AC30-4C0D-B6F5-402EC07E4270}"/>
                  </a:ext>
                </a:extLst>
              </p:cNvPr>
              <p:cNvGrpSpPr/>
              <p:nvPr/>
            </p:nvGrpSpPr>
            <p:grpSpPr>
              <a:xfrm>
                <a:off x="1053240" y="4314118"/>
                <a:ext cx="98675" cy="163816"/>
                <a:chOff x="7084723" y="1610486"/>
                <a:chExt cx="212660" cy="353049"/>
              </a:xfrm>
            </p:grpSpPr>
            <p:sp>
              <p:nvSpPr>
                <p:cNvPr id="532" name="Rectangle 531">
                  <a:extLst>
                    <a:ext uri="{FF2B5EF4-FFF2-40B4-BE49-F238E27FC236}">
                      <a16:creationId xmlns:a16="http://schemas.microsoft.com/office/drawing/2014/main" id="{63644505-2339-4B63-9627-1DDEB8D6736C}"/>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3" name="Group 532">
                  <a:extLst>
                    <a:ext uri="{FF2B5EF4-FFF2-40B4-BE49-F238E27FC236}">
                      <a16:creationId xmlns:a16="http://schemas.microsoft.com/office/drawing/2014/main" id="{CBD6E486-9861-4E6C-AEF8-DBD970177902}"/>
                    </a:ext>
                  </a:extLst>
                </p:cNvPr>
                <p:cNvGrpSpPr/>
                <p:nvPr/>
              </p:nvGrpSpPr>
              <p:grpSpPr>
                <a:xfrm>
                  <a:off x="7138556" y="1706457"/>
                  <a:ext cx="104198" cy="130248"/>
                  <a:chOff x="9444088" y="2885171"/>
                  <a:chExt cx="107950" cy="134938"/>
                </a:xfrm>
                <a:solidFill>
                  <a:srgbClr val="FFFFFF"/>
                </a:solidFill>
              </p:grpSpPr>
              <p:sp>
                <p:nvSpPr>
                  <p:cNvPr id="536" name="Freeform 26">
                    <a:extLst>
                      <a:ext uri="{FF2B5EF4-FFF2-40B4-BE49-F238E27FC236}">
                        <a16:creationId xmlns:a16="http://schemas.microsoft.com/office/drawing/2014/main" id="{A4A4A777-CF0E-4268-BDB0-FE4E56B2D3D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27">
                    <a:extLst>
                      <a:ext uri="{FF2B5EF4-FFF2-40B4-BE49-F238E27FC236}">
                        <a16:creationId xmlns:a16="http://schemas.microsoft.com/office/drawing/2014/main" id="{B52BB59A-8FDF-42AD-A515-8ACDBBB7FF5D}"/>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4" name="CellPhone_E8EA">
                  <a:extLst>
                    <a:ext uri="{FF2B5EF4-FFF2-40B4-BE49-F238E27FC236}">
                      <a16:creationId xmlns:a16="http://schemas.microsoft.com/office/drawing/2014/main" id="{A0CAB36E-2675-41C1-889A-C96B5DD83AF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5" name="Straight Connector 534">
                  <a:extLst>
                    <a:ext uri="{FF2B5EF4-FFF2-40B4-BE49-F238E27FC236}">
                      <a16:creationId xmlns:a16="http://schemas.microsoft.com/office/drawing/2014/main" id="{DB28E92B-4CE8-4EAA-BB5D-9A09C0002BD7}"/>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1" name="Group 510">
                <a:extLst>
                  <a:ext uri="{FF2B5EF4-FFF2-40B4-BE49-F238E27FC236}">
                    <a16:creationId xmlns:a16="http://schemas.microsoft.com/office/drawing/2014/main" id="{9201EB21-36BF-425D-8B6C-48102315BA65}"/>
                  </a:ext>
                </a:extLst>
              </p:cNvPr>
              <p:cNvGrpSpPr/>
              <p:nvPr/>
            </p:nvGrpSpPr>
            <p:grpSpPr>
              <a:xfrm>
                <a:off x="908843" y="4314118"/>
                <a:ext cx="98306" cy="163816"/>
                <a:chOff x="6490922" y="1610486"/>
                <a:chExt cx="211865" cy="353049"/>
              </a:xfrm>
            </p:grpSpPr>
            <p:sp>
              <p:nvSpPr>
                <p:cNvPr id="520" name="Rectangle 519">
                  <a:extLst>
                    <a:ext uri="{FF2B5EF4-FFF2-40B4-BE49-F238E27FC236}">
                      <a16:creationId xmlns:a16="http://schemas.microsoft.com/office/drawing/2014/main" id="{54E68688-C903-43F1-B526-6D8FE6F4DBDC}"/>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30">
                  <a:extLst>
                    <a:ext uri="{FF2B5EF4-FFF2-40B4-BE49-F238E27FC236}">
                      <a16:creationId xmlns:a16="http://schemas.microsoft.com/office/drawing/2014/main" id="{2EC40720-C9DA-4D34-B7DE-F31A7B0288F0}"/>
                    </a:ext>
                  </a:extLst>
                </p:cNvPr>
                <p:cNvGrpSpPr>
                  <a:grpSpLocks noChangeAspect="1"/>
                </p:cNvGrpSpPr>
                <p:nvPr/>
              </p:nvGrpSpPr>
              <p:grpSpPr bwMode="auto">
                <a:xfrm>
                  <a:off x="6545792" y="1729376"/>
                  <a:ext cx="111361" cy="115269"/>
                  <a:chOff x="5049" y="1841"/>
                  <a:chExt cx="57" cy="59"/>
                </a:xfrm>
                <a:solidFill>
                  <a:srgbClr val="FFFFFF"/>
                </a:solidFill>
              </p:grpSpPr>
              <p:sp>
                <p:nvSpPr>
                  <p:cNvPr id="524" name="Freeform 31">
                    <a:extLst>
                      <a:ext uri="{FF2B5EF4-FFF2-40B4-BE49-F238E27FC236}">
                        <a16:creationId xmlns:a16="http://schemas.microsoft.com/office/drawing/2014/main" id="{20BE56B2-EF91-4693-9104-167BBF77FA8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32">
                    <a:extLst>
                      <a:ext uri="{FF2B5EF4-FFF2-40B4-BE49-F238E27FC236}">
                        <a16:creationId xmlns:a16="http://schemas.microsoft.com/office/drawing/2014/main" id="{6555B678-4C10-4AE5-B0E1-6168B6F1FCEA}"/>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6" name="Freeform 33">
                    <a:extLst>
                      <a:ext uri="{FF2B5EF4-FFF2-40B4-BE49-F238E27FC236}">
                        <a16:creationId xmlns:a16="http://schemas.microsoft.com/office/drawing/2014/main" id="{4E05F4B9-CE9A-4B1E-95B2-172287D4208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34">
                    <a:extLst>
                      <a:ext uri="{FF2B5EF4-FFF2-40B4-BE49-F238E27FC236}">
                        <a16:creationId xmlns:a16="http://schemas.microsoft.com/office/drawing/2014/main" id="{CB89A17C-F6FF-4BBC-AF46-0AF93A5BDEB4}"/>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8" name="Freeform 35">
                    <a:extLst>
                      <a:ext uri="{FF2B5EF4-FFF2-40B4-BE49-F238E27FC236}">
                        <a16:creationId xmlns:a16="http://schemas.microsoft.com/office/drawing/2014/main" id="{E023F7E3-5EF7-42EB-8869-428219062F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9" name="Freeform 36">
                    <a:extLst>
                      <a:ext uri="{FF2B5EF4-FFF2-40B4-BE49-F238E27FC236}">
                        <a16:creationId xmlns:a16="http://schemas.microsoft.com/office/drawing/2014/main" id="{1E1A2697-6E1F-4FD4-B437-0ECC5A4760DB}"/>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37">
                    <a:extLst>
                      <a:ext uri="{FF2B5EF4-FFF2-40B4-BE49-F238E27FC236}">
                        <a16:creationId xmlns:a16="http://schemas.microsoft.com/office/drawing/2014/main" id="{F9CBAE43-84F6-47B6-A07F-9F434E240C4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1" name="Freeform 38">
                    <a:extLst>
                      <a:ext uri="{FF2B5EF4-FFF2-40B4-BE49-F238E27FC236}">
                        <a16:creationId xmlns:a16="http://schemas.microsoft.com/office/drawing/2014/main" id="{BE170BA4-6844-44FD-BEB0-EB59D9B3219D}"/>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22" name="CellPhone_E8EA">
                  <a:extLst>
                    <a:ext uri="{FF2B5EF4-FFF2-40B4-BE49-F238E27FC236}">
                      <a16:creationId xmlns:a16="http://schemas.microsoft.com/office/drawing/2014/main" id="{8215EEC3-767A-4C80-8E37-11BD58F3665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23" name="Straight Connector 522">
                  <a:extLst>
                    <a:ext uri="{FF2B5EF4-FFF2-40B4-BE49-F238E27FC236}">
                      <a16:creationId xmlns:a16="http://schemas.microsoft.com/office/drawing/2014/main" id="{4D50DD08-30D4-4D4B-924A-9FE4E957D11A}"/>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12" name="Group 511">
                <a:extLst>
                  <a:ext uri="{FF2B5EF4-FFF2-40B4-BE49-F238E27FC236}">
                    <a16:creationId xmlns:a16="http://schemas.microsoft.com/office/drawing/2014/main" id="{DC949114-5655-4522-80D1-C4D36502DDE7}"/>
                  </a:ext>
                </a:extLst>
              </p:cNvPr>
              <p:cNvGrpSpPr/>
              <p:nvPr/>
            </p:nvGrpSpPr>
            <p:grpSpPr>
              <a:xfrm>
                <a:off x="1198006" y="4329298"/>
                <a:ext cx="204812" cy="156967"/>
                <a:chOff x="7398246" y="1610486"/>
                <a:chExt cx="498447" cy="382007"/>
              </a:xfrm>
            </p:grpSpPr>
            <p:sp>
              <p:nvSpPr>
                <p:cNvPr id="513" name="monitor">
                  <a:extLst>
                    <a:ext uri="{FF2B5EF4-FFF2-40B4-BE49-F238E27FC236}">
                      <a16:creationId xmlns:a16="http://schemas.microsoft.com/office/drawing/2014/main" id="{AC6A9884-9B35-44EF-8437-9E6B8027750C}"/>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Rectangle 513">
                  <a:extLst>
                    <a:ext uri="{FF2B5EF4-FFF2-40B4-BE49-F238E27FC236}">
                      <a16:creationId xmlns:a16="http://schemas.microsoft.com/office/drawing/2014/main" id="{40B0A86C-F123-44F5-97DA-DE9A3F9A24F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5" name="Group 11">
                  <a:extLst>
                    <a:ext uri="{FF2B5EF4-FFF2-40B4-BE49-F238E27FC236}">
                      <a16:creationId xmlns:a16="http://schemas.microsoft.com/office/drawing/2014/main" id="{93FB9EA7-82A4-4623-B9D1-4593B0A0809B}"/>
                    </a:ext>
                  </a:extLst>
                </p:cNvPr>
                <p:cNvGrpSpPr>
                  <a:grpSpLocks noChangeAspect="1"/>
                </p:cNvGrpSpPr>
                <p:nvPr/>
              </p:nvGrpSpPr>
              <p:grpSpPr bwMode="auto">
                <a:xfrm>
                  <a:off x="7581678" y="1714920"/>
                  <a:ext cx="111860" cy="111860"/>
                  <a:chOff x="5664" y="1835"/>
                  <a:chExt cx="73" cy="73"/>
                </a:xfrm>
                <a:solidFill>
                  <a:srgbClr val="FFFFFF"/>
                </a:solidFill>
              </p:grpSpPr>
              <p:sp>
                <p:nvSpPr>
                  <p:cNvPr id="516" name="Freeform 12">
                    <a:extLst>
                      <a:ext uri="{FF2B5EF4-FFF2-40B4-BE49-F238E27FC236}">
                        <a16:creationId xmlns:a16="http://schemas.microsoft.com/office/drawing/2014/main" id="{2DC79226-E423-4555-A982-4CD00D3A864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7" name="Freeform 13">
                    <a:extLst>
                      <a:ext uri="{FF2B5EF4-FFF2-40B4-BE49-F238E27FC236}">
                        <a16:creationId xmlns:a16="http://schemas.microsoft.com/office/drawing/2014/main" id="{2053E21E-1D28-4797-9421-A1D740DF0E0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8" name="Freeform 14">
                    <a:extLst>
                      <a:ext uri="{FF2B5EF4-FFF2-40B4-BE49-F238E27FC236}">
                        <a16:creationId xmlns:a16="http://schemas.microsoft.com/office/drawing/2014/main" id="{97AAB240-828E-42C2-80A1-FD4632EC9506}"/>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9" name="Freeform 15">
                    <a:extLst>
                      <a:ext uri="{FF2B5EF4-FFF2-40B4-BE49-F238E27FC236}">
                        <a16:creationId xmlns:a16="http://schemas.microsoft.com/office/drawing/2014/main" id="{AD488F8A-816E-4442-9CAF-30FAA683F8B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61" name="Group 560">
              <a:extLst>
                <a:ext uri="{FF2B5EF4-FFF2-40B4-BE49-F238E27FC236}">
                  <a16:creationId xmlns:a16="http://schemas.microsoft.com/office/drawing/2014/main" id="{06792C31-564B-4687-8298-31D50B228789}"/>
                </a:ext>
              </a:extLst>
            </p:cNvPr>
            <p:cNvGrpSpPr/>
            <p:nvPr/>
          </p:nvGrpSpPr>
          <p:grpSpPr>
            <a:xfrm>
              <a:off x="2805826" y="4994420"/>
              <a:ext cx="1206925" cy="369332"/>
              <a:chOff x="2659527" y="2746104"/>
              <a:chExt cx="1206925" cy="369332"/>
            </a:xfrm>
          </p:grpSpPr>
          <p:sp>
            <p:nvSpPr>
              <p:cNvPr id="562" name="Rectangle 561">
                <a:extLst>
                  <a:ext uri="{FF2B5EF4-FFF2-40B4-BE49-F238E27FC236}">
                    <a16:creationId xmlns:a16="http://schemas.microsoft.com/office/drawing/2014/main" id="{B86A6559-001D-4CD3-AD4D-BA20A79D9ADE}"/>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563" name="Graphic 562" descr="Ethernet">
                <a:extLst>
                  <a:ext uri="{FF2B5EF4-FFF2-40B4-BE49-F238E27FC236}">
                    <a16:creationId xmlns:a16="http://schemas.microsoft.com/office/drawing/2014/main" id="{AD49FA4A-43B9-4580-AA71-7FE6B1D010D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693181" y="2835738"/>
                <a:ext cx="202473" cy="202473"/>
              </a:xfrm>
              <a:prstGeom prst="rect">
                <a:avLst/>
              </a:prstGeom>
            </p:spPr>
          </p:pic>
        </p:grpSp>
        <p:cxnSp>
          <p:nvCxnSpPr>
            <p:cNvPr id="565" name="Straight Connector 564">
              <a:extLst>
                <a:ext uri="{FF2B5EF4-FFF2-40B4-BE49-F238E27FC236}">
                  <a16:creationId xmlns:a16="http://schemas.microsoft.com/office/drawing/2014/main" id="{20663B5E-F4B4-422E-8B40-C738A9A51F13}"/>
                </a:ext>
              </a:extLst>
            </p:cNvPr>
            <p:cNvCxnSpPr>
              <a:stCxn id="483" idx="3"/>
              <a:endCxn id="562" idx="1"/>
            </p:cNvCxnSpPr>
            <p:nvPr/>
          </p:nvCxnSpPr>
          <p:spPr>
            <a:xfrm flipV="1">
              <a:off x="2427552" y="5179086"/>
              <a:ext cx="378274" cy="93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37459EC-BEDD-419C-AEDF-A1C0C7246078}"/>
                </a:ext>
              </a:extLst>
            </p:cNvPr>
            <p:cNvCxnSpPr>
              <a:cxnSpLocks/>
              <a:stCxn id="562" idx="0"/>
              <a:endCxn id="548"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4" name="Straight Connector 25">
              <a:extLst>
                <a:ext uri="{FF2B5EF4-FFF2-40B4-BE49-F238E27FC236}">
                  <a16:creationId xmlns:a16="http://schemas.microsoft.com/office/drawing/2014/main" id="{DB5588C5-13F9-4394-9FBD-C2F0F00ED1B3}"/>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5" name="Group 574">
              <a:extLst>
                <a:ext uri="{FF2B5EF4-FFF2-40B4-BE49-F238E27FC236}">
                  <a16:creationId xmlns:a16="http://schemas.microsoft.com/office/drawing/2014/main" id="{AE39500D-E452-4D0D-A51A-A60ECE79310C}"/>
                </a:ext>
              </a:extLst>
            </p:cNvPr>
            <p:cNvGrpSpPr/>
            <p:nvPr/>
          </p:nvGrpSpPr>
          <p:grpSpPr>
            <a:xfrm>
              <a:off x="3559835" y="5604431"/>
              <a:ext cx="955854" cy="230832"/>
              <a:chOff x="3359783" y="4231493"/>
              <a:chExt cx="1038900" cy="250887"/>
            </a:xfrm>
          </p:grpSpPr>
          <p:sp>
            <p:nvSpPr>
              <p:cNvPr id="576" name="Rectangle 575">
                <a:extLst>
                  <a:ext uri="{FF2B5EF4-FFF2-40B4-BE49-F238E27FC236}">
                    <a16:creationId xmlns:a16="http://schemas.microsoft.com/office/drawing/2014/main" id="{7E1F8A40-5799-45D2-BF12-EFEE2DB61B60}"/>
                  </a:ext>
                </a:extLst>
              </p:cNvPr>
              <p:cNvSpPr/>
              <p:nvPr/>
            </p:nvSpPr>
            <p:spPr bwMode="auto">
              <a:xfrm>
                <a:off x="3359783" y="4236407"/>
                <a:ext cx="1038900" cy="241059"/>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IsManaged</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77" name="Graphic 576" descr="Pencil">
                <a:extLst>
                  <a:ext uri="{FF2B5EF4-FFF2-40B4-BE49-F238E27FC236}">
                    <a16:creationId xmlns:a16="http://schemas.microsoft.com/office/drawing/2014/main" id="{DC00FBA0-3DE7-4EB2-972A-5B34DB945157}"/>
                  </a:ext>
                </a:extLst>
              </p:cNvPr>
              <p:cNvPicPr>
                <a:picLocks noChangeAspect="1"/>
              </p:cNvPicPr>
              <p:nvPr/>
            </p:nvPicPr>
            <p:blipFill>
              <a:blip r:embed="rId48">
                <a:lum bright="100000" contrast="-70000"/>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437879" y="4270328"/>
                <a:ext cx="198083" cy="198083"/>
              </a:xfrm>
              <a:prstGeom prst="rect">
                <a:avLst/>
              </a:prstGeom>
            </p:spPr>
          </p:pic>
        </p:grpSp>
        <p:grpSp>
          <p:nvGrpSpPr>
            <p:cNvPr id="578" name="Group 577">
              <a:extLst>
                <a:ext uri="{FF2B5EF4-FFF2-40B4-BE49-F238E27FC236}">
                  <a16:creationId xmlns:a16="http://schemas.microsoft.com/office/drawing/2014/main" id="{B5D7ADB9-DF32-4CDE-9580-CCEE04A3F24A}"/>
                </a:ext>
              </a:extLst>
            </p:cNvPr>
            <p:cNvGrpSpPr/>
            <p:nvPr/>
          </p:nvGrpSpPr>
          <p:grpSpPr>
            <a:xfrm>
              <a:off x="2116488" y="5618446"/>
              <a:ext cx="1320608" cy="338554"/>
              <a:chOff x="2543793" y="4881943"/>
              <a:chExt cx="1320608" cy="338554"/>
            </a:xfrm>
          </p:grpSpPr>
          <p:sp>
            <p:nvSpPr>
              <p:cNvPr id="579" name="Rectangle 578">
                <a:extLst>
                  <a:ext uri="{FF2B5EF4-FFF2-40B4-BE49-F238E27FC236}">
                    <a16:creationId xmlns:a16="http://schemas.microsoft.com/office/drawing/2014/main" id="{C90B20E4-6CE8-4F6E-BC4C-2B30D26466D8}"/>
                  </a:ext>
                </a:extLst>
              </p:cNvPr>
              <p:cNvSpPr/>
              <p:nvPr/>
            </p:nvSpPr>
            <p:spPr>
              <a:xfrm>
                <a:off x="2943732" y="4881943"/>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581" name="Picture 580">
                <a:extLst>
                  <a:ext uri="{FF2B5EF4-FFF2-40B4-BE49-F238E27FC236}">
                    <a16:creationId xmlns:a16="http://schemas.microsoft.com/office/drawing/2014/main" id="{D953B231-37AB-4D33-B344-73BF75BEF9B4}"/>
                  </a:ext>
                </a:extLst>
              </p:cNvPr>
              <p:cNvPicPr>
                <a:picLocks noChangeAspect="1"/>
              </p:cNvPicPr>
              <p:nvPr/>
            </p:nvPicPr>
            <p:blipFill>
              <a:blip r:embed="rId30"/>
              <a:stretch>
                <a:fillRect/>
              </a:stretch>
            </p:blipFill>
            <p:spPr>
              <a:xfrm>
                <a:off x="2543793" y="4908853"/>
                <a:ext cx="436115" cy="290744"/>
              </a:xfrm>
              <a:prstGeom prst="rect">
                <a:avLst/>
              </a:prstGeom>
            </p:spPr>
          </p:pic>
        </p:grpSp>
      </p:grpSp>
      <p:grpSp>
        <p:nvGrpSpPr>
          <p:cNvPr id="3" name="Group 2">
            <a:extLst>
              <a:ext uri="{FF2B5EF4-FFF2-40B4-BE49-F238E27FC236}">
                <a16:creationId xmlns:a16="http://schemas.microsoft.com/office/drawing/2014/main" id="{18F6359D-2DC1-4D9F-975E-0D7E9CBC3BD9}"/>
              </a:ext>
            </a:extLst>
          </p:cNvPr>
          <p:cNvGrpSpPr/>
          <p:nvPr/>
        </p:nvGrpSpPr>
        <p:grpSpPr>
          <a:xfrm>
            <a:off x="822379" y="1508489"/>
            <a:ext cx="4335491" cy="2053196"/>
            <a:chOff x="822379" y="1508489"/>
            <a:chExt cx="4335491" cy="2053196"/>
          </a:xfrm>
        </p:grpSpPr>
        <p:cxnSp>
          <p:nvCxnSpPr>
            <p:cNvPr id="34" name="Straight Connector 33">
              <a:extLst>
                <a:ext uri="{FF2B5EF4-FFF2-40B4-BE49-F238E27FC236}">
                  <a16:creationId xmlns:a16="http://schemas.microsoft.com/office/drawing/2014/main" id="{062EAB22-5430-43A4-9A59-61585C6371D6}"/>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E5429FA6-4263-4ED0-91B6-DAC4F4923EE1}"/>
                </a:ext>
              </a:extLst>
            </p:cNvPr>
            <p:cNvCxnSpPr>
              <a:cxnSpLocks/>
              <a:stCxn id="311"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03" name="Group 302">
              <a:extLst>
                <a:ext uri="{FF2B5EF4-FFF2-40B4-BE49-F238E27FC236}">
                  <a16:creationId xmlns:a16="http://schemas.microsoft.com/office/drawing/2014/main" id="{FCECFB2A-C11B-4F3D-ACAB-74131D86D920}"/>
                </a:ext>
              </a:extLst>
            </p:cNvPr>
            <p:cNvGrpSpPr/>
            <p:nvPr/>
          </p:nvGrpSpPr>
          <p:grpSpPr>
            <a:xfrm>
              <a:off x="2500328" y="1508489"/>
              <a:ext cx="1478050" cy="760970"/>
              <a:chOff x="-1202513" y="1315189"/>
              <a:chExt cx="1478050" cy="760970"/>
            </a:xfrm>
          </p:grpSpPr>
          <p:sp>
            <p:nvSpPr>
              <p:cNvPr id="304" name="Rectangle 303">
                <a:hlinkClick r:id="rId5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35537491-0B29-473C-94FB-FE562CD88E8B}"/>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pic>
            <p:nvPicPr>
              <p:cNvPr id="305" name="Picture 304">
                <a:extLst>
                  <a:ext uri="{FF2B5EF4-FFF2-40B4-BE49-F238E27FC236}">
                    <a16:creationId xmlns:a16="http://schemas.microsoft.com/office/drawing/2014/main" id="{156E273F-83F9-46A7-AF0C-4712E0E987DD}"/>
                  </a:ext>
                </a:extLst>
              </p:cNvPr>
              <p:cNvPicPr>
                <a:picLocks noChangeAspect="1"/>
              </p:cNvPicPr>
              <p:nvPr/>
            </p:nvPicPr>
            <p:blipFill>
              <a:blip r:embed="rId6">
                <a:duotone>
                  <a:schemeClr val="accent1">
                    <a:shade val="45000"/>
                    <a:satMod val="135000"/>
                  </a:schemeClr>
                  <a:prstClr val="white"/>
                </a:duotone>
                <a:lum bright="-20000" contrast="40000"/>
              </a:blip>
              <a:stretch>
                <a:fillRect/>
              </a:stretch>
            </p:blipFill>
            <p:spPr>
              <a:xfrm>
                <a:off x="-1180221" y="1363398"/>
                <a:ext cx="219034" cy="219035"/>
              </a:xfrm>
              <a:prstGeom prst="rect">
                <a:avLst/>
              </a:prstGeom>
            </p:spPr>
          </p:pic>
          <p:grpSp>
            <p:nvGrpSpPr>
              <p:cNvPr id="306" name="Group 305">
                <a:extLst>
                  <a:ext uri="{FF2B5EF4-FFF2-40B4-BE49-F238E27FC236}">
                    <a16:creationId xmlns:a16="http://schemas.microsoft.com/office/drawing/2014/main" id="{FC63FA5D-1439-48DD-BBFC-7C368F25CFF6}"/>
                  </a:ext>
                </a:extLst>
              </p:cNvPr>
              <p:cNvGrpSpPr/>
              <p:nvPr/>
            </p:nvGrpSpPr>
            <p:grpSpPr>
              <a:xfrm>
                <a:off x="-901193" y="1942752"/>
                <a:ext cx="188672" cy="45719"/>
                <a:chOff x="6643199" y="3134478"/>
                <a:chExt cx="188672" cy="45719"/>
              </a:xfrm>
            </p:grpSpPr>
            <p:sp>
              <p:nvSpPr>
                <p:cNvPr id="307" name="Oval 306">
                  <a:extLst>
                    <a:ext uri="{FF2B5EF4-FFF2-40B4-BE49-F238E27FC236}">
                      <a16:creationId xmlns:a16="http://schemas.microsoft.com/office/drawing/2014/main" id="{163759E1-29F9-4A88-969A-AFC9F061BBF3}"/>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Oval 307">
                  <a:extLst>
                    <a:ext uri="{FF2B5EF4-FFF2-40B4-BE49-F238E27FC236}">
                      <a16:creationId xmlns:a16="http://schemas.microsoft.com/office/drawing/2014/main" id="{D70C1977-1954-4E65-8947-BE025976F812}"/>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Oval 308">
                  <a:extLst>
                    <a:ext uri="{FF2B5EF4-FFF2-40B4-BE49-F238E27FC236}">
                      <a16:creationId xmlns:a16="http://schemas.microsoft.com/office/drawing/2014/main" id="{DA9FB67A-E738-46B1-BD76-03F06D6A1760}"/>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0" name="Group 309">
              <a:extLst>
                <a:ext uri="{FF2B5EF4-FFF2-40B4-BE49-F238E27FC236}">
                  <a16:creationId xmlns:a16="http://schemas.microsoft.com/office/drawing/2014/main" id="{F523F3CA-BEDA-4969-8EBC-849F4B0DBFEB}"/>
                </a:ext>
              </a:extLst>
            </p:cNvPr>
            <p:cNvGrpSpPr/>
            <p:nvPr/>
          </p:nvGrpSpPr>
          <p:grpSpPr>
            <a:xfrm>
              <a:off x="822379" y="1508489"/>
              <a:ext cx="1135091" cy="369332"/>
              <a:chOff x="2659527" y="2746104"/>
              <a:chExt cx="1135091" cy="369332"/>
            </a:xfrm>
          </p:grpSpPr>
          <p:sp>
            <p:nvSpPr>
              <p:cNvPr id="311" name="Rectangle 310">
                <a:extLst>
                  <a:ext uri="{FF2B5EF4-FFF2-40B4-BE49-F238E27FC236}">
                    <a16:creationId xmlns:a16="http://schemas.microsoft.com/office/drawing/2014/main" id="{A185E30E-9D82-46BB-A4E0-6495951D870A}"/>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312" name="Graphic 311" descr="Ethernet">
                <a:extLst>
                  <a:ext uri="{FF2B5EF4-FFF2-40B4-BE49-F238E27FC236}">
                    <a16:creationId xmlns:a16="http://schemas.microsoft.com/office/drawing/2014/main" id="{C17424B7-1B8F-403D-BC96-3C7BAB488F3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693181" y="2835738"/>
                <a:ext cx="202473" cy="202473"/>
              </a:xfrm>
              <a:prstGeom prst="rect">
                <a:avLst/>
              </a:prstGeom>
            </p:spPr>
          </p:pic>
        </p:grpSp>
        <p:grpSp>
          <p:nvGrpSpPr>
            <p:cNvPr id="317" name="Group 316">
              <a:extLst>
                <a:ext uri="{FF2B5EF4-FFF2-40B4-BE49-F238E27FC236}">
                  <a16:creationId xmlns:a16="http://schemas.microsoft.com/office/drawing/2014/main" id="{ADA3CC98-9D37-4792-8A61-F7B5F701FBFB}"/>
                </a:ext>
              </a:extLst>
            </p:cNvPr>
            <p:cNvGrpSpPr/>
            <p:nvPr/>
          </p:nvGrpSpPr>
          <p:grpSpPr>
            <a:xfrm>
              <a:off x="853310" y="2377248"/>
              <a:ext cx="1374051" cy="241077"/>
              <a:chOff x="116752" y="2955527"/>
              <a:chExt cx="1374051" cy="241077"/>
            </a:xfrm>
          </p:grpSpPr>
          <p:sp>
            <p:nvSpPr>
              <p:cNvPr id="318" name="Rectangle 317">
                <a:hlinkClick r:id="rId56"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4CA51E6C-21CF-47D1-B20A-E3605DE923DB}"/>
                  </a:ext>
                </a:extLst>
              </p:cNvPr>
              <p:cNvSpPr/>
              <p:nvPr/>
            </p:nvSpPr>
            <p:spPr>
              <a:xfrm>
                <a:off x="116752" y="2955527"/>
                <a:ext cx="1374051" cy="241077"/>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319" name="Picture 318">
                <a:extLst>
                  <a:ext uri="{FF2B5EF4-FFF2-40B4-BE49-F238E27FC236}">
                    <a16:creationId xmlns:a16="http://schemas.microsoft.com/office/drawing/2014/main" id="{88857667-8601-424C-927C-07B20977EAB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grpSp>
          <p:nvGrpSpPr>
            <p:cNvPr id="320" name="Group 319">
              <a:extLst>
                <a:ext uri="{FF2B5EF4-FFF2-40B4-BE49-F238E27FC236}">
                  <a16:creationId xmlns:a16="http://schemas.microsoft.com/office/drawing/2014/main" id="{6F4C81A7-9321-45F9-8A4B-8066040F5319}"/>
                </a:ext>
              </a:extLst>
            </p:cNvPr>
            <p:cNvGrpSpPr/>
            <p:nvPr/>
          </p:nvGrpSpPr>
          <p:grpSpPr>
            <a:xfrm>
              <a:off x="855932" y="2003738"/>
              <a:ext cx="1150598" cy="247593"/>
              <a:chOff x="790884" y="1699143"/>
              <a:chExt cx="1150598" cy="247593"/>
            </a:xfrm>
          </p:grpSpPr>
          <p:sp>
            <p:nvSpPr>
              <p:cNvPr id="321" name="Rectangle 320">
                <a:hlinkClick r:id="rId57"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F484DF8D-E5BA-4EFA-8D47-2EA156BB685F}"/>
                  </a:ext>
                </a:extLst>
              </p:cNvPr>
              <p:cNvSpPr/>
              <p:nvPr/>
            </p:nvSpPr>
            <p:spPr>
              <a:xfrm>
                <a:off x="790884" y="1699143"/>
                <a:ext cx="1150598" cy="247593"/>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grpSp>
            <p:nvGrpSpPr>
              <p:cNvPr id="322" name="Group 321">
                <a:extLst>
                  <a:ext uri="{FF2B5EF4-FFF2-40B4-BE49-F238E27FC236}">
                    <a16:creationId xmlns:a16="http://schemas.microsoft.com/office/drawing/2014/main" id="{2D537E5D-0CC9-4B15-80CA-7B67E975D3B0}"/>
                  </a:ext>
                </a:extLst>
              </p:cNvPr>
              <p:cNvGrpSpPr/>
              <p:nvPr/>
            </p:nvGrpSpPr>
            <p:grpSpPr>
              <a:xfrm>
                <a:off x="797700" y="1776127"/>
                <a:ext cx="203256" cy="118189"/>
                <a:chOff x="3013221" y="4574588"/>
                <a:chExt cx="595146" cy="346065"/>
              </a:xfrm>
            </p:grpSpPr>
            <p:sp>
              <p:nvSpPr>
                <p:cNvPr id="323" name="Isosceles Triangle 322">
                  <a:extLst>
                    <a:ext uri="{FF2B5EF4-FFF2-40B4-BE49-F238E27FC236}">
                      <a16:creationId xmlns:a16="http://schemas.microsoft.com/office/drawing/2014/main" id="{44833B10-E0C5-4579-B79B-3255B1B012ED}"/>
                    </a:ext>
                  </a:extLst>
                </p:cNvPr>
                <p:cNvSpPr/>
                <p:nvPr/>
              </p:nvSpPr>
              <p:spPr bwMode="auto">
                <a:xfrm>
                  <a:off x="3013221" y="4574588"/>
                  <a:ext cx="595146" cy="34606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4" name="Picture 323">
                  <a:extLst>
                    <a:ext uri="{FF2B5EF4-FFF2-40B4-BE49-F238E27FC236}">
                      <a16:creationId xmlns:a16="http://schemas.microsoft.com/office/drawing/2014/main" id="{E7B78ED7-F980-42FF-91BE-11DA2A5D5683}"/>
                    </a:ext>
                  </a:extLst>
                </p:cNvPr>
                <p:cNvPicPr>
                  <a:picLocks noChangeAspect="1"/>
                </p:cNvPicPr>
                <p:nvPr/>
              </p:nvPicPr>
              <p:blipFill>
                <a:blip r:embed="rId30"/>
                <a:stretch>
                  <a:fillRect/>
                </a:stretch>
              </p:blipFill>
              <p:spPr>
                <a:xfrm>
                  <a:off x="3092738" y="4584528"/>
                  <a:ext cx="436115" cy="290744"/>
                </a:xfrm>
                <a:prstGeom prst="rect">
                  <a:avLst/>
                </a:prstGeom>
              </p:spPr>
            </p:pic>
          </p:grpSp>
        </p:grpSp>
        <p:grpSp>
          <p:nvGrpSpPr>
            <p:cNvPr id="331" name="Group 330">
              <a:extLst>
                <a:ext uri="{FF2B5EF4-FFF2-40B4-BE49-F238E27FC236}">
                  <a16:creationId xmlns:a16="http://schemas.microsoft.com/office/drawing/2014/main" id="{12DDE61B-AE05-49F6-AAA3-2BB703B12F6A}"/>
                </a:ext>
              </a:extLst>
            </p:cNvPr>
            <p:cNvGrpSpPr/>
            <p:nvPr/>
          </p:nvGrpSpPr>
          <p:grpSpPr>
            <a:xfrm>
              <a:off x="2671527" y="2389227"/>
              <a:ext cx="1282334" cy="230832"/>
              <a:chOff x="2659527" y="2815354"/>
              <a:chExt cx="1282334" cy="230832"/>
            </a:xfrm>
          </p:grpSpPr>
          <p:sp>
            <p:nvSpPr>
              <p:cNvPr id="332" name="Rectangle 331">
                <a:extLst>
                  <a:ext uri="{FF2B5EF4-FFF2-40B4-BE49-F238E27FC236}">
                    <a16:creationId xmlns:a16="http://schemas.microsoft.com/office/drawing/2014/main" id="{6CDAB707-D345-4908-95AC-82CD4B467CF3}"/>
                  </a:ext>
                </a:extLst>
              </p:cNvPr>
              <p:cNvSpPr/>
              <p:nvPr/>
            </p:nvSpPr>
            <p:spPr bwMode="auto">
              <a:xfrm>
                <a:off x="2659527" y="2815354"/>
                <a:ext cx="1282334" cy="2308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333" name="Graphic 332" descr="Ethernet">
                <a:extLst>
                  <a:ext uri="{FF2B5EF4-FFF2-40B4-BE49-F238E27FC236}">
                    <a16:creationId xmlns:a16="http://schemas.microsoft.com/office/drawing/2014/main" id="{2AE914FC-B9F9-464E-AA24-A6D34AA222B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693181" y="2835738"/>
                <a:ext cx="202473" cy="202473"/>
              </a:xfrm>
              <a:prstGeom prst="rect">
                <a:avLst/>
              </a:prstGeom>
            </p:spPr>
          </p:pic>
        </p:grpSp>
        <p:cxnSp>
          <p:nvCxnSpPr>
            <p:cNvPr id="42" name="Straight Arrow Connector 41">
              <a:extLst>
                <a:ext uri="{FF2B5EF4-FFF2-40B4-BE49-F238E27FC236}">
                  <a16:creationId xmlns:a16="http://schemas.microsoft.com/office/drawing/2014/main" id="{8165E5E9-08FC-40A4-B22C-EB8C2B344531}"/>
                </a:ext>
              </a:extLst>
            </p:cNvPr>
            <p:cNvCxnSpPr>
              <a:cxnSpLocks/>
            </p:cNvCxnSpPr>
            <p:nvPr/>
          </p:nvCxnSpPr>
          <p:spPr>
            <a:xfrm>
              <a:off x="2215836" y="3328529"/>
              <a:ext cx="2502698"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7" name="Rectangle 33">
              <a:extLst>
                <a:ext uri="{FF2B5EF4-FFF2-40B4-BE49-F238E27FC236}">
                  <a16:creationId xmlns:a16="http://schemas.microsoft.com/office/drawing/2014/main" id="{A3A6459F-DDD8-405E-A2AE-99345F20B350}"/>
                </a:ext>
              </a:extLst>
            </p:cNvPr>
            <p:cNvSpPr/>
            <p:nvPr/>
          </p:nvSpPr>
          <p:spPr bwMode="auto">
            <a:xfrm rot="16200000">
              <a:off x="1938464" y="3144410"/>
              <a:ext cx="429391"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0" name="Group 339">
              <a:extLst>
                <a:ext uri="{FF2B5EF4-FFF2-40B4-BE49-F238E27FC236}">
                  <a16:creationId xmlns:a16="http://schemas.microsoft.com/office/drawing/2014/main" id="{8F22EDD6-75B4-41D0-A9AB-21EACCE0F18E}"/>
                </a:ext>
              </a:extLst>
            </p:cNvPr>
            <p:cNvGrpSpPr/>
            <p:nvPr/>
          </p:nvGrpSpPr>
          <p:grpSpPr>
            <a:xfrm>
              <a:off x="3196174" y="3148280"/>
              <a:ext cx="1127336" cy="370896"/>
              <a:chOff x="-1202514" y="2184844"/>
              <a:chExt cx="1127336" cy="370896"/>
            </a:xfrm>
          </p:grpSpPr>
          <p:sp>
            <p:nvSpPr>
              <p:cNvPr id="341" name="Rectangle 340">
                <a:extLst>
                  <a:ext uri="{FF2B5EF4-FFF2-40B4-BE49-F238E27FC236}">
                    <a16:creationId xmlns:a16="http://schemas.microsoft.com/office/drawing/2014/main" id="{5D655BE8-B18E-401B-B57C-143B31317A78}"/>
                  </a:ext>
                </a:extLst>
              </p:cNvPr>
              <p:cNvSpPr/>
              <p:nvPr/>
            </p:nvSpPr>
            <p:spPr>
              <a:xfrm>
                <a:off x="-1202514" y="2184844"/>
                <a:ext cx="1127336" cy="370896"/>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42" name="Picture 195" descr="Multi-Factor Authentication.png">
                <a:extLst>
                  <a:ext uri="{FF2B5EF4-FFF2-40B4-BE49-F238E27FC236}">
                    <a16:creationId xmlns:a16="http://schemas.microsoft.com/office/drawing/2014/main" id="{53556626-729C-49D3-B18B-C5F807A07B59}"/>
                  </a:ext>
                </a:extLst>
              </p:cNvPr>
              <p:cNvPicPr>
                <a:picLocks noChangeAspect="1"/>
              </p:cNvPicPr>
              <p:nvPr/>
            </p:nvPicPr>
            <p:blipFill>
              <a:blip r:embed="rId58">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9" name="Group 568">
              <a:extLst>
                <a:ext uri="{FF2B5EF4-FFF2-40B4-BE49-F238E27FC236}">
                  <a16:creationId xmlns:a16="http://schemas.microsoft.com/office/drawing/2014/main" id="{0D05D303-651E-40D0-8705-30D8512A2EF6}"/>
                </a:ext>
              </a:extLst>
            </p:cNvPr>
            <p:cNvGrpSpPr/>
            <p:nvPr/>
          </p:nvGrpSpPr>
          <p:grpSpPr>
            <a:xfrm>
              <a:off x="853310" y="3250789"/>
              <a:ext cx="1234440" cy="310896"/>
              <a:chOff x="-1876226" y="2295990"/>
              <a:chExt cx="1234440" cy="310896"/>
            </a:xfrm>
            <a:solidFill>
              <a:schemeClr val="bg1"/>
            </a:solidFill>
          </p:grpSpPr>
          <p:sp>
            <p:nvSpPr>
              <p:cNvPr id="570" name="Rectangle 569">
                <a:hlinkClick r:id="rId59"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FBF72CB6-2524-4F58-97B8-ED7F11937234}"/>
                  </a:ext>
                </a:extLst>
              </p:cNvPr>
              <p:cNvSpPr/>
              <p:nvPr/>
            </p:nvSpPr>
            <p:spPr>
              <a:xfrm>
                <a:off x="-1876226" y="2295990"/>
                <a:ext cx="1234440" cy="310896"/>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571" name="Picture 195" descr="Multi-Factor Authentication.png">
                <a:extLst>
                  <a:ext uri="{FF2B5EF4-FFF2-40B4-BE49-F238E27FC236}">
                    <a16:creationId xmlns:a16="http://schemas.microsoft.com/office/drawing/2014/main" id="{ED4B97EE-B630-4FDB-B14C-ADF2BB52C72A}"/>
                  </a:ext>
                </a:extLst>
              </p:cNvPr>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857535" y="2363051"/>
                <a:ext cx="186875" cy="1583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44" name="Group 343">
              <a:extLst>
                <a:ext uri="{FF2B5EF4-FFF2-40B4-BE49-F238E27FC236}">
                  <a16:creationId xmlns:a16="http://schemas.microsoft.com/office/drawing/2014/main" id="{06953670-84E7-4E58-884C-3CBFF8D5D831}"/>
                </a:ext>
              </a:extLst>
            </p:cNvPr>
            <p:cNvGrpSpPr/>
            <p:nvPr/>
          </p:nvGrpSpPr>
          <p:grpSpPr>
            <a:xfrm>
              <a:off x="853309" y="2851911"/>
              <a:ext cx="1313557" cy="310319"/>
              <a:chOff x="-1202515" y="2958768"/>
              <a:chExt cx="1317668" cy="310319"/>
            </a:xfrm>
          </p:grpSpPr>
          <p:sp>
            <p:nvSpPr>
              <p:cNvPr id="345" name="Rectangle 344">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AE57B16A-CEC6-4D7B-B6E9-2ED2758F77DE}"/>
                  </a:ext>
                </a:extLst>
              </p:cNvPr>
              <p:cNvSpPr/>
              <p:nvPr/>
            </p:nvSpPr>
            <p:spPr>
              <a:xfrm>
                <a:off x="-1202515" y="2958768"/>
                <a:ext cx="1317668" cy="310319"/>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346" name="Picture 345">
                <a:extLst>
                  <a:ext uri="{FF2B5EF4-FFF2-40B4-BE49-F238E27FC236}">
                    <a16:creationId xmlns:a16="http://schemas.microsoft.com/office/drawing/2014/main" id="{0A2F1FDF-3A71-467D-9660-E4E30F801EBB}"/>
                  </a:ext>
                </a:extLst>
              </p:cNvPr>
              <p:cNvPicPr>
                <a:picLocks noChangeAspect="1"/>
              </p:cNvPicPr>
              <p:nvPr/>
            </p:nvPicPr>
            <p:blipFill rotWithShape="1">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58870"/>
                <a:ext cx="146721" cy="137338"/>
              </a:xfrm>
              <a:prstGeom prst="rect">
                <a:avLst/>
              </a:prstGeom>
            </p:spPr>
          </p:pic>
        </p:grpSp>
      </p:grpSp>
      <p:cxnSp>
        <p:nvCxnSpPr>
          <p:cNvPr id="427" name="Straight Arrow Connector 426">
            <a:extLst>
              <a:ext uri="{FF2B5EF4-FFF2-40B4-BE49-F238E27FC236}">
                <a16:creationId xmlns:a16="http://schemas.microsoft.com/office/drawing/2014/main" id="{C0441DA6-20E9-4F44-BB35-27761E50DDE3}"/>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FB59D84D-29DD-496A-AA7B-E4CCE7D40ABA}"/>
              </a:ext>
            </a:extLst>
          </p:cNvPr>
          <p:cNvSpPr/>
          <p:nvPr/>
        </p:nvSpPr>
        <p:spPr>
          <a:xfrm>
            <a:off x="757734" y="3702789"/>
            <a:ext cx="1807853"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Intelligent Security Graph (ISG)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6.5 Trillion Signals/Day</a:t>
            </a:r>
          </a:p>
        </p:txBody>
      </p:sp>
      <p:cxnSp>
        <p:nvCxnSpPr>
          <p:cNvPr id="429" name="Straight Arrow Connector 428">
            <a:extLst>
              <a:ext uri="{FF2B5EF4-FFF2-40B4-BE49-F238E27FC236}">
                <a16:creationId xmlns:a16="http://schemas.microsoft.com/office/drawing/2014/main" id="{F58CA377-621D-46DB-B50E-F399EC8E7C7C}"/>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934AEA8-46B7-49B7-AAC4-88A43BD6A6D8}"/>
              </a:ext>
            </a:extLst>
          </p:cNvPr>
          <p:cNvGrpSpPr/>
          <p:nvPr/>
        </p:nvGrpSpPr>
        <p:grpSpPr>
          <a:xfrm>
            <a:off x="2227362" y="2720019"/>
            <a:ext cx="2671191" cy="498031"/>
            <a:chOff x="2227362" y="2720019"/>
            <a:chExt cx="2671191" cy="498031"/>
          </a:xfrm>
        </p:grpSpPr>
        <p:cxnSp>
          <p:nvCxnSpPr>
            <p:cNvPr id="443" name="Straight Connector 25">
              <a:extLst>
                <a:ext uri="{FF2B5EF4-FFF2-40B4-BE49-F238E27FC236}">
                  <a16:creationId xmlns:a16="http://schemas.microsoft.com/office/drawing/2014/main" id="{8F4090A0-9762-4C7A-99C2-8A7A29AEB325}"/>
                </a:ext>
              </a:extLst>
            </p:cNvPr>
            <p:cNvCxnSpPr>
              <a:cxnSpLocks/>
            </p:cNvCxnSpPr>
            <p:nvPr/>
          </p:nvCxnSpPr>
          <p:spPr>
            <a:xfrm rot="10800000" flipV="1">
              <a:off x="2227362" y="3035170"/>
              <a:ext cx="2671191"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8" name="Speech Bubble: Rectangle with Corners Rounded 447">
              <a:extLst>
                <a:ext uri="{FF2B5EF4-FFF2-40B4-BE49-F238E27FC236}">
                  <a16:creationId xmlns:a16="http://schemas.microsoft.com/office/drawing/2014/main" id="{A5B72BF8-7F48-4C45-9BD8-378E10C7CA6B}"/>
                </a:ext>
              </a:extLst>
            </p:cNvPr>
            <p:cNvSpPr/>
            <p:nvPr/>
          </p:nvSpPr>
          <p:spPr bwMode="auto">
            <a:xfrm>
              <a:off x="2404660" y="2757514"/>
              <a:ext cx="1333008" cy="327454"/>
            </a:xfrm>
            <a:prstGeom prst="wedgeRoundRectCallout">
              <a:avLst>
                <a:gd name="adj1" fmla="val 54397"/>
                <a:gd name="adj2" fmla="val -3480"/>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49" name="Graphic 448" descr="Chat bubble">
              <a:extLst>
                <a:ext uri="{FF2B5EF4-FFF2-40B4-BE49-F238E27FC236}">
                  <a16:creationId xmlns:a16="http://schemas.microsoft.com/office/drawing/2014/main" id="{DABB55AD-5A65-4FF8-8A51-1C1297E8CFB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421893" y="2750973"/>
              <a:ext cx="244878" cy="244878"/>
            </a:xfrm>
            <a:prstGeom prst="rect">
              <a:avLst/>
            </a:prstGeom>
          </p:spPr>
        </p:pic>
        <p:sp>
          <p:nvSpPr>
            <p:cNvPr id="450" name="Rectangle 449">
              <a:extLst>
                <a:ext uri="{FF2B5EF4-FFF2-40B4-BE49-F238E27FC236}">
                  <a16:creationId xmlns:a16="http://schemas.microsoft.com/office/drawing/2014/main" id="{651544BB-7C49-4E46-AFF3-9B2A0A92A8A4}"/>
                </a:ext>
              </a:extLst>
            </p:cNvPr>
            <p:cNvSpPr/>
            <p:nvPr/>
          </p:nvSpPr>
          <p:spPr>
            <a:xfrm>
              <a:off x="2607606" y="2720019"/>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8C235514-4B2A-408F-8E05-BABFB451DFB4}"/>
              </a:ext>
            </a:extLst>
          </p:cNvPr>
          <p:cNvGrpSpPr/>
          <p:nvPr/>
        </p:nvGrpSpPr>
        <p:grpSpPr>
          <a:xfrm>
            <a:off x="4730870" y="2532601"/>
            <a:ext cx="2035922" cy="2035922"/>
            <a:chOff x="4730870" y="2532601"/>
            <a:chExt cx="2035922" cy="2035922"/>
          </a:xfrm>
        </p:grpSpPr>
        <p:sp>
          <p:nvSpPr>
            <p:cNvPr id="219" name="Oval 218">
              <a:extLst>
                <a:ext uri="{FF2B5EF4-FFF2-40B4-BE49-F238E27FC236}">
                  <a16:creationId xmlns:a16="http://schemas.microsoft.com/office/drawing/2014/main" id="{0EE8AAB5-1F5A-41D8-83E8-6EEB25069271}"/>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220" name="Group 219">
              <a:extLst>
                <a:ext uri="{FF2B5EF4-FFF2-40B4-BE49-F238E27FC236}">
                  <a16:creationId xmlns:a16="http://schemas.microsoft.com/office/drawing/2014/main" id="{544EE770-1AEF-4DC1-AE0E-C7ED5A865EE1}"/>
                </a:ext>
              </a:extLst>
            </p:cNvPr>
            <p:cNvGrpSpPr/>
            <p:nvPr/>
          </p:nvGrpSpPr>
          <p:grpSpPr>
            <a:xfrm>
              <a:off x="5610959" y="2697970"/>
              <a:ext cx="716814" cy="328712"/>
              <a:chOff x="4841248" y="2536588"/>
              <a:chExt cx="1278249" cy="586170"/>
            </a:xfrm>
          </p:grpSpPr>
          <p:sp>
            <p:nvSpPr>
              <p:cNvPr id="221" name="Flowchart: Decision 220">
                <a:extLst>
                  <a:ext uri="{FF2B5EF4-FFF2-40B4-BE49-F238E27FC236}">
                    <a16:creationId xmlns:a16="http://schemas.microsoft.com/office/drawing/2014/main" id="{866EA0CC-C65E-4918-8A73-C560586C06CA}"/>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2" name="Straight Arrow Connector 221">
                <a:extLst>
                  <a:ext uri="{FF2B5EF4-FFF2-40B4-BE49-F238E27FC236}">
                    <a16:creationId xmlns:a16="http://schemas.microsoft.com/office/drawing/2014/main" id="{4269E5FF-C350-4B13-987A-67668C3D29DF}"/>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223" name="Rectangle 222">
                <a:extLst>
                  <a:ext uri="{FF2B5EF4-FFF2-40B4-BE49-F238E27FC236}">
                    <a16:creationId xmlns:a16="http://schemas.microsoft.com/office/drawing/2014/main" id="{B4F98EE9-730E-417E-85A9-304B06345A9D}"/>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1C4FC1E7-0E95-4164-8401-5A1398B7C425}"/>
                  </a:ext>
                </a:extLst>
              </p:cNvPr>
              <p:cNvGrpSpPr/>
              <p:nvPr/>
            </p:nvGrpSpPr>
            <p:grpSpPr>
              <a:xfrm>
                <a:off x="5184128" y="2729796"/>
                <a:ext cx="246315" cy="202204"/>
                <a:chOff x="5226988" y="2702783"/>
                <a:chExt cx="318420" cy="202204"/>
              </a:xfrm>
            </p:grpSpPr>
            <p:sp>
              <p:nvSpPr>
                <p:cNvPr id="228" name="Rectangle 227">
                  <a:extLst>
                    <a:ext uri="{FF2B5EF4-FFF2-40B4-BE49-F238E27FC236}">
                      <a16:creationId xmlns:a16="http://schemas.microsoft.com/office/drawing/2014/main" id="{D92747EA-A02E-4715-B3C0-A76C187E92B3}"/>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ectangle 228">
                  <a:extLst>
                    <a:ext uri="{FF2B5EF4-FFF2-40B4-BE49-F238E27FC236}">
                      <a16:creationId xmlns:a16="http://schemas.microsoft.com/office/drawing/2014/main" id="{1535196C-A0C5-494E-8092-B47FF0B63DE5}"/>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5" name="Oval 224">
                <a:extLst>
                  <a:ext uri="{FF2B5EF4-FFF2-40B4-BE49-F238E27FC236}">
                    <a16:creationId xmlns:a16="http://schemas.microsoft.com/office/drawing/2014/main" id="{B9F1F8D0-53FA-4D41-BABB-A609E5BF938D}"/>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DD243E0C-F24E-4183-9459-EAF6E8FB3F2D}"/>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30636C36-BF40-4104-B0D2-1A04BCECF691}"/>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6" name="Freeform: Shape 235">
              <a:hlinkClick r:id="rId6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27252A9F-9E5E-43AC-9104-36E86C3FBE64}"/>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237" name="Picture 236">
              <a:extLst>
                <a:ext uri="{FF2B5EF4-FFF2-40B4-BE49-F238E27FC236}">
                  <a16:creationId xmlns:a16="http://schemas.microsoft.com/office/drawing/2014/main" id="{06E5E127-9B22-4E4D-99DF-7783EE153FC6}"/>
                </a:ext>
              </a:extLst>
            </p:cNvPr>
            <p:cNvPicPr>
              <a:picLocks noChangeAspect="1"/>
            </p:cNvPicPr>
            <p:nvPr/>
          </p:nvPicPr>
          <p:blipFill>
            <a:blip r:embed="rId6">
              <a:duotone>
                <a:schemeClr val="accent1">
                  <a:shade val="45000"/>
                  <a:satMod val="135000"/>
                </a:schemeClr>
                <a:prstClr val="white"/>
              </a:duotone>
              <a:lum bright="-20000" contrast="40000"/>
            </a:blip>
            <a:stretch>
              <a:fillRect/>
            </a:stretch>
          </p:blipFill>
          <p:spPr>
            <a:xfrm>
              <a:off x="5027679" y="4086730"/>
              <a:ext cx="168121" cy="168122"/>
            </a:xfrm>
            <a:prstGeom prst="rect">
              <a:avLst/>
            </a:prstGeom>
          </p:spPr>
        </p:pic>
        <p:sp>
          <p:nvSpPr>
            <p:cNvPr id="238" name="Freeform: Shape 237">
              <a:hlinkClick r:id="rId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350D0EBB-EE37-4C7E-97B0-E95501826108}"/>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pic>
          <p:nvPicPr>
            <p:cNvPr id="239" name="Picture 238">
              <a:extLst>
                <a:ext uri="{FF2B5EF4-FFF2-40B4-BE49-F238E27FC236}">
                  <a16:creationId xmlns:a16="http://schemas.microsoft.com/office/drawing/2014/main" id="{143D8507-86C4-453D-B647-C603C00C7EFB}"/>
                </a:ext>
              </a:extLst>
            </p:cNvPr>
            <p:cNvPicPr>
              <a:picLocks noChangeAspect="1"/>
            </p:cNvPicPr>
            <p:nvPr/>
          </p:nvPicPr>
          <p:blipFill>
            <a:blip r:embed="rId6">
              <a:duotone>
                <a:schemeClr val="accent1">
                  <a:shade val="45000"/>
                  <a:satMod val="135000"/>
                </a:schemeClr>
                <a:prstClr val="white"/>
              </a:duotone>
              <a:lum bright="-20000" contrast="40000"/>
            </a:blip>
            <a:stretch>
              <a:fillRect/>
            </a:stretch>
          </p:blipFill>
          <p:spPr>
            <a:xfrm>
              <a:off x="4810661" y="3676876"/>
              <a:ext cx="278831" cy="278832"/>
            </a:xfrm>
            <a:prstGeom prst="rect">
              <a:avLst/>
            </a:prstGeom>
          </p:spPr>
        </p:pic>
        <p:grpSp>
          <p:nvGrpSpPr>
            <p:cNvPr id="231" name="Group 230">
              <a:extLst>
                <a:ext uri="{FF2B5EF4-FFF2-40B4-BE49-F238E27FC236}">
                  <a16:creationId xmlns:a16="http://schemas.microsoft.com/office/drawing/2014/main" id="{DB6C2D4F-6A96-4581-A057-D0371B50F42E}"/>
                </a:ext>
              </a:extLst>
            </p:cNvPr>
            <p:cNvGrpSpPr/>
            <p:nvPr/>
          </p:nvGrpSpPr>
          <p:grpSpPr>
            <a:xfrm>
              <a:off x="5183887" y="2697096"/>
              <a:ext cx="346347" cy="346347"/>
              <a:chOff x="6364588" y="5695686"/>
              <a:chExt cx="516315" cy="516315"/>
            </a:xfrm>
          </p:grpSpPr>
          <p:sp>
            <p:nvSpPr>
              <p:cNvPr id="232" name="Oval 231">
                <a:extLst>
                  <a:ext uri="{FF2B5EF4-FFF2-40B4-BE49-F238E27FC236}">
                    <a16:creationId xmlns:a16="http://schemas.microsoft.com/office/drawing/2014/main" id="{65669C55-1D62-42D5-B0DC-54E30A7C8B3C}"/>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3" name="Group 232">
                <a:extLst>
                  <a:ext uri="{FF2B5EF4-FFF2-40B4-BE49-F238E27FC236}">
                    <a16:creationId xmlns:a16="http://schemas.microsoft.com/office/drawing/2014/main" id="{E62EBF85-E592-49A6-A2AD-127AA2B9C6FB}"/>
                  </a:ext>
                </a:extLst>
              </p:cNvPr>
              <p:cNvGrpSpPr/>
              <p:nvPr/>
            </p:nvGrpSpPr>
            <p:grpSpPr>
              <a:xfrm>
                <a:off x="6497358" y="5795347"/>
                <a:ext cx="250774" cy="280274"/>
                <a:chOff x="5593458" y="2766299"/>
                <a:chExt cx="268374" cy="299948"/>
              </a:xfrm>
              <a:solidFill>
                <a:schemeClr val="bg1"/>
              </a:solidFill>
            </p:grpSpPr>
            <p:sp>
              <p:nvSpPr>
                <p:cNvPr id="234" name="Freeform 1059">
                  <a:extLst>
                    <a:ext uri="{FF2B5EF4-FFF2-40B4-BE49-F238E27FC236}">
                      <a16:creationId xmlns:a16="http://schemas.microsoft.com/office/drawing/2014/main" id="{91754D87-88E2-4191-B06C-1A59941BA05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235" name="Oval 1060">
                  <a:extLst>
                    <a:ext uri="{FF2B5EF4-FFF2-40B4-BE49-F238E27FC236}">
                      <a16:creationId xmlns:a16="http://schemas.microsoft.com/office/drawing/2014/main" id="{74642BE7-DEB7-4540-B22F-101CA047BB2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6" name="Group 15">
            <a:extLst>
              <a:ext uri="{FF2B5EF4-FFF2-40B4-BE49-F238E27FC236}">
                <a16:creationId xmlns:a16="http://schemas.microsoft.com/office/drawing/2014/main" id="{1CB976BB-FCF7-42DC-95A1-AA40A5B48EAE}"/>
              </a:ext>
            </a:extLst>
          </p:cNvPr>
          <p:cNvGrpSpPr/>
          <p:nvPr/>
        </p:nvGrpSpPr>
        <p:grpSpPr>
          <a:xfrm>
            <a:off x="4580772" y="1224191"/>
            <a:ext cx="2505767" cy="1279663"/>
            <a:chOff x="4580772" y="1224191"/>
            <a:chExt cx="2505767" cy="1279663"/>
          </a:xfrm>
        </p:grpSpPr>
        <p:grpSp>
          <p:nvGrpSpPr>
            <p:cNvPr id="13" name="Group 12">
              <a:extLst>
                <a:ext uri="{FF2B5EF4-FFF2-40B4-BE49-F238E27FC236}">
                  <a16:creationId xmlns:a16="http://schemas.microsoft.com/office/drawing/2014/main" id="{1D6A15E6-6EB1-4B9E-B79F-B925BAF16746}"/>
                </a:ext>
              </a:extLst>
            </p:cNvPr>
            <p:cNvGrpSpPr/>
            <p:nvPr/>
          </p:nvGrpSpPr>
          <p:grpSpPr>
            <a:xfrm>
              <a:off x="4580772" y="1224191"/>
              <a:ext cx="2214040" cy="1279663"/>
              <a:chOff x="4580772" y="1224191"/>
              <a:chExt cx="2214040" cy="1279663"/>
            </a:xfrm>
          </p:grpSpPr>
          <p:grpSp>
            <p:nvGrpSpPr>
              <p:cNvPr id="290" name="Group 289">
                <a:extLst>
                  <a:ext uri="{FF2B5EF4-FFF2-40B4-BE49-F238E27FC236}">
                    <a16:creationId xmlns:a16="http://schemas.microsoft.com/office/drawing/2014/main" id="{28F78CED-6ACE-43D3-8C26-DE299407AFAC}"/>
                  </a:ext>
                </a:extLst>
              </p:cNvPr>
              <p:cNvGrpSpPr/>
              <p:nvPr/>
            </p:nvGrpSpPr>
            <p:grpSpPr>
              <a:xfrm>
                <a:off x="4580772" y="1224191"/>
                <a:ext cx="2214040" cy="760970"/>
                <a:chOff x="4532928" y="4569560"/>
                <a:chExt cx="2214040" cy="760970"/>
              </a:xfrm>
            </p:grpSpPr>
            <p:sp>
              <p:nvSpPr>
                <p:cNvPr id="291" name="Rectangle 290">
                  <a:extLst>
                    <a:ext uri="{FF2B5EF4-FFF2-40B4-BE49-F238E27FC236}">
                      <a16:creationId xmlns:a16="http://schemas.microsoft.com/office/drawing/2014/main" id="{38FADF27-24CE-4C40-944E-521F419867E4}"/>
                    </a:ext>
                  </a:extLst>
                </p:cNvPr>
                <p:cNvSpPr/>
                <p:nvPr/>
              </p:nvSpPr>
              <p:spPr bwMode="auto">
                <a:xfrm>
                  <a:off x="4532928" y="4569560"/>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Request</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posture (AADIP signal)</a:t>
                  </a:r>
                </a:p>
              </p:txBody>
            </p:sp>
            <p:pic>
              <p:nvPicPr>
                <p:cNvPr id="292" name="Graphic 291" descr="Arrow circle">
                  <a:extLst>
                    <a:ext uri="{FF2B5EF4-FFF2-40B4-BE49-F238E27FC236}">
                      <a16:creationId xmlns:a16="http://schemas.microsoft.com/office/drawing/2014/main" id="{AF4A5A12-84FE-4374-8BEF-A678408A3865}"/>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4637237" y="5032321"/>
                  <a:ext cx="261659" cy="261659"/>
                </a:xfrm>
                <a:prstGeom prst="rect">
                  <a:avLst/>
                </a:prstGeom>
              </p:spPr>
            </p:pic>
            <p:pic>
              <p:nvPicPr>
                <p:cNvPr id="293" name="Graphic 292" descr="Line arrow: Slight curve">
                  <a:extLst>
                    <a:ext uri="{FF2B5EF4-FFF2-40B4-BE49-F238E27FC236}">
                      <a16:creationId xmlns:a16="http://schemas.microsoft.com/office/drawing/2014/main" id="{9148DFEB-8320-40FF-A1F2-1B198EA42A19}"/>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4675833" y="4858730"/>
                  <a:ext cx="181356" cy="181356"/>
                </a:xfrm>
                <a:prstGeom prst="rect">
                  <a:avLst/>
                </a:prstGeom>
              </p:spPr>
            </p:pic>
          </p:grpSp>
          <p:cxnSp>
            <p:nvCxnSpPr>
              <p:cNvPr id="294" name="Connector: Elbow 293">
                <a:extLst>
                  <a:ext uri="{FF2B5EF4-FFF2-40B4-BE49-F238E27FC236}">
                    <a16:creationId xmlns:a16="http://schemas.microsoft.com/office/drawing/2014/main" id="{4BC0C5AD-8B52-4EF4-8AB9-AFABAE26A948}"/>
                  </a:ext>
                </a:extLst>
              </p:cNvPr>
              <p:cNvCxnSpPr>
                <a:cxnSpLocks/>
              </p:cNvCxnSpPr>
              <p:nvPr/>
            </p:nvCxnSpPr>
            <p:spPr>
              <a:xfrm flipH="1">
                <a:off x="5576867" y="2256966"/>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451" name="Freeform 124">
              <a:extLst>
                <a:ext uri="{FF2B5EF4-FFF2-40B4-BE49-F238E27FC236}">
                  <a16:creationId xmlns:a16="http://schemas.microsoft.com/office/drawing/2014/main" id="{9D71F44F-1D2D-4A5A-A28D-C758C8D380FE}"/>
                </a:ext>
              </a:extLst>
            </p:cNvPr>
            <p:cNvSpPr>
              <a:spLocks noEditPoints="1"/>
            </p:cNvSpPr>
            <p:nvPr/>
          </p:nvSpPr>
          <p:spPr bwMode="auto">
            <a:xfrm>
              <a:off x="5937307" y="2126836"/>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52" name="Rectangle 451">
              <a:extLst>
                <a:ext uri="{FF2B5EF4-FFF2-40B4-BE49-F238E27FC236}">
                  <a16:creationId xmlns:a16="http://schemas.microsoft.com/office/drawing/2014/main" id="{C0724819-C8E7-4A30-9666-9AAEE609AB1D}"/>
                </a:ext>
              </a:extLst>
            </p:cNvPr>
            <p:cNvSpPr/>
            <p:nvPr/>
          </p:nvSpPr>
          <p:spPr>
            <a:xfrm>
              <a:off x="6165870" y="2113075"/>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Tree>
    <p:extLst>
      <p:ext uri="{BB962C8B-B14F-4D97-AF65-F5344CB8AC3E}">
        <p14:creationId xmlns:p14="http://schemas.microsoft.com/office/powerpoint/2010/main" val="3231186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
                                        <p:tgtEl>
                                          <p:spTgt spid="3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500"/>
                                        <p:tgtEl>
                                          <p:spTgt spid="3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14"/>
                                        </p:tgtEl>
                                      </p:cBhvr>
                                    </p:animEffect>
                                    <p:animScale>
                                      <p:cBhvr>
                                        <p:cTn id="29" dur="250" autoRev="1" fill="hold"/>
                                        <p:tgtEl>
                                          <p:spTgt spid="14"/>
                                        </p:tgtEl>
                                      </p:cBhvr>
                                      <p:by x="105000" y="105000"/>
                                    </p:animScale>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14"/>
                                        </p:tgtEl>
                                      </p:cBhvr>
                                    </p:animEffect>
                                    <p:animScale>
                                      <p:cBhvr>
                                        <p:cTn id="38" dur="250" autoRev="1" fill="hold"/>
                                        <p:tgtEl>
                                          <p:spTgt spid="14"/>
                                        </p:tgtEl>
                                      </p:cBhvr>
                                      <p:by x="105000" y="105000"/>
                                    </p:animScale>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14"/>
                                        </p:tgtEl>
                                      </p:cBhvr>
                                    </p:animEffect>
                                    <p:animScale>
                                      <p:cBhvr>
                                        <p:cTn id="47" dur="250" autoRev="1" fill="hold"/>
                                        <p:tgtEl>
                                          <p:spTgt spid="14"/>
                                        </p:tgtEl>
                                      </p:cBhvr>
                                      <p:by x="105000" y="105000"/>
                                    </p:animScale>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2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439401" y="1359250"/>
            <a:ext cx="5209722" cy="4740793"/>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60000" y="142651"/>
            <a:ext cx="999579" cy="3400310"/>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96390" y="1785369"/>
            <a:ext cx="1257430" cy="2675505"/>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478363" y="4099437"/>
            <a:ext cx="849398" cy="3033875"/>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58587" y="3280754"/>
            <a:ext cx="867332" cy="2702829"/>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357334" y="1954206"/>
            <a:ext cx="742937" cy="742937"/>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28283" y="4397176"/>
            <a:ext cx="1371405" cy="1031764"/>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4956"/>
              <a:ext cx="675146" cy="304742"/>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Corporate</a:t>
              </a:r>
              <a:br>
                <a:rPr lang="en-US"/>
              </a:br>
              <a:r>
                <a:rPr lang="en-US"/>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8617"/>
              <a:ext cx="855798"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endParaRPr lang="en-US" sz="882">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191616" y="3155523"/>
            <a:ext cx="1599973" cy="1309045"/>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1401" tIns="45700" rIns="91401" bIns="45700" numCol="1" anchor="t" anchorCtr="0" compatLnSpc="1">
              <a:prstTxWarp prst="textNoShape">
                <a:avLst/>
              </a:prstTxWarp>
            </a:bodyPr>
            <a:lstStyle/>
            <a:p>
              <a:pPr defTabSz="913874">
                <a:defRPr/>
              </a:pPr>
              <a:endParaRPr lang="en-US" sz="1765"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Cloud SaaS apps</a:t>
              </a:r>
              <a:endParaRPr lang="en-US" sz="100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078603" y="5091110"/>
            <a:ext cx="1737113" cy="1720127"/>
            <a:chOff x="10098218" y="4868079"/>
            <a:chExt cx="1737360" cy="1720371"/>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94650"/>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On-premises</a:t>
              </a:r>
              <a:br>
                <a:rPr lang="en-US" sz="1600" spc="-50">
                  <a:ln w="3175">
                    <a:noFill/>
                  </a:ln>
                  <a:gradFill>
                    <a:gsLst>
                      <a:gs pos="1250">
                        <a:srgbClr val="1A1A1A"/>
                      </a:gs>
                      <a:gs pos="100000">
                        <a:srgbClr val="1A1A1A"/>
                      </a:gs>
                    </a:gsLst>
                    <a:lin ang="5400000" scaled="0"/>
                  </a:gradFill>
                  <a:cs typeface="Segoe UI" pitchFamily="34" charset="0"/>
                </a:rPr>
              </a:br>
              <a:r>
                <a:rPr lang="en-US" sz="1600" spc="-50">
                  <a:ln w="3175">
                    <a:noFill/>
                  </a:ln>
                  <a:gradFill>
                    <a:gsLst>
                      <a:gs pos="1250">
                        <a:srgbClr val="1A1A1A"/>
                      </a:gs>
                      <a:gs pos="100000">
                        <a:srgbClr val="1A1A1A"/>
                      </a:gs>
                    </a:gsLst>
                    <a:lin ang="5400000" scaled="0"/>
                  </a:gradFill>
                  <a:cs typeface="Segoe UI" pitchFamily="34" charset="0"/>
                </a:rPr>
                <a:t>&amp; web apps</a:t>
              </a:r>
              <a:endParaRPr lang="en-US" sz="100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786373" y="2819840"/>
            <a:ext cx="1013210" cy="836573"/>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254"/>
            </a:xfrm>
            <a:prstGeom prst="rect">
              <a:avLst/>
            </a:prstGeom>
          </p:spPr>
          <p:txBody>
            <a:bodyPr wrap="square" lIns="0" tIns="0" rIns="0" bIns="0">
              <a:spAutoFit/>
            </a:bodyPr>
            <a:lstStyle/>
            <a:p>
              <a:pPr defTabSz="878391">
                <a:lnSpc>
                  <a:spcPct val="90000"/>
                </a:lnSpc>
                <a:defRPr/>
              </a:pPr>
              <a:r>
                <a:rPr lang="en-US" sz="1371" kern="0" spc="-49">
                  <a:solidFill>
                    <a:srgbClr val="0078D4"/>
                  </a:solidFill>
                  <a:latin typeface="Segoe UI"/>
                  <a:ea typeface="ＭＳ Ｐゴシック" charset="0"/>
                </a:rPr>
                <a:t>Microsoft</a:t>
              </a:r>
              <a:br>
                <a:rPr lang="en-US" sz="1175" kern="0" spc="-49">
                  <a:solidFill>
                    <a:srgbClr val="0078D4"/>
                  </a:solidFill>
                  <a:latin typeface="Segoe UI"/>
                  <a:ea typeface="ＭＳ Ｐゴシック" charset="0"/>
                </a:rPr>
              </a:br>
              <a:r>
                <a:rPr lang="en-US" sz="1028" kern="0" spc="-49">
                  <a:solidFill>
                    <a:srgbClr val="0078D4"/>
                  </a:solidFill>
                  <a:latin typeface="Segoe UI"/>
                  <a:ea typeface="ＭＳ Ｐゴシック" charset="0"/>
                </a:rPr>
                <a:t>Cloud App Security</a:t>
              </a:r>
              <a:endParaRPr lang="en-US" sz="1175" kern="0" spc="-49">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28283" y="2141623"/>
            <a:ext cx="1371405" cy="1757301"/>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3120" cy="232946"/>
              <a:chOff x="342501" y="2360592"/>
              <a:chExt cx="773120"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0342"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7793" cy="218138"/>
              <a:chOff x="359430" y="1713007"/>
              <a:chExt cx="827793"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592419"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3016" cy="232946"/>
              <a:chOff x="342501" y="2020430"/>
              <a:chExt cx="523016"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0238"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90350" cy="184484"/>
              <a:chOff x="366356" y="2735226"/>
              <a:chExt cx="890350"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1427"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endParaRPr lang="en-US" sz="1200"/>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27309" cy="304742"/>
              <a:chOff x="345415" y="3061399"/>
              <a:chExt cx="1127309" cy="304742"/>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6970" cy="30474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100"/>
                  <a:t>Windows</a:t>
                </a:r>
                <a:br>
                  <a:rPr lang="en-US" sz="1100"/>
                </a:br>
                <a:r>
                  <a:rPr lang="en-US" sz="1100"/>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endParaRPr lang="en-US" sz="1200">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28283" y="5501918"/>
            <a:ext cx="1371405" cy="1031764"/>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71141"/>
                <a:ext cx="738762"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8617"/>
                <a:ext cx="879589"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28283" y="595617"/>
            <a:ext cx="1371405" cy="1351378"/>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7044" cy="228600"/>
              <a:chOff x="358981" y="1224358"/>
              <a:chExt cx="95704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30746"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664" cy="191060"/>
              <a:chOff x="377825" y="907298"/>
              <a:chExt cx="572664"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5210" cy="166222"/>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7101" cy="209962"/>
              <a:chOff x="368300" y="251062"/>
              <a:chExt cx="907101"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80597"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36"/>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8426" cy="207185"/>
              <a:chOff x="384901" y="555169"/>
              <a:chExt cx="608426" cy="207185"/>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8048" cy="166223"/>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sz="1200"/>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4918460" y="2832267"/>
            <a:ext cx="2083983" cy="2083983"/>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896214">
              <a:defRPr/>
            </a:pPr>
            <a:endParaRPr lang="en-US" sz="1836"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4936070" y="2721485"/>
            <a:ext cx="2143977" cy="2083983"/>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896214">
              <a:defRPr/>
            </a:pPr>
            <a:endParaRPr lang="en-US" sz="1836"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673258" y="3647926"/>
            <a:ext cx="780872" cy="472370"/>
          </a:xfrm>
          <a:prstGeom prst="rect">
            <a:avLst/>
          </a:prstGeom>
        </p:spPr>
        <p:txBody>
          <a:bodyPr wrap="none">
            <a:spAutoFit/>
          </a:bodyPr>
          <a:lstStyle/>
          <a:p>
            <a:pPr defTabSz="878391">
              <a:lnSpc>
                <a:spcPct val="90000"/>
              </a:lnSpc>
              <a:defRPr/>
            </a:pPr>
            <a:r>
              <a:rPr lang="en-US" sz="1345" kern="0">
                <a:solidFill>
                  <a:srgbClr val="353535"/>
                </a:solidFill>
                <a:latin typeface="Segoe UI"/>
                <a:ea typeface="ＭＳ Ｐゴシック" charset="0"/>
              </a:rPr>
              <a:t>Require</a:t>
            </a:r>
          </a:p>
          <a:p>
            <a:pPr defTabSz="878391">
              <a:lnSpc>
                <a:spcPct val="90000"/>
              </a:lnSpc>
              <a:defRPr/>
            </a:pPr>
            <a:r>
              <a:rPr lang="en-US" sz="1345"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7931847" y="3508858"/>
            <a:ext cx="742937" cy="742937"/>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103416" y="2093273"/>
            <a:ext cx="1080745" cy="464871"/>
          </a:xfrm>
          <a:prstGeom prst="rect">
            <a:avLst/>
          </a:prstGeom>
        </p:spPr>
        <p:txBody>
          <a:bodyPr wrap="none">
            <a:spAutoFit/>
          </a:bodyPr>
          <a:lstStyle/>
          <a:p>
            <a:pPr defTabSz="878391">
              <a:lnSpc>
                <a:spcPct val="90000"/>
              </a:lnSpc>
              <a:defRPr/>
            </a:pPr>
            <a:r>
              <a:rPr lang="en-US" sz="1345" kern="100">
                <a:solidFill>
                  <a:srgbClr val="353535"/>
                </a:solidFill>
                <a:latin typeface="Segoe UI"/>
                <a:ea typeface="ＭＳ Ｐゴシック" charset="0"/>
              </a:rPr>
              <a:t>Allow/block</a:t>
            </a:r>
          </a:p>
          <a:p>
            <a:pPr defTabSz="878391">
              <a:lnSpc>
                <a:spcPct val="90000"/>
              </a:lnSpc>
              <a:defRPr/>
            </a:pPr>
            <a:r>
              <a:rPr lang="en-US" sz="1345"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103415" y="5202578"/>
            <a:ext cx="1301775" cy="472370"/>
          </a:xfrm>
          <a:prstGeom prst="rect">
            <a:avLst/>
          </a:prstGeom>
        </p:spPr>
        <p:txBody>
          <a:bodyPr wrap="none">
            <a:spAutoFit/>
          </a:bodyPr>
          <a:lstStyle/>
          <a:p>
            <a:pPr defTabSz="878391">
              <a:lnSpc>
                <a:spcPct val="90000"/>
              </a:lnSpc>
              <a:defRPr/>
            </a:pPr>
            <a:r>
              <a:rPr lang="en-US" sz="1345" kern="0">
                <a:solidFill>
                  <a:srgbClr val="353535"/>
                </a:solidFill>
                <a:latin typeface="Segoe UI"/>
                <a:ea typeface="ＭＳ Ｐゴシック" charset="0"/>
              </a:rPr>
              <a:t>Block legacy</a:t>
            </a:r>
            <a:br>
              <a:rPr lang="en-US" sz="1345" kern="0">
                <a:solidFill>
                  <a:srgbClr val="353535"/>
                </a:solidFill>
                <a:latin typeface="Segoe UI"/>
                <a:ea typeface="ＭＳ Ｐゴシック" charset="0"/>
              </a:rPr>
            </a:br>
            <a:r>
              <a:rPr lang="en-US" sz="1345"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41970" y="5063511"/>
            <a:ext cx="742937" cy="742937"/>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537631" y="4379014"/>
            <a:ext cx="923520" cy="662395"/>
          </a:xfrm>
          <a:prstGeom prst="rect">
            <a:avLst/>
          </a:prstGeom>
        </p:spPr>
        <p:txBody>
          <a:bodyPr wrap="none">
            <a:spAutoFit/>
          </a:bodyPr>
          <a:lstStyle/>
          <a:p>
            <a:pPr defTabSz="878391">
              <a:lnSpc>
                <a:spcPct val="90000"/>
              </a:lnSpc>
              <a:defRPr/>
            </a:pPr>
            <a:r>
              <a:rPr lang="en-US" sz="1345" kern="0">
                <a:solidFill>
                  <a:srgbClr val="353535"/>
                </a:solidFill>
                <a:latin typeface="Segoe UI"/>
                <a:ea typeface="ＭＳ Ｐゴシック" charset="0"/>
              </a:rPr>
              <a:t>Force</a:t>
            </a:r>
          </a:p>
          <a:p>
            <a:pPr defTabSz="878391">
              <a:lnSpc>
                <a:spcPct val="90000"/>
              </a:lnSpc>
              <a:defRPr/>
            </a:pPr>
            <a:r>
              <a:rPr lang="en-US" sz="1345" kern="0">
                <a:solidFill>
                  <a:srgbClr val="353535"/>
                </a:solidFill>
                <a:latin typeface="Segoe UI"/>
                <a:ea typeface="ＭＳ Ｐゴシック" charset="0"/>
              </a:rPr>
              <a:t>password</a:t>
            </a:r>
          </a:p>
          <a:p>
            <a:pPr defTabSz="878391">
              <a:lnSpc>
                <a:spcPct val="90000"/>
              </a:lnSpc>
              <a:defRPr/>
            </a:pPr>
            <a:r>
              <a:rPr lang="en-US" sz="1345"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789299" y="4333067"/>
            <a:ext cx="742937" cy="742937"/>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679" defTabSz="895751" fontAlgn="base">
                    <a:lnSpc>
                      <a:spcPct val="90000"/>
                    </a:lnSpc>
                    <a:spcAft>
                      <a:spcPct val="0"/>
                    </a:spcAft>
                    <a:defRPr/>
                  </a:pPr>
                  <a:endParaRPr lang="en-US" sz="100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895751" fontAlgn="base">
                    <a:lnSpc>
                      <a:spcPct val="90000"/>
                    </a:lnSpc>
                    <a:spcAft>
                      <a:spcPct val="0"/>
                    </a:spcAft>
                    <a:defRPr/>
                  </a:pPr>
                  <a:r>
                    <a:rPr lang="en-US" sz="1153"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545572" y="2823716"/>
            <a:ext cx="761639" cy="472370"/>
          </a:xfrm>
          <a:prstGeom prst="rect">
            <a:avLst/>
          </a:prstGeom>
        </p:spPr>
        <p:txBody>
          <a:bodyPr wrap="none">
            <a:spAutoFit/>
          </a:bodyPr>
          <a:lstStyle/>
          <a:p>
            <a:pPr defTabSz="878391">
              <a:lnSpc>
                <a:spcPct val="90000"/>
              </a:lnSpc>
              <a:defRPr/>
            </a:pPr>
            <a:r>
              <a:rPr lang="en-US" sz="1345" kern="0">
                <a:solidFill>
                  <a:srgbClr val="353535"/>
                </a:solidFill>
                <a:latin typeface="Segoe UI"/>
                <a:ea typeface="ＭＳ Ｐゴシック" charset="0"/>
              </a:rPr>
              <a:t>Limited</a:t>
            </a:r>
          </a:p>
          <a:p>
            <a:pPr defTabSz="878391">
              <a:lnSpc>
                <a:spcPct val="90000"/>
              </a:lnSpc>
              <a:defRPr/>
            </a:pPr>
            <a:r>
              <a:rPr lang="en-US" sz="1345"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789299" y="2684650"/>
            <a:ext cx="742937" cy="742937"/>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239535" y="1057859"/>
            <a:ext cx="1234202" cy="418132"/>
          </a:xfrm>
          <a:prstGeom prst="rect">
            <a:avLst/>
          </a:prstGeom>
        </p:spPr>
        <p:txBody>
          <a:bodyPr wrap="none">
            <a:spAutoFit/>
          </a:bodyPr>
          <a:lstStyle/>
          <a:p>
            <a:pPr algn="ctr" defTabSz="878391">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365534" y="3632599"/>
            <a:ext cx="1788287" cy="48923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6791" y="4035187"/>
            <a:ext cx="755458" cy="755460"/>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31712" y="4896867"/>
            <a:ext cx="755458" cy="755460"/>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6791" y="2938673"/>
            <a:ext cx="755458" cy="755460"/>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31712" y="2092187"/>
            <a:ext cx="755458" cy="755460"/>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518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sz="1765"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sz="1765"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045128" y="1954207"/>
            <a:ext cx="3852460" cy="3852242"/>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143657" y="4509063"/>
            <a:ext cx="529350" cy="529992"/>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4918459" y="1210042"/>
            <a:ext cx="1862204" cy="127569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1878" y="1893589"/>
            <a:ext cx="1704442"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en-US" sz="1345"/>
              <a:t>Employee &amp; Partner</a:t>
            </a:r>
            <a:br>
              <a:rPr lang="en-US" sz="1345"/>
            </a:br>
            <a:r>
              <a:rPr lang="en-US" sz="1345"/>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6499" y="2730849"/>
            <a:ext cx="1595310"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en-US" sz="1345"/>
              <a:t>Trusted &amp;</a:t>
            </a:r>
            <a:br>
              <a:rPr lang="en-US" sz="1345"/>
            </a:br>
            <a:r>
              <a:rPr lang="en-US" sz="1345"/>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14136" y="4525556"/>
            <a:ext cx="1404609" cy="47237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en-US" sz="1345"/>
              <a:t>Physical &amp;</a:t>
            </a:r>
            <a:br>
              <a:rPr lang="en-US" sz="1345"/>
            </a:br>
            <a:r>
              <a:rPr lang="en-US" sz="1345"/>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06723" y="5315758"/>
            <a:ext cx="1215397"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en-US" sz="1345"/>
              <a:t>Client apps &amp;</a:t>
            </a:r>
            <a:br>
              <a:rPr lang="en-US" sz="1345"/>
            </a:br>
            <a:r>
              <a:rPr lang="en-US" sz="1345"/>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25292" y="3384146"/>
            <a:ext cx="986141" cy="986141"/>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sz="1765"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sz="1765"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00392" y="1057859"/>
            <a:ext cx="1504899" cy="411844"/>
          </a:xfrm>
          <a:prstGeom prst="rect">
            <a:avLst/>
          </a:prstGeom>
        </p:spPr>
        <p:txBody>
          <a:bodyPr wrap="none">
            <a:spAutoFit/>
          </a:bodyPr>
          <a:lstStyle/>
          <a:p>
            <a:pPr algn="ctr" defTabSz="878391">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045130" y="1954207"/>
            <a:ext cx="3857355" cy="3852242"/>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044526" y="2311841"/>
            <a:ext cx="1019773" cy="1033217"/>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896214">
                <a:defRPr/>
              </a:pPr>
              <a:endParaRPr lang="en-US" sz="1371"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78391">
                <a:defRPr/>
              </a:pPr>
              <a:r>
                <a:rPr lang="en-US" sz="1077">
                  <a:solidFill>
                    <a:srgbClr val="FFFFFF"/>
                  </a:solidFill>
                  <a:latin typeface="+mj-lt"/>
                </a:rPr>
                <a:t>Machine</a:t>
              </a:r>
              <a:br>
                <a:rPr lang="en-US" sz="1077">
                  <a:solidFill>
                    <a:srgbClr val="FFFFFF"/>
                  </a:solidFill>
                  <a:latin typeface="+mj-lt"/>
                </a:rPr>
              </a:br>
              <a:r>
                <a:rPr lang="en-US" sz="1077">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879112" y="4412919"/>
            <a:ext cx="835806" cy="869671"/>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175">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630388" y="3365509"/>
            <a:ext cx="976903" cy="1115825"/>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175">
                  <a:solidFill>
                    <a:srgbClr val="FFFFFF"/>
                  </a:solidFill>
                </a:rPr>
                <a:t>Real time</a:t>
              </a:r>
              <a:br>
                <a:rPr lang="en-US" sz="1175">
                  <a:solidFill>
                    <a:srgbClr val="FFFFFF"/>
                  </a:solidFill>
                </a:rPr>
              </a:br>
              <a:r>
                <a:rPr lang="en-US" sz="1175">
                  <a:solidFill>
                    <a:srgbClr val="FFFFFF"/>
                  </a:solidFill>
                </a:rPr>
                <a:t>Evaluation</a:t>
              </a:r>
            </a:p>
            <a:p>
              <a:pPr defTabSz="878391">
                <a:defRPr/>
              </a:pPr>
              <a:r>
                <a:rPr lang="en-US" sz="1175">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223403" y="2269272"/>
            <a:ext cx="691117" cy="42441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175"/>
              <a:t>Session</a:t>
            </a:r>
            <a:br>
              <a:rPr lang="en-US" sz="1175"/>
            </a:br>
            <a:r>
              <a:rPr lang="en-US" sz="1175"/>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380383" y="2600754"/>
            <a:ext cx="529231" cy="529233"/>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380755" y="2703585"/>
            <a:ext cx="528489" cy="329373"/>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508163" y="2731392"/>
            <a:ext cx="284012" cy="286064"/>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882">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047575" y="1954207"/>
            <a:ext cx="3852460" cy="385224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4987550" y="1111142"/>
            <a:ext cx="1724023" cy="1157544"/>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497924" y="915873"/>
            <a:ext cx="771740" cy="852599"/>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sz="1765"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7033"/>
            </a:xfrm>
            <a:prstGeom prst="rect">
              <a:avLst/>
            </a:prstGeom>
            <a:noFill/>
          </p:spPr>
          <p:txBody>
            <a:bodyPr wrap="square" lIns="0" tIns="0" rIns="0" bIns="0" rtlCol="0">
              <a:spAutoFit/>
            </a:bodyPr>
            <a:lstStyle/>
            <a:p>
              <a:pPr algn="ctr" defTabSz="896214">
                <a:lnSpc>
                  <a:spcPct val="90000"/>
                </a:lnSpc>
                <a:spcAft>
                  <a:spcPts val="588"/>
                </a:spcAft>
                <a:defRPr/>
              </a:pPr>
              <a:r>
                <a:rPr lang="en-US" sz="1961" kern="0">
                  <a:solidFill>
                    <a:srgbClr val="0078D7"/>
                  </a:solidFill>
                  <a:latin typeface="Segoe UI Semibold" panose="020B0702040204020203" pitchFamily="34" charset="0"/>
                  <a:cs typeface="Segoe UI Semibold" panose="020B0702040204020203" pitchFamily="34" charset="0"/>
                </a:rPr>
                <a:t>40</a:t>
              </a:r>
              <a:r>
                <a:rPr lang="en-US" sz="1371" kern="0">
                  <a:solidFill>
                    <a:srgbClr val="0078D7"/>
                  </a:solidFill>
                </a:rPr>
                <a:t>TB</a:t>
              </a:r>
              <a:endParaRPr lang="en-US" sz="1961"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141007" y="5048452"/>
            <a:ext cx="752728" cy="42441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175"/>
              <a:t>Effective</a:t>
            </a:r>
            <a:br>
              <a:rPr lang="en-US" sz="1175"/>
            </a:br>
            <a:r>
              <a:rPr lang="en-US" sz="1175"/>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852901" y="2832267"/>
            <a:ext cx="2083983" cy="2083983"/>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896214">
              <a:defRPr/>
            </a:pPr>
            <a:endParaRPr lang="en-US" sz="1836"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007940" y="1056333"/>
            <a:ext cx="1758253" cy="1387171"/>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defTabSz="914049">
                      <a:defRPr/>
                    </a:pPr>
                    <a:endParaRPr lang="en-US" sz="1765"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27" tIns="45713" rIns="91427" bIns="45713" numCol="1" anchor="t" anchorCtr="0" compatLnSpc="1">
                    <a:prstTxWarp prst="textNoShape">
                      <a:avLst/>
                    </a:prstTxWarp>
                  </a:bodyPr>
                  <a:lstStyle/>
                  <a:p>
                    <a:pPr algn="ctr"/>
                    <a:endParaRPr lang="en-US" sz="1836"/>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defTabSz="914049">
                      <a:defRPr/>
                    </a:pPr>
                    <a:endParaRPr lang="en-US" sz="1765"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endParaRPr lang="en-US" sz="1836"/>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Microsoft Cloud</a:t>
              </a:r>
              <a:endParaRPr lang="en-US" sz="1000"/>
            </a:p>
          </p:txBody>
        </p:sp>
      </p:grpSp>
      <p:sp>
        <p:nvSpPr>
          <p:cNvPr id="351" name="Title 3">
            <a:extLst>
              <a:ext uri="{FF2B5EF4-FFF2-40B4-BE49-F238E27FC236}">
                <a16:creationId xmlns:a16="http://schemas.microsoft.com/office/drawing/2014/main" id="{6E36EACF-3DC9-4346-980A-359CC2E79895}"/>
              </a:ext>
            </a:extLst>
          </p:cNvPr>
          <p:cNvSpPr txBox="1">
            <a:spLocks/>
          </p:cNvSpPr>
          <p:nvPr/>
        </p:nvSpPr>
        <p:spPr>
          <a:xfrm>
            <a:off x="576228" y="128390"/>
            <a:ext cx="11016957" cy="553920"/>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sz="3137"/>
              <a:t>Azure AD conditional access (Zero Trust)</a:t>
            </a:r>
          </a:p>
        </p:txBody>
      </p:sp>
    </p:spTree>
    <p:extLst>
      <p:ext uri="{BB962C8B-B14F-4D97-AF65-F5344CB8AC3E}">
        <p14:creationId xmlns:p14="http://schemas.microsoft.com/office/powerpoint/2010/main" val="128900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20ADFC34-0335-45AC-8CA9-5F2665BDB364}"/>
              </a:ext>
            </a:extLst>
          </p:cNvPr>
          <p:cNvSpPr/>
          <p:nvPr/>
        </p:nvSpPr>
        <p:spPr bwMode="auto">
          <a:xfrm>
            <a:off x="608618" y="1815813"/>
            <a:ext cx="5120640" cy="331736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6339263" y="1815814"/>
            <a:ext cx="5474145" cy="3317362"/>
            <a:chOff x="6399317" y="1748908"/>
            <a:chExt cx="5474145" cy="3317362"/>
          </a:xfrm>
        </p:grpSpPr>
        <p:sp>
          <p:nvSpPr>
            <p:cNvPr id="116" name="Rectangle: Rounded Corners 115"/>
            <p:cNvSpPr/>
            <p:nvPr/>
          </p:nvSpPr>
          <p:spPr bwMode="auto">
            <a:xfrm>
              <a:off x="6399317" y="1748908"/>
              <a:ext cx="5120640" cy="3317362"/>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9" name="Rectangle 98"/>
            <p:cNvSpPr/>
            <p:nvPr/>
          </p:nvSpPr>
          <p:spPr>
            <a:xfrm>
              <a:off x="6505046" y="1999093"/>
              <a:ext cx="5368416" cy="3416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Accelerate your credential theft defenses</a:t>
              </a:r>
            </a:p>
          </p:txBody>
        </p:sp>
      </p:grpSp>
      <p:sp>
        <p:nvSpPr>
          <p:cNvPr id="96" name="Title 95"/>
          <p:cNvSpPr>
            <a:spLocks noGrp="1"/>
          </p:cNvSpPr>
          <p:nvPr>
            <p:ph type="title"/>
          </p:nvPr>
        </p:nvSpPr>
        <p:spPr/>
        <p:txBody>
          <a:bodyPr/>
          <a:lstStyle/>
          <a:p>
            <a:r>
              <a:rPr lang="en-US"/>
              <a:t>Securing identity systems</a:t>
            </a:r>
          </a:p>
        </p:txBody>
      </p:sp>
      <p:sp>
        <p:nvSpPr>
          <p:cNvPr id="97" name="Text Placeholder 96"/>
          <p:cNvSpPr>
            <a:spLocks noGrp="1"/>
          </p:cNvSpPr>
          <p:nvPr>
            <p:ph type="body" sz="quarter" idx="4294967295"/>
          </p:nvPr>
        </p:nvSpPr>
        <p:spPr>
          <a:xfrm>
            <a:off x="1065903" y="5297803"/>
            <a:ext cx="4695429" cy="961802"/>
          </a:xfrm>
        </p:spPr>
        <p:txBody>
          <a:bodyPr tIns="91440"/>
          <a:lstStyle/>
          <a:p>
            <a:pPr marL="0" indent="0">
              <a:buNone/>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Critical Security Dependency </a:t>
            </a:r>
          </a:p>
          <a:p>
            <a:pPr marL="0" indent="0" defTabSz="914400">
              <a:spcBef>
                <a:spcPts val="288"/>
              </a:spcBef>
              <a:spcAft>
                <a:spcPts val="600"/>
              </a:spcAft>
              <a:buNone/>
            </a:pPr>
            <a:r>
              <a:rPr lang="en-US" sz="1800" spc="-100">
                <a:ln w="3175">
                  <a:noFill/>
                </a:ln>
                <a:gradFill>
                  <a:gsLst>
                    <a:gs pos="2917">
                      <a:schemeClr val="tx1"/>
                    </a:gs>
                    <a:gs pos="30000">
                      <a:schemeClr val="tx1"/>
                    </a:gs>
                  </a:gsLst>
                  <a:lin ang="5400000" scaled="0"/>
                </a:gradFill>
                <a:latin typeface="+mn-lt"/>
                <a:cs typeface="+mn-cs"/>
              </a:rPr>
              <a:t>Almost everything depends on their integrity</a:t>
            </a:r>
            <a:br>
              <a:rPr lang="en-US" sz="1800" spc="-100">
                <a:ln w="3175">
                  <a:noFill/>
                </a:ln>
                <a:gradFill>
                  <a:gsLst>
                    <a:gs pos="2917">
                      <a:schemeClr val="tx1"/>
                    </a:gs>
                    <a:gs pos="30000">
                      <a:schemeClr val="tx1"/>
                    </a:gs>
                  </a:gsLst>
                  <a:lin ang="5400000" scaled="0"/>
                </a:gradFill>
                <a:latin typeface="+mn-lt"/>
                <a:cs typeface="+mn-cs"/>
              </a:rPr>
            </a:br>
            <a:r>
              <a:rPr lang="en-US" sz="1800" spc="-100">
                <a:ln w="3175">
                  <a:noFill/>
                </a:ln>
                <a:gradFill>
                  <a:gsLst>
                    <a:gs pos="2917">
                      <a:schemeClr val="tx1"/>
                    </a:gs>
                    <a:gs pos="30000">
                      <a:schemeClr val="tx1"/>
                    </a:gs>
                  </a:gsLst>
                  <a:lin ang="5400000" scaled="0"/>
                </a:gradFill>
                <a:latin typeface="+mn-lt"/>
                <a:cs typeface="+mn-cs"/>
              </a:rPr>
              <a:t>(email, data, applications, infrastructure, etc.)</a:t>
            </a:r>
          </a:p>
        </p:txBody>
      </p:sp>
      <p:sp>
        <p:nvSpPr>
          <p:cNvPr id="101" name="TextBox 100"/>
          <p:cNvSpPr txBox="1"/>
          <p:nvPr/>
        </p:nvSpPr>
        <p:spPr>
          <a:xfrm>
            <a:off x="6438533" y="4099438"/>
            <a:ext cx="2436821" cy="557076"/>
          </a:xfrm>
          <a:prstGeom prst="rect">
            <a:avLst/>
          </a:prstGeom>
        </p:spPr>
        <p:txBody>
          <a:bodyPr wrap="non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Free technical guidance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hlinkClick r:id="rId3"/>
              </a:rPr>
              <a:t>http://aka.ms/SPAroadmap</a:t>
            </a: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p>
        </p:txBody>
      </p:sp>
      <p:grpSp>
        <p:nvGrpSpPr>
          <p:cNvPr id="112" name="Group 111"/>
          <p:cNvGrpSpPr/>
          <p:nvPr/>
        </p:nvGrpSpPr>
        <p:grpSpPr>
          <a:xfrm>
            <a:off x="6697355" y="2701097"/>
            <a:ext cx="1597750" cy="1009434"/>
            <a:chOff x="4490711" y="1209940"/>
            <a:chExt cx="2558188" cy="1616223"/>
          </a:xfrm>
        </p:grpSpPr>
        <p:pic>
          <p:nvPicPr>
            <p:cNvPr id="113" name="Picture 112"/>
            <p:cNvPicPr>
              <a:picLocks noChangeAspect="1"/>
            </p:cNvPicPr>
            <p:nvPr/>
          </p:nvPicPr>
          <p:blipFill>
            <a:blip r:embed="rId4"/>
            <a:stretch>
              <a:fillRect/>
            </a:stretch>
          </p:blipFill>
          <p:spPr>
            <a:xfrm>
              <a:off x="5163484" y="1209940"/>
              <a:ext cx="1885415" cy="986316"/>
            </a:xfrm>
            <a:prstGeom prst="roundRect">
              <a:avLst>
                <a:gd name="adj" fmla="val 8594"/>
              </a:avLst>
            </a:prstGeom>
            <a:solidFill>
              <a:srgbClr val="FFFFFF">
                <a:shade val="85000"/>
              </a:srgbClr>
            </a:solidFill>
            <a:ln w="19050">
              <a:solidFill>
                <a:srgbClr val="EFEFEF">
                  <a:lumMod val="75000"/>
                </a:srgbClr>
              </a:solidFill>
            </a:ln>
            <a:effectLst>
              <a:reflection blurRad="12700" stA="38000" endPos="28000" dist="5000" dir="5400000" sy="-100000" algn="bl" rotWithShape="0"/>
            </a:effectLst>
          </p:spPr>
        </p:pic>
        <p:pic>
          <p:nvPicPr>
            <p:cNvPr id="114" name="Picture 113"/>
            <p:cNvPicPr>
              <a:picLocks noChangeAspect="1"/>
            </p:cNvPicPr>
            <p:nvPr/>
          </p:nvPicPr>
          <p:blipFill>
            <a:blip r:embed="rId5"/>
            <a:stretch>
              <a:fillRect/>
            </a:stretch>
          </p:blipFill>
          <p:spPr>
            <a:xfrm>
              <a:off x="4843175" y="1495447"/>
              <a:ext cx="1853260" cy="984780"/>
            </a:xfrm>
            <a:prstGeom prst="roundRect">
              <a:avLst>
                <a:gd name="adj" fmla="val 8594"/>
              </a:avLst>
            </a:prstGeom>
            <a:solidFill>
              <a:srgbClr val="FFFFFF">
                <a:shade val="85000"/>
              </a:srgbClr>
            </a:solidFill>
            <a:ln w="19050">
              <a:solidFill>
                <a:srgbClr val="EFEFEF">
                  <a:lumMod val="75000"/>
                </a:srgbClr>
              </a:solidFill>
            </a:ln>
            <a:effectLst>
              <a:reflection blurRad="12700" stA="38000" endPos="28000" dist="5000" dir="5400000" sy="-100000" algn="bl" rotWithShape="0"/>
            </a:effectLst>
          </p:spPr>
        </p:pic>
        <p:pic>
          <p:nvPicPr>
            <p:cNvPr id="115" name="Picture 114"/>
            <p:cNvPicPr>
              <a:picLocks noChangeAspect="1"/>
            </p:cNvPicPr>
            <p:nvPr/>
          </p:nvPicPr>
          <p:blipFill>
            <a:blip r:embed="rId6"/>
            <a:stretch>
              <a:fillRect/>
            </a:stretch>
          </p:blipFill>
          <p:spPr>
            <a:xfrm>
              <a:off x="4490711" y="1820426"/>
              <a:ext cx="1886869" cy="1005737"/>
            </a:xfrm>
            <a:prstGeom prst="roundRect">
              <a:avLst>
                <a:gd name="adj" fmla="val 8594"/>
              </a:avLst>
            </a:prstGeom>
            <a:solidFill>
              <a:srgbClr val="EFEFEF"/>
            </a:solidFill>
            <a:ln w="19050">
              <a:solidFill>
                <a:srgbClr val="EFEFEF">
                  <a:lumMod val="75000"/>
                </a:srgbClr>
              </a:solidFill>
            </a:ln>
            <a:effectLst>
              <a:reflection blurRad="12700" stA="38000" endPos="28000" dist="5000" dir="5400000" sy="-100000" algn="bl" rotWithShape="0"/>
            </a:effectLst>
          </p:spPr>
        </p:pic>
      </p:grpSp>
      <p:graphicFrame>
        <p:nvGraphicFramePr>
          <p:cNvPr id="109" name="Diagram 108"/>
          <p:cNvGraphicFramePr/>
          <p:nvPr/>
        </p:nvGraphicFramePr>
        <p:xfrm>
          <a:off x="688857" y="2035566"/>
          <a:ext cx="4785511" cy="3990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4" name="Rectangle 93"/>
          <p:cNvSpPr/>
          <p:nvPr/>
        </p:nvSpPr>
        <p:spPr>
          <a:xfrm>
            <a:off x="494270" y="1270835"/>
            <a:ext cx="12047838"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0">
                <a:gradFill>
                  <a:gsLst>
                    <a:gs pos="1250">
                      <a:schemeClr val="tx1"/>
                    </a:gs>
                    <a:gs pos="99000">
                      <a:schemeClr val="tx1"/>
                    </a:gs>
                  </a:gsLst>
                  <a:lin ang="5400000" scaled="0"/>
                </a:gradFill>
                <a:latin typeface="Segoe UI Semibold" panose="020B0702040204020203" pitchFamily="34" charset="0"/>
                <a:cs typeface="Segoe UI Semibold" panose="020B0702040204020203" pitchFamily="34" charset="0"/>
              </a:rPr>
              <a:t>Most major breaches target identity systems to get rapid access/control of data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102"/>
          <p:cNvSpPr/>
          <p:nvPr/>
        </p:nvSpPr>
        <p:spPr>
          <a:xfrm>
            <a:off x="8906526" y="4099438"/>
            <a:ext cx="2557880" cy="557076"/>
          </a:xfrm>
          <a:prstGeom prst="rect">
            <a:avLst/>
          </a:prstGeom>
          <a:noFill/>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Professional services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hlinkClick r:id="rId12"/>
              </a:rPr>
              <a:t>http://aka.ms/cyber-services</a:t>
            </a:r>
            <a:r>
              <a:rPr lang="en-US" sz="1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p>
        </p:txBody>
      </p:sp>
      <p:sp>
        <p:nvSpPr>
          <p:cNvPr id="117" name="Text Placeholder 96"/>
          <p:cNvSpPr txBox="1">
            <a:spLocks/>
          </p:cNvSpPr>
          <p:nvPr/>
        </p:nvSpPr>
        <p:spPr>
          <a:xfrm>
            <a:off x="6444992" y="5297803"/>
            <a:ext cx="5118965" cy="1264962"/>
          </a:xfrm>
          <a:prstGeom prst="rect">
            <a:avLst/>
          </a:prstGeom>
          <a:noFill/>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Harden to Highest Security Standards</a:t>
            </a:r>
            <a:endParaRPr kumimoji="0" lang="en-US" sz="2400" b="0" i="0" u="none" strike="noStrike" kern="1200" cap="none" spc="0" normalizeH="0" baseline="0" noProof="0">
              <a:ln>
                <a:noFill/>
              </a:ln>
              <a:gradFill>
                <a:gsLst>
                  <a:gs pos="1250">
                    <a:srgbClr val="00188F"/>
                  </a:gs>
                  <a:gs pos="99000">
                    <a:srgbClr val="00188F"/>
                  </a:gs>
                </a:gsLst>
                <a:lin ang="5400000" scaled="0"/>
              </a:gradFill>
              <a:effectLst/>
              <a:uLnTx/>
              <a:uFillTx/>
              <a:latin typeface="Segoe UI"/>
              <a:ea typeface="+mn-ea"/>
              <a:cs typeface="+mn-cs"/>
            </a:endParaRPr>
          </a:p>
          <a:p>
            <a:pPr marR="0" indent="0" defTabSz="914400" fontAlgn="auto">
              <a:lnSpc>
                <a:spcPct val="100000"/>
              </a:lnSpc>
              <a:spcBef>
                <a:spcPct val="0"/>
              </a:spcBef>
              <a:spcAft>
                <a:spcPts val="1200"/>
              </a:spcAft>
              <a:buClrTx/>
              <a:buSzPct val="90000"/>
              <a:tabLst/>
              <a:defRPr/>
            </a:pPr>
            <a:r>
              <a:rPr lang="en-US" sz="1800" spc="-100">
                <a:ln w="3175">
                  <a:noFill/>
                </a:ln>
                <a:gradFill>
                  <a:gsLst>
                    <a:gs pos="2917">
                      <a:schemeClr val="tx1"/>
                    </a:gs>
                    <a:gs pos="30000">
                      <a:schemeClr val="tx1"/>
                    </a:gs>
                  </a:gsLst>
                  <a:lin ang="5400000" scaled="0"/>
                </a:gradFill>
                <a:latin typeface="+mn-lt"/>
              </a:rPr>
              <a:t>Invest in people, process, and technology to provide best protection and rapid detection, and response</a:t>
            </a:r>
            <a:br>
              <a:rPr lang="en-US" sz="1800" spc="-100">
                <a:ln w="3175">
                  <a:noFill/>
                </a:ln>
                <a:gradFill>
                  <a:gsLst>
                    <a:gs pos="2917">
                      <a:schemeClr val="tx1"/>
                    </a:gs>
                    <a:gs pos="30000">
                      <a:schemeClr val="tx1"/>
                    </a:gs>
                  </a:gsLst>
                  <a:lin ang="5400000" scaled="0"/>
                </a:gradFill>
                <a:latin typeface="+mn-lt"/>
              </a:rPr>
            </a:br>
            <a:r>
              <a:rPr lang="en-US" sz="1800" spc="-100">
                <a:ln w="3175">
                  <a:noFill/>
                </a:ln>
                <a:gradFill>
                  <a:gsLst>
                    <a:gs pos="2917">
                      <a:schemeClr val="tx1"/>
                    </a:gs>
                    <a:gs pos="30000">
                      <a:schemeClr val="tx1"/>
                    </a:gs>
                  </a:gsLst>
                  <a:lin ang="5400000" scaled="0"/>
                </a:gradFill>
                <a:latin typeface="+mn-lt"/>
                <a:hlinkClick r:id="rId13"/>
              </a:rPr>
              <a:t>http://aka.ms/securitystandards</a:t>
            </a:r>
            <a:endParaRPr lang="en-US" sz="1800" spc="-100">
              <a:ln w="3175">
                <a:noFill/>
              </a:ln>
              <a:gradFill>
                <a:gsLst>
                  <a:gs pos="2917">
                    <a:schemeClr val="tx1"/>
                  </a:gs>
                  <a:gs pos="30000">
                    <a:schemeClr val="tx1"/>
                  </a:gs>
                </a:gsLst>
                <a:lin ang="5400000" scaled="0"/>
              </a:gradFill>
              <a:latin typeface="+mn-lt"/>
            </a:endParaRPr>
          </a:p>
        </p:txBody>
      </p:sp>
      <p:pic>
        <p:nvPicPr>
          <p:cNvPr id="104" name="Picture 103"/>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8913949" y="2701098"/>
            <a:ext cx="2164858" cy="1071723"/>
          </a:xfrm>
          <a:prstGeom prst="rect">
            <a:avLst/>
          </a:prstGeom>
        </p:spPr>
      </p:pic>
      <p:grpSp>
        <p:nvGrpSpPr>
          <p:cNvPr id="2" name="Group 1"/>
          <p:cNvGrpSpPr/>
          <p:nvPr/>
        </p:nvGrpSpPr>
        <p:grpSpPr>
          <a:xfrm>
            <a:off x="1139667" y="3225127"/>
            <a:ext cx="3997389" cy="1796636"/>
            <a:chOff x="3517651" y="1241452"/>
            <a:chExt cx="5180656" cy="2328458"/>
          </a:xfrm>
          <a:solidFill>
            <a:schemeClr val="tx1"/>
          </a:solidFill>
        </p:grpSpPr>
        <p:sp>
          <p:nvSpPr>
            <p:cNvPr id="3" name="Rectangle: Rounded Corners 2"/>
            <p:cNvSpPr/>
            <p:nvPr/>
          </p:nvSpPr>
          <p:spPr bwMode="auto">
            <a:xfrm>
              <a:off x="3517651" y="1241452"/>
              <a:ext cx="5180656" cy="2328458"/>
            </a:xfrm>
            <a:prstGeom prst="roundRect">
              <a:avLst>
                <a:gd name="adj" fmla="val 0"/>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1250">
                      <a:srgbClr val="FFFFFF"/>
                    </a:gs>
                    <a:gs pos="10417">
                      <a:srgbClr val="FFFFFF"/>
                    </a:gs>
                  </a:gsLst>
                  <a:lin ang="5400000" scaled="0"/>
                </a:gradFill>
                <a:effectLst/>
                <a:uLnTx/>
                <a:uFillTx/>
                <a:latin typeface="Segoe UI"/>
                <a:ea typeface="+mn-ea"/>
                <a:cs typeface="+mn-cs"/>
              </a:endParaRPr>
            </a:p>
          </p:txBody>
        </p:sp>
        <p:sp>
          <p:nvSpPr>
            <p:cNvPr id="4" name="Rectangle 3"/>
            <p:cNvSpPr/>
            <p:nvPr/>
          </p:nvSpPr>
          <p:spPr>
            <a:xfrm>
              <a:off x="4858429" y="1364154"/>
              <a:ext cx="2467914" cy="442758"/>
            </a:xfrm>
            <a:prstGeom prst="rect">
              <a:avLst/>
            </a:prstGeom>
            <a:noFill/>
            <a:ln>
              <a:noFill/>
            </a:ln>
          </p:spPr>
          <p:txBody>
            <a:bodyPr wrap="none">
              <a:sp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Identity Systems</a:t>
              </a:r>
            </a:p>
          </p:txBody>
        </p:sp>
      </p:grpSp>
      <p:grpSp>
        <p:nvGrpSpPr>
          <p:cNvPr id="98" name="Group 97">
            <a:extLst>
              <a:ext uri="{FF2B5EF4-FFF2-40B4-BE49-F238E27FC236}">
                <a16:creationId xmlns:a16="http://schemas.microsoft.com/office/drawing/2014/main" id="{AFA0307F-6974-40C1-B31B-369DD8DF830B}"/>
              </a:ext>
            </a:extLst>
          </p:cNvPr>
          <p:cNvGrpSpPr/>
          <p:nvPr/>
        </p:nvGrpSpPr>
        <p:grpSpPr>
          <a:xfrm>
            <a:off x="3472711" y="3729992"/>
            <a:ext cx="1429193" cy="981116"/>
            <a:chOff x="3472711" y="3729992"/>
            <a:chExt cx="1429193" cy="981116"/>
          </a:xfrm>
        </p:grpSpPr>
        <p:pic>
          <p:nvPicPr>
            <p:cNvPr id="6" name="Picture 5"/>
            <p:cNvPicPr>
              <a:picLocks noChangeAspect="1"/>
            </p:cNvPicPr>
            <p:nvPr/>
          </p:nvPicPr>
          <p:blipFill>
            <a:blip r:embed="rId15"/>
            <a:stretch>
              <a:fillRect/>
            </a:stretch>
          </p:blipFill>
          <p:spPr>
            <a:xfrm>
              <a:off x="3621441" y="3729992"/>
              <a:ext cx="656432" cy="656432"/>
            </a:xfrm>
            <a:prstGeom prst="rect">
              <a:avLst/>
            </a:prstGeom>
          </p:spPr>
        </p:pic>
        <p:pic>
          <p:nvPicPr>
            <p:cNvPr id="7" name="Picture 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472711" y="4334164"/>
              <a:ext cx="561990" cy="376944"/>
            </a:xfrm>
            <a:prstGeom prst="rect">
              <a:avLst/>
            </a:prstGeom>
          </p:spPr>
        </p:pic>
        <p:grpSp>
          <p:nvGrpSpPr>
            <p:cNvPr id="8" name="Group 7"/>
            <p:cNvGrpSpPr/>
            <p:nvPr/>
          </p:nvGrpSpPr>
          <p:grpSpPr>
            <a:xfrm>
              <a:off x="3715216" y="4232091"/>
              <a:ext cx="176846" cy="178484"/>
              <a:chOff x="6201278" y="2200962"/>
              <a:chExt cx="408444" cy="412227"/>
            </a:xfrm>
          </p:grpSpPr>
          <p:sp>
            <p:nvSpPr>
              <p:cNvPr id="15" name="Oval 14"/>
              <p:cNvSpPr/>
              <p:nvPr/>
            </p:nvSpPr>
            <p:spPr bwMode="auto">
              <a:xfrm>
                <a:off x="6201278" y="2200962"/>
                <a:ext cx="408444" cy="412227"/>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500" b="0" i="0" u="none" strike="noStrike" kern="0" cap="none" spc="-50" normalizeH="0" baseline="0" noProof="0">
                  <a:ln>
                    <a:noFill/>
                  </a:ln>
                  <a:solidFill>
                    <a:sysClr val="windowText" lastClr="000000"/>
                  </a:solidFill>
                  <a:effectLst/>
                  <a:uLnTx/>
                  <a:uFillTx/>
                  <a:latin typeface="Segoe UI"/>
                  <a:ea typeface="+mn-ea"/>
                  <a:cs typeface="+mn-cs"/>
                </a:endParaRPr>
              </a:p>
            </p:txBody>
          </p:sp>
          <p:grpSp>
            <p:nvGrpSpPr>
              <p:cNvPr id="16" name="Group 15"/>
              <p:cNvGrpSpPr/>
              <p:nvPr/>
            </p:nvGrpSpPr>
            <p:grpSpPr>
              <a:xfrm>
                <a:off x="6243622" y="2257282"/>
                <a:ext cx="318312" cy="299752"/>
                <a:chOff x="4118206" y="244859"/>
                <a:chExt cx="470561" cy="443125"/>
              </a:xfrm>
              <a:solidFill>
                <a:schemeClr val="tx2">
                  <a:lumMod val="60000"/>
                  <a:lumOff val="40000"/>
                </a:schemeClr>
              </a:solidFill>
            </p:grpSpPr>
            <p:sp>
              <p:nvSpPr>
                <p:cNvPr id="17" name="Freeform 79"/>
                <p:cNvSpPr>
                  <a:spLocks noChangeAspect="1"/>
                </p:cNvSpPr>
                <p:nvPr/>
              </p:nvSpPr>
              <p:spPr bwMode="black">
                <a:xfrm>
                  <a:off x="4118206" y="438150"/>
                  <a:ext cx="340920" cy="249834"/>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99"/>
                <p:cNvSpPr>
                  <a:spLocks noChangeAspect="1"/>
                </p:cNvSpPr>
                <p:nvPr/>
              </p:nvSpPr>
              <p:spPr bwMode="black">
                <a:xfrm>
                  <a:off x="4247847" y="244859"/>
                  <a:ext cx="340920" cy="24983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9" name="Group 8"/>
            <p:cNvGrpSpPr/>
            <p:nvPr/>
          </p:nvGrpSpPr>
          <p:grpSpPr>
            <a:xfrm>
              <a:off x="3984886" y="4298550"/>
              <a:ext cx="319238" cy="319238"/>
              <a:chOff x="7123690" y="1513381"/>
              <a:chExt cx="738043" cy="738043"/>
            </a:xfrm>
          </p:grpSpPr>
          <p:sp>
            <p:nvSpPr>
              <p:cNvPr id="13" name="Oval 12"/>
              <p:cNvSpPr/>
              <p:nvPr/>
            </p:nvSpPr>
            <p:spPr bwMode="auto">
              <a:xfrm>
                <a:off x="7123690" y="1513381"/>
                <a:ext cx="738043" cy="738043"/>
              </a:xfrm>
              <a:prstGeom prst="ellipse">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5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4" name="Arrow: Quad 13"/>
              <p:cNvSpPr/>
              <p:nvPr/>
            </p:nvSpPr>
            <p:spPr bwMode="auto">
              <a:xfrm>
                <a:off x="7247080" y="1609322"/>
                <a:ext cx="560689" cy="560689"/>
              </a:xfrm>
              <a:prstGeom prst="quadArrow">
                <a:avLst>
                  <a:gd name="adj1" fmla="val 14723"/>
                  <a:gd name="adj2" fmla="val 15890"/>
                  <a:gd name="adj3" fmla="val 18223"/>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gradFill>
                    <a:gsLst>
                      <a:gs pos="1250">
                        <a:srgbClr val="FFFFFF"/>
                      </a:gs>
                      <a:gs pos="10417">
                        <a:srgbClr val="FFFFFF"/>
                      </a:gs>
                    </a:gsLst>
                    <a:lin ang="5400000" scaled="0"/>
                  </a:gradFill>
                  <a:effectLst/>
                  <a:uLnTx/>
                  <a:uFillTx/>
                  <a:latin typeface="Segoe UI"/>
                  <a:ea typeface="+mn-ea"/>
                  <a:cs typeface="+mn-cs"/>
                </a:endParaRPr>
              </a:p>
            </p:txBody>
          </p:sp>
        </p:grpSp>
        <p:grpSp>
          <p:nvGrpSpPr>
            <p:cNvPr id="10" name="Group 9"/>
            <p:cNvGrpSpPr/>
            <p:nvPr/>
          </p:nvGrpSpPr>
          <p:grpSpPr>
            <a:xfrm>
              <a:off x="4313809" y="4310969"/>
              <a:ext cx="588095" cy="284940"/>
              <a:chOff x="7221415" y="2341470"/>
              <a:chExt cx="839728" cy="406860"/>
            </a:xfrm>
          </p:grpSpPr>
          <p:sp>
            <p:nvSpPr>
              <p:cNvPr id="11" name="Rectangle: Rounded Corners 10"/>
              <p:cNvSpPr/>
              <p:nvPr/>
            </p:nvSpPr>
            <p:spPr bwMode="auto">
              <a:xfrm>
                <a:off x="7267545" y="2355525"/>
                <a:ext cx="742602" cy="350322"/>
              </a:xfrm>
              <a:prstGeom prst="roundRect">
                <a:avLst>
                  <a:gd name="adj" fmla="val 0"/>
                </a:avLst>
              </a:prstGeom>
              <a:solidFill>
                <a:srgbClr val="FFFFFF"/>
              </a:solid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2" name="Rectangle 11"/>
              <p:cNvSpPr/>
              <p:nvPr/>
            </p:nvSpPr>
            <p:spPr>
              <a:xfrm>
                <a:off x="7221415" y="2341470"/>
                <a:ext cx="839728" cy="406860"/>
              </a:xfrm>
              <a:prstGeom prst="rect">
                <a:avLst/>
              </a:prstGeom>
            </p:spPr>
            <p:txBody>
              <a:bodyPr wrap="none">
                <a:sp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r>
                  <a:rPr kumimoji="0" lang="en-US" sz="1600" b="0" i="0" u="none" strike="noStrike" kern="0" cap="none" spc="-50" normalizeH="0" baseline="0" noProof="0">
                    <a:ln>
                      <a:noFill/>
                    </a:ln>
                    <a:gradFill>
                      <a:gsLst>
                        <a:gs pos="1250">
                          <a:schemeClr val="tx1"/>
                        </a:gs>
                        <a:gs pos="100000">
                          <a:schemeClr val="tx1"/>
                        </a:gs>
                      </a:gsLst>
                      <a:lin ang="5400000" scaled="0"/>
                    </a:gradFill>
                    <a:effectLst/>
                    <a:uLnTx/>
                    <a:uFillTx/>
                    <a:latin typeface="Segoe UI"/>
                    <a:ea typeface="+mn-ea"/>
                    <a:cs typeface="+mn-cs"/>
                  </a:rPr>
                  <a:t>LDAP</a:t>
                </a:r>
              </a:p>
            </p:txBody>
          </p:sp>
        </p:grpSp>
      </p:grpSp>
      <p:grpSp>
        <p:nvGrpSpPr>
          <p:cNvPr id="95" name="Group 94">
            <a:extLst>
              <a:ext uri="{FF2B5EF4-FFF2-40B4-BE49-F238E27FC236}">
                <a16:creationId xmlns:a16="http://schemas.microsoft.com/office/drawing/2014/main" id="{C5A7B0B8-25B5-4EBA-A6F6-4B40681D653D}"/>
              </a:ext>
            </a:extLst>
          </p:cNvPr>
          <p:cNvGrpSpPr/>
          <p:nvPr/>
        </p:nvGrpSpPr>
        <p:grpSpPr>
          <a:xfrm>
            <a:off x="1320531" y="3669422"/>
            <a:ext cx="1914648" cy="1028366"/>
            <a:chOff x="1272145" y="3324451"/>
            <a:chExt cx="1914648" cy="1028366"/>
          </a:xfrm>
        </p:grpSpPr>
        <p:grpSp>
          <p:nvGrpSpPr>
            <p:cNvPr id="20" name="Group 19"/>
            <p:cNvGrpSpPr/>
            <p:nvPr/>
          </p:nvGrpSpPr>
          <p:grpSpPr>
            <a:xfrm>
              <a:off x="1272145" y="3324451"/>
              <a:ext cx="715353" cy="1028366"/>
              <a:chOff x="1609726" y="2506663"/>
              <a:chExt cx="1614487" cy="2320925"/>
            </a:xfrm>
          </p:grpSpPr>
          <p:sp>
            <p:nvSpPr>
              <p:cNvPr id="22"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7"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pic>
            <p:nvPicPr>
              <p:cNvPr id="57" name="Picture 20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0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0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1"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2"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3"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8"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79"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0"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2"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3"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4"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5"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6"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7"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89"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0"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2"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grpSp>
        <p:sp>
          <p:nvSpPr>
            <p:cNvPr id="21" name="Rectangle 20"/>
            <p:cNvSpPr/>
            <p:nvPr/>
          </p:nvSpPr>
          <p:spPr>
            <a:xfrm>
              <a:off x="1969730" y="3732684"/>
              <a:ext cx="1217063" cy="424732"/>
            </a:xfrm>
            <a:prstGeom prst="rect">
              <a:avLst/>
            </a:prstGeom>
          </p:spPr>
          <p:txBody>
            <a:bodyPr wrap="none">
              <a:spAutoFit/>
            </a:bodyPr>
            <a:lstStyle/>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Privileged</a:t>
              </a:r>
            </a:p>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Administrators</a:t>
              </a:r>
            </a:p>
          </p:txBody>
        </p:sp>
      </p:grpSp>
      <p:sp>
        <p:nvSpPr>
          <p:cNvPr id="19" name="Rectangle 18">
            <a:extLst>
              <a:ext uri="{FF2B5EF4-FFF2-40B4-BE49-F238E27FC236}">
                <a16:creationId xmlns:a16="http://schemas.microsoft.com/office/drawing/2014/main" id="{4EBD0FCC-F1B6-44EA-8512-10E7E6DD604F}"/>
              </a:ext>
            </a:extLst>
          </p:cNvPr>
          <p:cNvSpPr/>
          <p:nvPr/>
        </p:nvSpPr>
        <p:spPr>
          <a:xfrm>
            <a:off x="1286434" y="2617683"/>
            <a:ext cx="3165886" cy="523220"/>
          </a:xfrm>
          <a:prstGeom prst="rect">
            <a:avLst/>
          </a:prstGeom>
        </p:spPr>
        <p:txBody>
          <a:bodyPr wrap="square">
            <a:spAutoFit/>
          </a:bodyPr>
          <a:lstStyle/>
          <a:p>
            <a:pPr marL="460375"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Attack is now automated </a:t>
            </a:r>
            <a:b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b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hlinkClick r:id="rId20"/>
              </a:rPr>
              <a:t>Death Star </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 </a:t>
            </a:r>
            <a:r>
              <a:rPr kumimoji="0" lang="en-US" sz="1400" b="0" i="0" u="none" strike="noStrike" kern="0" cap="none" spc="0" normalizeH="0" baseline="0" noProof="0" err="1">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hlinkClick r:id="rId21"/>
              </a:rPr>
              <a:t>GoFetch</a:t>
            </a: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Light" panose="020B0502040204020203" pitchFamily="34" charset="0"/>
              </a:rPr>
              <a:t> )</a:t>
            </a:r>
          </a:p>
        </p:txBody>
      </p:sp>
      <p:grpSp>
        <p:nvGrpSpPr>
          <p:cNvPr id="121" name="Group 120">
            <a:extLst>
              <a:ext uri="{FF2B5EF4-FFF2-40B4-BE49-F238E27FC236}">
                <a16:creationId xmlns:a16="http://schemas.microsoft.com/office/drawing/2014/main" id="{88E3AA46-2EB9-46BA-A9F8-9D334CBDA061}"/>
              </a:ext>
            </a:extLst>
          </p:cNvPr>
          <p:cNvGrpSpPr/>
          <p:nvPr/>
        </p:nvGrpSpPr>
        <p:grpSpPr>
          <a:xfrm rot="16200000">
            <a:off x="2851865" y="1115415"/>
            <a:ext cx="553086" cy="3223369"/>
            <a:chOff x="5096381" y="2495606"/>
            <a:chExt cx="252402" cy="3717058"/>
          </a:xfrm>
        </p:grpSpPr>
        <p:sp>
          <p:nvSpPr>
            <p:cNvPr id="122" name="Right Bracket 121">
              <a:extLst>
                <a:ext uri="{FF2B5EF4-FFF2-40B4-BE49-F238E27FC236}">
                  <a16:creationId xmlns:a16="http://schemas.microsoft.com/office/drawing/2014/main" id="{682C7850-7290-4B67-9E68-02DAEA014149}"/>
                </a:ext>
              </a:extLst>
            </p:cNvPr>
            <p:cNvSpPr/>
            <p:nvPr/>
          </p:nvSpPr>
          <p:spPr>
            <a:xfrm>
              <a:off x="5096381" y="2495606"/>
              <a:ext cx="174236" cy="3717058"/>
            </a:xfrm>
            <a:prstGeom prst="rightBracket">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28428746-F8A4-4BD8-9D9D-812E97FFBDD3}"/>
                </a:ext>
              </a:extLst>
            </p:cNvPr>
            <p:cNvCxnSpPr>
              <a:cxnSpLocks/>
            </p:cNvCxnSpPr>
            <p:nvPr/>
          </p:nvCxnSpPr>
          <p:spPr>
            <a:xfrm rot="5400000" flipV="1">
              <a:off x="5309700" y="4300621"/>
              <a:ext cx="1" cy="78165"/>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4" name="arrow">
            <a:extLst>
              <a:ext uri="{FF2B5EF4-FFF2-40B4-BE49-F238E27FC236}">
                <a16:creationId xmlns:a16="http://schemas.microsoft.com/office/drawing/2014/main" id="{3B397877-5E14-45D8-B143-C3DE3CD8F644}"/>
              </a:ext>
            </a:extLst>
          </p:cNvPr>
          <p:cNvSpPr>
            <a:spLocks noChangeAspect="1" noEditPoints="1"/>
          </p:cNvSpPr>
          <p:nvPr/>
        </p:nvSpPr>
        <p:spPr bwMode="auto">
          <a:xfrm>
            <a:off x="5356965" y="5479497"/>
            <a:ext cx="808734" cy="74626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39727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
                                            <p:graphicEl>
                                              <a:dgm id="{89516CA0-6049-4A7A-A94F-2CC6CE3A4BA6}"/>
                                            </p:graphicEl>
                                          </p:spTgt>
                                        </p:tgtEl>
                                        <p:attrNameLst>
                                          <p:attrName>style.visibility</p:attrName>
                                        </p:attrNameLst>
                                      </p:cBhvr>
                                      <p:to>
                                        <p:strVal val="visible"/>
                                      </p:to>
                                    </p:set>
                                    <p:animEffect transition="in" filter="wipe(left)">
                                      <p:cBhvr>
                                        <p:cTn id="12" dur="500"/>
                                        <p:tgtEl>
                                          <p:spTgt spid="109">
                                            <p:graphicEl>
                                              <a:dgm id="{89516CA0-6049-4A7A-A94F-2CC6CE3A4BA6}"/>
                                            </p:graphic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9">
                                            <p:graphicEl>
                                              <a:dgm id="{BF9EA530-6A2A-43BF-B434-AFCACE07AB4B}"/>
                                            </p:graphicEl>
                                          </p:spTgt>
                                        </p:tgtEl>
                                        <p:attrNameLst>
                                          <p:attrName>style.visibility</p:attrName>
                                        </p:attrNameLst>
                                      </p:cBhvr>
                                      <p:to>
                                        <p:strVal val="visible"/>
                                      </p:to>
                                    </p:set>
                                    <p:animEffect transition="in" filter="wipe(left)">
                                      <p:cBhvr>
                                        <p:cTn id="16" dur="500"/>
                                        <p:tgtEl>
                                          <p:spTgt spid="109">
                                            <p:graphicEl>
                                              <a:dgm id="{BF9EA530-6A2A-43BF-B434-AFCACE07AB4B}"/>
                                            </p:graphic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wipe(up)">
                                      <p:cBhvr>
                                        <p:cTn id="20" dur="500"/>
                                        <p:tgtEl>
                                          <p:spTgt spid="121"/>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9">
                                            <p:graphicEl>
                                              <a:dgm id="{DC7F6693-9A00-41E9-831F-A38635F0DA22}"/>
                                            </p:graphicEl>
                                          </p:spTgt>
                                        </p:tgtEl>
                                        <p:attrNameLst>
                                          <p:attrName>style.visibility</p:attrName>
                                        </p:attrNameLst>
                                      </p:cBhvr>
                                      <p:to>
                                        <p:strVal val="visible"/>
                                      </p:to>
                                    </p:set>
                                    <p:animEffect transition="in" filter="wipe(left)">
                                      <p:cBhvr>
                                        <p:cTn id="24" dur="500"/>
                                        <p:tgtEl>
                                          <p:spTgt spid="109">
                                            <p:graphicEl>
                                              <a:dgm id="{DC7F6693-9A00-41E9-831F-A38635F0DA2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par>
                          <p:cTn id="28" fill="hold">
                            <p:stCondLst>
                              <p:cond delay="2000"/>
                            </p:stCondLst>
                            <p:childTnLst>
                              <p:par>
                                <p:cTn id="29" presetID="22" presetClass="entr" presetSubtype="8" fill="hold" grpId="0" nodeType="afterEffect">
                                  <p:stCondLst>
                                    <p:cond delay="50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wipe(left)">
                                      <p:cBhvr>
                                        <p:cTn id="36" dur="500"/>
                                        <p:tgtEl>
                                          <p:spTgt spid="12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childTnLst>
                          </p:cTn>
                        </p:par>
                        <p:par>
                          <p:cTn id="41" fill="hold">
                            <p:stCondLst>
                              <p:cond delay="1000"/>
                            </p:stCondLst>
                            <p:childTnLst>
                              <p:par>
                                <p:cTn id="42" presetID="22" presetClass="entr" presetSubtype="4" fill="hold" nodeType="after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wipe(down)">
                                      <p:cBhvr>
                                        <p:cTn id="44" dur="500"/>
                                        <p:tgtEl>
                                          <p:spTgt spid="111"/>
                                        </p:tgtEl>
                                      </p:cBhvr>
                                    </p:animEffect>
                                  </p:childTnLst>
                                </p:cTn>
                              </p:par>
                              <p:par>
                                <p:cTn id="45" presetID="10"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nodeType="withEffect">
                                  <p:stCondLst>
                                    <p:cond delay="25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1" grpId="0"/>
      <p:bldGraphic spid="109" grpId="0" uiExpand="1">
        <p:bldSub>
          <a:bldDgm bld="one"/>
        </p:bldSub>
      </p:bldGraphic>
      <p:bldP spid="94" grpId="0"/>
      <p:bldP spid="103" grpId="0"/>
      <p:bldP spid="117" grpId="0"/>
      <p:bldP spid="19" grpId="0"/>
      <p:bldP spid="1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872852FB-6B05-41FC-8D75-B5506172FE33}"/>
              </a:ext>
            </a:extLst>
          </p:cNvPr>
          <p:cNvGrpSpPr/>
          <p:nvPr/>
        </p:nvGrpSpPr>
        <p:grpSpPr>
          <a:xfrm>
            <a:off x="6915581" y="1538135"/>
            <a:ext cx="2315093" cy="4395644"/>
            <a:chOff x="6941369" y="1271886"/>
            <a:chExt cx="2315093" cy="4395644"/>
          </a:xfrm>
        </p:grpSpPr>
        <p:sp>
          <p:nvSpPr>
            <p:cNvPr id="5" name="TextBox 4"/>
            <p:cNvSpPr txBox="1"/>
            <p:nvPr/>
          </p:nvSpPr>
          <p:spPr>
            <a:xfrm>
              <a:off x="6941369" y="1271886"/>
              <a:ext cx="2315093" cy="439564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grpSp>
          <p:nvGrpSpPr>
            <p:cNvPr id="84" name="Group 83">
              <a:extLst>
                <a:ext uri="{FF2B5EF4-FFF2-40B4-BE49-F238E27FC236}">
                  <a16:creationId xmlns:a16="http://schemas.microsoft.com/office/drawing/2014/main" id="{82403118-43D2-41FA-8E1C-150F0247D367}"/>
                </a:ext>
              </a:extLst>
            </p:cNvPr>
            <p:cNvGrpSpPr/>
            <p:nvPr/>
          </p:nvGrpSpPr>
          <p:grpSpPr>
            <a:xfrm>
              <a:off x="7301056" y="3984737"/>
              <a:ext cx="1562801" cy="563179"/>
              <a:chOff x="9614292" y="3290853"/>
              <a:chExt cx="1562801" cy="563179"/>
            </a:xfrm>
          </p:grpSpPr>
          <p:grpSp>
            <p:nvGrpSpPr>
              <p:cNvPr id="158" name="Group 157"/>
              <p:cNvGrpSpPr/>
              <p:nvPr/>
            </p:nvGrpSpPr>
            <p:grpSpPr>
              <a:xfrm>
                <a:off x="9614292" y="3290853"/>
                <a:ext cx="391759" cy="563179"/>
                <a:chOff x="1609726" y="2506663"/>
                <a:chExt cx="1614487" cy="2320925"/>
              </a:xfrm>
            </p:grpSpPr>
            <p:sp>
              <p:nvSpPr>
                <p:cNvPr id="160"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1"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2"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3"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4"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5"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6"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7"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8"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9"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0"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1"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2"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3"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4"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5"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6"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7"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8"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9"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0"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1"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2"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3"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4"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5"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6"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7"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8"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9"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0"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1"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2"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3"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4"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195"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9"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0"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1"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2"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3"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4"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5"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6"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7"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8"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9"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0"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1"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2"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3"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4"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5"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6"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7"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8"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9"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0"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1"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2"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3"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4"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5"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6"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7"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8"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9"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0"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1"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159" name="Rectangle 158"/>
              <p:cNvSpPr/>
              <p:nvPr/>
            </p:nvSpPr>
            <p:spPr>
              <a:xfrm>
                <a:off x="10144438" y="3459355"/>
                <a:ext cx="1032655" cy="258532"/>
              </a:xfrm>
              <a:prstGeom prst="rect">
                <a:avLst/>
              </a:prstGeom>
            </p:spPr>
            <p:txBody>
              <a:bodyPr wrap="none">
                <a:spAutoFit/>
              </a:bodyPr>
              <a:lstStyle/>
              <a:p>
                <a:pPr marR="0" lvl="0" indent="0" defTabSz="914099" fontAlgn="base">
                  <a:lnSpc>
                    <a:spcPct val="90000"/>
                  </a:lnSpc>
                  <a:spcBef>
                    <a:spcPct val="0"/>
                  </a:spcBef>
                  <a:spcAft>
                    <a:spcPct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Partner/B2B</a:t>
                </a:r>
              </a:p>
            </p:txBody>
          </p:sp>
        </p:grpSp>
        <p:grpSp>
          <p:nvGrpSpPr>
            <p:cNvPr id="86" name="Group 85">
              <a:extLst>
                <a:ext uri="{FF2B5EF4-FFF2-40B4-BE49-F238E27FC236}">
                  <a16:creationId xmlns:a16="http://schemas.microsoft.com/office/drawing/2014/main" id="{14D74678-5C7E-4BAB-832F-62F144263A4D}"/>
                </a:ext>
              </a:extLst>
            </p:cNvPr>
            <p:cNvGrpSpPr/>
            <p:nvPr/>
          </p:nvGrpSpPr>
          <p:grpSpPr>
            <a:xfrm>
              <a:off x="7301056" y="4705963"/>
              <a:ext cx="1727012" cy="563179"/>
              <a:chOff x="9614292" y="3922445"/>
              <a:chExt cx="1727012" cy="563179"/>
            </a:xfrm>
          </p:grpSpPr>
          <p:grpSp>
            <p:nvGrpSpPr>
              <p:cNvPr id="233" name="Group 232"/>
              <p:cNvGrpSpPr/>
              <p:nvPr/>
            </p:nvGrpSpPr>
            <p:grpSpPr>
              <a:xfrm>
                <a:off x="9614292" y="3922445"/>
                <a:ext cx="391759" cy="563179"/>
                <a:chOff x="1609726" y="2506663"/>
                <a:chExt cx="1614487" cy="2320925"/>
              </a:xfrm>
            </p:grpSpPr>
            <p:sp>
              <p:nvSpPr>
                <p:cNvPr id="235"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6"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7"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8"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9"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0"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1"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2"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3"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4"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5"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6"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7"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8"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9"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0"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1"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2"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3"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4"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5"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6"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7"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8"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9"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0"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1"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2"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3"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4"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5"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6"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7"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8"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9"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270"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4"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5"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6"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7"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8"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9"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0"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1"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2"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3"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4"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5"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6"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7"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8"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9"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0"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1"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2"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3"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4"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5"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6"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7"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8"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9"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0"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1"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2"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3"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4"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5"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6"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234" name="Rectangle 233"/>
              <p:cNvSpPr/>
              <p:nvPr/>
            </p:nvSpPr>
            <p:spPr>
              <a:xfrm>
                <a:off x="10144438" y="4134752"/>
                <a:ext cx="1196866" cy="258532"/>
              </a:xfrm>
              <a:prstGeom prst="rect">
                <a:avLst/>
              </a:prstGeom>
            </p:spPr>
            <p:txBody>
              <a:bodyPr wrap="none">
                <a:spAutoFit/>
              </a:bodyPr>
              <a:lstStyle/>
              <a:p>
                <a:pPr marR="0" lvl="0" indent="0" defTabSz="914099" fontAlgn="base">
                  <a:lnSpc>
                    <a:spcPct val="90000"/>
                  </a:lnSpc>
                  <a:spcBef>
                    <a:spcPct val="0"/>
                  </a:spcBef>
                  <a:spcAft>
                    <a:spcPct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Customer/B2C</a:t>
                </a:r>
              </a:p>
            </p:txBody>
          </p:sp>
        </p:grpSp>
        <p:grpSp>
          <p:nvGrpSpPr>
            <p:cNvPr id="82" name="Group 81">
              <a:extLst>
                <a:ext uri="{FF2B5EF4-FFF2-40B4-BE49-F238E27FC236}">
                  <a16:creationId xmlns:a16="http://schemas.microsoft.com/office/drawing/2014/main" id="{641460D7-0BC1-476A-8195-B317E7FE1BBA}"/>
                </a:ext>
              </a:extLst>
            </p:cNvPr>
            <p:cNvGrpSpPr/>
            <p:nvPr/>
          </p:nvGrpSpPr>
          <p:grpSpPr>
            <a:xfrm>
              <a:off x="7203308" y="2988953"/>
              <a:ext cx="1481654" cy="844217"/>
              <a:chOff x="9516544" y="2307255"/>
              <a:chExt cx="1481654" cy="844217"/>
            </a:xfrm>
          </p:grpSpPr>
          <p:grpSp>
            <p:nvGrpSpPr>
              <p:cNvPr id="8" name="Group 7"/>
              <p:cNvGrpSpPr/>
              <p:nvPr/>
            </p:nvGrpSpPr>
            <p:grpSpPr>
              <a:xfrm>
                <a:off x="9516544" y="2307255"/>
                <a:ext cx="587255" cy="844217"/>
                <a:chOff x="1609726" y="2506663"/>
                <a:chExt cx="1614487" cy="2320925"/>
              </a:xfrm>
            </p:grpSpPr>
            <p:sp>
              <p:nvSpPr>
                <p:cNvPr id="10"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1"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2"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5"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7"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0"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1"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3"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4"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5"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6"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7"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8"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9"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0"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1"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2"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3"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4"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5"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6"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7"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8"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9"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0"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1"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2"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3"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4"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45"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49"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0"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1"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2"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3"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4"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6"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7"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8"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9"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0"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1"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4"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5"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6"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7"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8"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9"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0"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1"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2"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3"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4"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5"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6"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7"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8"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79"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0"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81"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sp>
            <p:nvSpPr>
              <p:cNvPr id="9" name="Rectangle 8"/>
              <p:cNvSpPr/>
              <p:nvPr/>
            </p:nvSpPr>
            <p:spPr>
              <a:xfrm>
                <a:off x="10144438" y="2615030"/>
                <a:ext cx="853760" cy="424732"/>
              </a:xfrm>
              <a:prstGeom prst="rect">
                <a:avLst/>
              </a:prstGeom>
            </p:spPr>
            <p:txBody>
              <a:bodyPr wrap="none">
                <a:spAutoFit/>
              </a:bodyPr>
              <a:lstStyle/>
              <a:p>
                <a:pPr marR="0" lvl="0" indent="0" defTabSz="914099" fontAlgn="base">
                  <a:lnSpc>
                    <a:spcPct val="90000"/>
                  </a:lnSpc>
                  <a:spcBef>
                    <a:spcPct val="0"/>
                  </a:spcBef>
                  <a:spcAft>
                    <a:spcPct val="0"/>
                  </a:spcAft>
                  <a:buClrTx/>
                  <a:buSzTx/>
                  <a:buFontTx/>
                  <a:buNone/>
                  <a:tabLs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Standard </a:t>
                </a:r>
                <a:b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Users</a:t>
                </a:r>
              </a:p>
            </p:txBody>
          </p:sp>
        </p:grpSp>
        <p:sp>
          <p:nvSpPr>
            <p:cNvPr id="6" name="Rectangle 5"/>
            <p:cNvSpPr/>
            <p:nvPr/>
          </p:nvSpPr>
          <p:spPr>
            <a:xfrm>
              <a:off x="7524881" y="1421575"/>
              <a:ext cx="1148071" cy="369332"/>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Accounts</a:t>
              </a:r>
            </a:p>
          </p:txBody>
        </p:sp>
      </p:grpSp>
      <p:sp>
        <p:nvSpPr>
          <p:cNvPr id="2" name="Title 1"/>
          <p:cNvSpPr>
            <a:spLocks noGrp="1"/>
          </p:cNvSpPr>
          <p:nvPr>
            <p:ph type="title"/>
          </p:nvPr>
        </p:nvSpPr>
        <p:spPr>
          <a:xfrm>
            <a:off x="588263" y="457201"/>
            <a:ext cx="5290171" cy="923330"/>
          </a:xfrm>
        </p:spPr>
        <p:txBody>
          <a:bodyPr/>
          <a:lstStyle/>
          <a:p>
            <a:r>
              <a:rPr lang="en-US"/>
              <a:t>Account security</a:t>
            </a:r>
            <a:br>
              <a:rPr lang="en-US"/>
            </a:br>
            <a:r>
              <a:rPr lang="en-US" sz="2400" b="0">
                <a:latin typeface="+mn-lt"/>
              </a:rPr>
              <a:t>Success factors to increase attack cost</a:t>
            </a:r>
          </a:p>
        </p:txBody>
      </p:sp>
      <p:sp>
        <p:nvSpPr>
          <p:cNvPr id="3" name="Text Placeholder 2"/>
          <p:cNvSpPr>
            <a:spLocks noGrp="1"/>
          </p:cNvSpPr>
          <p:nvPr>
            <p:ph type="body" sz="quarter" idx="4294967295"/>
          </p:nvPr>
        </p:nvSpPr>
        <p:spPr>
          <a:xfrm>
            <a:off x="599076" y="1655763"/>
            <a:ext cx="5827849" cy="4745915"/>
          </a:xfrm>
        </p:spPr>
        <p:txBody>
          <a:bodyPr/>
          <a:lstStyle/>
          <a:p>
            <a:pPr marL="0" indent="0">
              <a:spcBef>
                <a:spcPts val="1800"/>
              </a:spcBef>
              <a:buNone/>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Great experience</a:t>
            </a:r>
          </a:p>
          <a:p>
            <a:pPr marL="231775" lvl="1" indent="0">
              <a:buNone/>
            </a:pPr>
            <a:r>
              <a:rPr lang="en-US" sz="1400">
                <a:gradFill>
                  <a:gsLst>
                    <a:gs pos="1250">
                      <a:srgbClr val="1A1A1A"/>
                    </a:gs>
                    <a:gs pos="100000">
                      <a:srgbClr val="1A1A1A"/>
                    </a:gs>
                  </a:gsLst>
                  <a:lin ang="5400000" scaled="0"/>
                </a:gradFill>
              </a:rPr>
              <a:t>For </a:t>
            </a:r>
            <a:r>
              <a:rPr lang="en-US" sz="1400" b="1">
                <a:gradFill>
                  <a:gsLst>
                    <a:gs pos="1250">
                      <a:srgbClr val="1A1A1A"/>
                    </a:gs>
                    <a:gs pos="100000">
                      <a:srgbClr val="1A1A1A"/>
                    </a:gs>
                  </a:gsLst>
                  <a:lin ang="5400000" scaled="0"/>
                </a:gradFill>
              </a:rPr>
              <a:t>users, identity managers, and security</a:t>
            </a:r>
          </a:p>
          <a:p>
            <a:pPr marL="231775" lvl="1" indent="0">
              <a:buNone/>
            </a:pPr>
            <a:r>
              <a:rPr lang="en-US" sz="1400">
                <a:gradFill>
                  <a:gsLst>
                    <a:gs pos="1250">
                      <a:srgbClr val="1A1A1A"/>
                    </a:gs>
                    <a:gs pos="100000">
                      <a:srgbClr val="1A1A1A"/>
                    </a:gs>
                  </a:gsLst>
                  <a:lin ang="5400000" scaled="0"/>
                </a:gradFill>
              </a:rPr>
              <a:t>Single Identity and Single Sign On (SSO)</a:t>
            </a:r>
          </a:p>
          <a:p>
            <a:pPr marL="0" indent="0">
              <a:spcBef>
                <a:spcPts val="1800"/>
              </a:spcBef>
              <a:buNone/>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Strong assurances</a:t>
            </a:r>
          </a:p>
          <a:p>
            <a:pPr marL="231775" lvl="1" indent="0">
              <a:buNone/>
            </a:pPr>
            <a:r>
              <a:rPr lang="en-US" sz="1400" b="1">
                <a:gradFill>
                  <a:gsLst>
                    <a:gs pos="0">
                      <a:schemeClr val="tx2"/>
                    </a:gs>
                    <a:gs pos="100000">
                      <a:schemeClr val="tx2"/>
                    </a:gs>
                  </a:gsLst>
                  <a:lin ang="5400000" scaled="1"/>
                </a:gradFill>
              </a:rPr>
              <a:t>Additional Factors </a:t>
            </a:r>
            <a:r>
              <a:rPr lang="en-US" sz="1400">
                <a:gradFill>
                  <a:gsLst>
                    <a:gs pos="0">
                      <a:schemeClr val="tx2"/>
                    </a:gs>
                    <a:gs pos="100000">
                      <a:schemeClr val="tx2"/>
                    </a:gs>
                  </a:gsLst>
                  <a:lin ang="5400000" scaled="1"/>
                </a:gradFill>
              </a:rPr>
              <a:t>like biometrics and others</a:t>
            </a:r>
          </a:p>
          <a:p>
            <a:pPr marL="231775" lvl="1" indent="0">
              <a:buNone/>
            </a:pPr>
            <a:r>
              <a:rPr lang="en-US" sz="1400" b="1">
                <a:gradFill>
                  <a:gsLst>
                    <a:gs pos="0">
                      <a:schemeClr val="tx2"/>
                    </a:gs>
                    <a:gs pos="100000">
                      <a:schemeClr val="tx2"/>
                    </a:gs>
                  </a:gsLst>
                  <a:lin ang="5400000" scaled="1"/>
                </a:gradFill>
              </a:rPr>
              <a:t>Increase context </a:t>
            </a:r>
            <a:r>
              <a:rPr lang="en-US" sz="1400">
                <a:gradFill>
                  <a:gsLst>
                    <a:gs pos="0">
                      <a:schemeClr val="tx2"/>
                    </a:gs>
                    <a:gs pos="100000">
                      <a:schemeClr val="tx2"/>
                    </a:gs>
                  </a:gsLst>
                  <a:lin ang="5400000" scaled="1"/>
                </a:gradFill>
              </a:rPr>
              <a:t>in authentication / authorization decisions</a:t>
            </a:r>
            <a:endParaRPr lang="en-US" sz="1400" b="1">
              <a:gradFill>
                <a:gsLst>
                  <a:gs pos="0">
                    <a:schemeClr val="tx2"/>
                  </a:gs>
                  <a:gs pos="100000">
                    <a:schemeClr val="tx2"/>
                  </a:gs>
                </a:gsLst>
                <a:lin ang="5400000" scaled="1"/>
              </a:gradFill>
            </a:endParaRPr>
          </a:p>
          <a:p>
            <a:pPr marL="566738" lvl="2" indent="0">
              <a:buNone/>
            </a:pPr>
            <a:r>
              <a:rPr lang="en-US" sz="1400" b="1">
                <a:gradFill>
                  <a:gsLst>
                    <a:gs pos="0">
                      <a:schemeClr val="tx2"/>
                    </a:gs>
                    <a:gs pos="100000">
                      <a:schemeClr val="tx2"/>
                    </a:gs>
                  </a:gsLst>
                  <a:lin ang="5400000" scaled="1"/>
                </a:gradFill>
              </a:rPr>
              <a:t>Time, date, geolocation</a:t>
            </a:r>
          </a:p>
          <a:p>
            <a:pPr marL="566738" lvl="2" indent="0">
              <a:buNone/>
            </a:pPr>
            <a:r>
              <a:rPr lang="en-US" sz="1400" b="1">
                <a:gradFill>
                  <a:gsLst>
                    <a:gs pos="0">
                      <a:schemeClr val="tx2"/>
                    </a:gs>
                    <a:gs pos="100000">
                      <a:schemeClr val="tx2"/>
                    </a:gs>
                  </a:gsLst>
                  <a:lin ang="5400000" scaled="1"/>
                </a:gradFill>
              </a:rPr>
              <a:t>Device integrity </a:t>
            </a:r>
            <a:r>
              <a:rPr lang="en-US" sz="1400">
                <a:gradFill>
                  <a:gsLst>
                    <a:gs pos="0">
                      <a:schemeClr val="tx2"/>
                    </a:gs>
                    <a:gs pos="100000">
                      <a:schemeClr val="tx2"/>
                    </a:gs>
                  </a:gsLst>
                  <a:lin ang="5400000" scaled="1"/>
                </a:gradFill>
              </a:rPr>
              <a:t>and compliance</a:t>
            </a:r>
          </a:p>
          <a:p>
            <a:pPr marL="566738" lvl="2" indent="0">
              <a:buNone/>
            </a:pPr>
            <a:r>
              <a:rPr lang="en-US" sz="1400" b="1">
                <a:gradFill>
                  <a:gsLst>
                    <a:gs pos="0">
                      <a:schemeClr val="tx2"/>
                    </a:gs>
                    <a:gs pos="100000">
                      <a:schemeClr val="tx2"/>
                    </a:gs>
                  </a:gsLst>
                  <a:lin ang="5400000" scaled="1"/>
                </a:gradFill>
              </a:rPr>
              <a:t>Known Bad </a:t>
            </a:r>
            <a:r>
              <a:rPr lang="en-US" sz="1400">
                <a:gradFill>
                  <a:gsLst>
                    <a:gs pos="0">
                      <a:schemeClr val="tx2"/>
                    </a:gs>
                    <a:gs pos="100000">
                      <a:schemeClr val="tx2"/>
                    </a:gs>
                  </a:gsLst>
                  <a:lin ang="5400000" scaled="1"/>
                </a:gradFill>
              </a:rPr>
              <a:t>sources from threat intelligence</a:t>
            </a:r>
          </a:p>
          <a:p>
            <a:pPr marL="231775" lvl="1" indent="0">
              <a:buNone/>
            </a:pPr>
            <a:r>
              <a:rPr lang="en-US" sz="1400" b="1">
                <a:gradFill>
                  <a:gsLst>
                    <a:gs pos="0">
                      <a:schemeClr val="tx2"/>
                    </a:gs>
                    <a:gs pos="100000">
                      <a:schemeClr val="tx2"/>
                    </a:gs>
                  </a:gsLst>
                  <a:lin ang="5400000" scaled="1"/>
                </a:gradFill>
              </a:rPr>
              <a:t>Behavior Analytics </a:t>
            </a:r>
            <a:r>
              <a:rPr lang="en-US" sz="1400">
                <a:gradFill>
                  <a:gsLst>
                    <a:gs pos="0">
                      <a:schemeClr val="tx2"/>
                    </a:gs>
                    <a:gs pos="100000">
                      <a:schemeClr val="tx2"/>
                    </a:gs>
                  </a:gsLst>
                  <a:lin ang="5400000" scaled="1"/>
                </a:gradFill>
              </a:rPr>
              <a:t>to understand normal profile </a:t>
            </a:r>
            <a:r>
              <a:rPr lang="en-US" sz="1400" i="1">
                <a:gradFill>
                  <a:gsLst>
                    <a:gs pos="0">
                      <a:schemeClr val="tx2"/>
                    </a:gs>
                    <a:gs pos="100000">
                      <a:schemeClr val="tx2"/>
                    </a:gs>
                  </a:gsLst>
                  <a:lin ang="5400000" scaled="1"/>
                </a:gradFill>
              </a:rPr>
              <a:t>for that user/entity</a:t>
            </a:r>
          </a:p>
          <a:p>
            <a:pPr marL="231775" lvl="1" indent="0">
              <a:buNone/>
            </a:pPr>
            <a:r>
              <a:rPr lang="en-US" sz="1400" b="1">
                <a:gradFill>
                  <a:gsLst>
                    <a:gs pos="0">
                      <a:schemeClr val="tx2"/>
                    </a:gs>
                    <a:gs pos="100000">
                      <a:schemeClr val="tx2"/>
                    </a:gs>
                  </a:gsLst>
                  <a:lin ang="5400000" scaled="1"/>
                </a:gradFill>
              </a:rPr>
              <a:t>Hardware assurance </a:t>
            </a:r>
            <a:r>
              <a:rPr lang="en-US" sz="1400">
                <a:gradFill>
                  <a:gsLst>
                    <a:gs pos="0">
                      <a:schemeClr val="tx2"/>
                    </a:gs>
                    <a:gs pos="100000">
                      <a:schemeClr val="tx2"/>
                    </a:gs>
                  </a:gsLst>
                  <a:lin ang="5400000" scaled="1"/>
                </a:gradFill>
              </a:rPr>
              <a:t>for credentials stored on devices</a:t>
            </a:r>
          </a:p>
          <a:p>
            <a:pPr marL="0" indent="0">
              <a:spcBef>
                <a:spcPts val="1800"/>
              </a:spcBef>
              <a:buNone/>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Flexible Access Levels</a:t>
            </a:r>
          </a:p>
          <a:p>
            <a:pPr marL="231775" lvl="1" indent="0">
              <a:buNone/>
            </a:pPr>
            <a:r>
              <a:rPr lang="en-US" sz="1400" b="1"/>
              <a:t>Allow </a:t>
            </a:r>
            <a:r>
              <a:rPr lang="en-US" sz="1400"/>
              <a:t>for Low Risk </a:t>
            </a:r>
          </a:p>
          <a:p>
            <a:pPr marL="231775" lvl="1" indent="0">
              <a:buNone/>
            </a:pPr>
            <a:r>
              <a:rPr lang="en-US" sz="1400" b="1"/>
              <a:t>Increase Assurance </a:t>
            </a:r>
            <a:r>
              <a:rPr lang="en-US" sz="1400"/>
              <a:t>(add MFA) based on risk factors</a:t>
            </a:r>
          </a:p>
          <a:p>
            <a:pPr marL="231775" lvl="1" indent="0">
              <a:buNone/>
            </a:pPr>
            <a:r>
              <a:rPr lang="en-US" sz="1400" b="1"/>
              <a:t>Decrease Access </a:t>
            </a:r>
            <a:r>
              <a:rPr lang="en-US" sz="1400"/>
              <a:t>(Block download)</a:t>
            </a:r>
            <a:r>
              <a:rPr lang="en-US" sz="1400" b="1"/>
              <a:t> </a:t>
            </a:r>
            <a:r>
              <a:rPr lang="en-US" sz="1400"/>
              <a:t>based on risk factors</a:t>
            </a:r>
          </a:p>
          <a:p>
            <a:pPr marL="231775" lvl="1" indent="0">
              <a:buNone/>
            </a:pPr>
            <a:r>
              <a:rPr lang="en-US" sz="1400" b="1"/>
              <a:t>Force Remediation </a:t>
            </a:r>
            <a:r>
              <a:rPr lang="en-US" sz="1400"/>
              <a:t>for high risks (compromised devices and accounts)</a:t>
            </a:r>
          </a:p>
        </p:txBody>
      </p:sp>
      <p:grpSp>
        <p:nvGrpSpPr>
          <p:cNvPr id="458" name="Group 457">
            <a:extLst>
              <a:ext uri="{FF2B5EF4-FFF2-40B4-BE49-F238E27FC236}">
                <a16:creationId xmlns:a16="http://schemas.microsoft.com/office/drawing/2014/main" id="{09E967A1-94E7-406A-93AF-CA1F1954AFBA}"/>
              </a:ext>
            </a:extLst>
          </p:cNvPr>
          <p:cNvGrpSpPr/>
          <p:nvPr/>
        </p:nvGrpSpPr>
        <p:grpSpPr>
          <a:xfrm>
            <a:off x="7117877" y="2021557"/>
            <a:ext cx="1914648" cy="1028366"/>
            <a:chOff x="1272145" y="3324451"/>
            <a:chExt cx="1914648" cy="1028366"/>
          </a:xfrm>
        </p:grpSpPr>
        <p:grpSp>
          <p:nvGrpSpPr>
            <p:cNvPr id="459" name="Group 458">
              <a:extLst>
                <a:ext uri="{FF2B5EF4-FFF2-40B4-BE49-F238E27FC236}">
                  <a16:creationId xmlns:a16="http://schemas.microsoft.com/office/drawing/2014/main" id="{15A67F49-782B-48B7-B435-C7019F5407D9}"/>
                </a:ext>
              </a:extLst>
            </p:cNvPr>
            <p:cNvGrpSpPr/>
            <p:nvPr/>
          </p:nvGrpSpPr>
          <p:grpSpPr>
            <a:xfrm>
              <a:off x="1272145" y="3324451"/>
              <a:ext cx="715353" cy="1028366"/>
              <a:chOff x="1609726" y="2506663"/>
              <a:chExt cx="1614487" cy="2320925"/>
            </a:xfrm>
          </p:grpSpPr>
          <p:sp>
            <p:nvSpPr>
              <p:cNvPr id="461" name="Freeform 151">
                <a:extLst>
                  <a:ext uri="{FF2B5EF4-FFF2-40B4-BE49-F238E27FC236}">
                    <a16:creationId xmlns:a16="http://schemas.microsoft.com/office/drawing/2014/main" id="{762E6097-28B1-4F83-B21E-A7465DE8A701}"/>
                  </a:ext>
                </a:extLst>
              </p:cNvPr>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2" name="Freeform 152">
                <a:extLst>
                  <a:ext uri="{FF2B5EF4-FFF2-40B4-BE49-F238E27FC236}">
                    <a16:creationId xmlns:a16="http://schemas.microsoft.com/office/drawing/2014/main" id="{519C0ABC-A7F1-480D-8337-761F9C66E56A}"/>
                  </a:ext>
                </a:extLst>
              </p:cNvPr>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3" name="Freeform 153">
                <a:extLst>
                  <a:ext uri="{FF2B5EF4-FFF2-40B4-BE49-F238E27FC236}">
                    <a16:creationId xmlns:a16="http://schemas.microsoft.com/office/drawing/2014/main" id="{4561E44E-173B-45BA-A34C-EC76890FAFE8}"/>
                  </a:ext>
                </a:extLst>
              </p:cNvPr>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4" name="Freeform 154">
                <a:extLst>
                  <a:ext uri="{FF2B5EF4-FFF2-40B4-BE49-F238E27FC236}">
                    <a16:creationId xmlns:a16="http://schemas.microsoft.com/office/drawing/2014/main" id="{772C8566-6D09-4971-B679-6F3CFBEABB31}"/>
                  </a:ext>
                </a:extLst>
              </p:cNvPr>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5" name="Freeform 155">
                <a:extLst>
                  <a:ext uri="{FF2B5EF4-FFF2-40B4-BE49-F238E27FC236}">
                    <a16:creationId xmlns:a16="http://schemas.microsoft.com/office/drawing/2014/main" id="{C3C46650-6EE5-43A6-92B5-61CBD86660AC}"/>
                  </a:ext>
                </a:extLst>
              </p:cNvPr>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6" name="Freeform 156">
                <a:extLst>
                  <a:ext uri="{FF2B5EF4-FFF2-40B4-BE49-F238E27FC236}">
                    <a16:creationId xmlns:a16="http://schemas.microsoft.com/office/drawing/2014/main" id="{687DEAEA-4127-4C4F-B793-1263D5F173CC}"/>
                  </a:ext>
                </a:extLst>
              </p:cNvPr>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7" name="Freeform 157">
                <a:extLst>
                  <a:ext uri="{FF2B5EF4-FFF2-40B4-BE49-F238E27FC236}">
                    <a16:creationId xmlns:a16="http://schemas.microsoft.com/office/drawing/2014/main" id="{418745E7-7E29-4B76-AD25-BD4A44AF97F5}"/>
                  </a:ext>
                </a:extLst>
              </p:cNvPr>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8" name="Freeform 158">
                <a:extLst>
                  <a:ext uri="{FF2B5EF4-FFF2-40B4-BE49-F238E27FC236}">
                    <a16:creationId xmlns:a16="http://schemas.microsoft.com/office/drawing/2014/main" id="{E82607B8-E772-4CAE-A1C7-E237A6FA148B}"/>
                  </a:ext>
                </a:extLst>
              </p:cNvPr>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69" name="Rectangle 159">
                <a:extLst>
                  <a:ext uri="{FF2B5EF4-FFF2-40B4-BE49-F238E27FC236}">
                    <a16:creationId xmlns:a16="http://schemas.microsoft.com/office/drawing/2014/main" id="{B3EF70B8-C6BC-4B74-A318-1F10FBB14BCF}"/>
                  </a:ext>
                </a:extLst>
              </p:cNvPr>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0" name="Rectangle 160">
                <a:extLst>
                  <a:ext uri="{FF2B5EF4-FFF2-40B4-BE49-F238E27FC236}">
                    <a16:creationId xmlns:a16="http://schemas.microsoft.com/office/drawing/2014/main" id="{51E687E5-3B00-446F-8C27-3FA31A5AFB03}"/>
                  </a:ext>
                </a:extLst>
              </p:cNvPr>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1" name="Freeform 161">
                <a:extLst>
                  <a:ext uri="{FF2B5EF4-FFF2-40B4-BE49-F238E27FC236}">
                    <a16:creationId xmlns:a16="http://schemas.microsoft.com/office/drawing/2014/main" id="{B62E97F6-AC00-4B42-96B0-EF0F8DDB7DB3}"/>
                  </a:ext>
                </a:extLst>
              </p:cNvPr>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2" name="Freeform 162">
                <a:extLst>
                  <a:ext uri="{FF2B5EF4-FFF2-40B4-BE49-F238E27FC236}">
                    <a16:creationId xmlns:a16="http://schemas.microsoft.com/office/drawing/2014/main" id="{8A78918F-B15A-4F17-A7F9-9E3F57C434FF}"/>
                  </a:ext>
                </a:extLst>
              </p:cNvPr>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3" name="Freeform 163">
                <a:extLst>
                  <a:ext uri="{FF2B5EF4-FFF2-40B4-BE49-F238E27FC236}">
                    <a16:creationId xmlns:a16="http://schemas.microsoft.com/office/drawing/2014/main" id="{4095CCBB-A90C-4B1C-82F8-9F4319AB4CA4}"/>
                  </a:ext>
                </a:extLst>
              </p:cNvPr>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4" name="Freeform 164">
                <a:extLst>
                  <a:ext uri="{FF2B5EF4-FFF2-40B4-BE49-F238E27FC236}">
                    <a16:creationId xmlns:a16="http://schemas.microsoft.com/office/drawing/2014/main" id="{916E4AC7-E54B-4D2C-8B19-115A38B2B4C5}"/>
                  </a:ext>
                </a:extLst>
              </p:cNvPr>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5" name="Freeform 165">
                <a:extLst>
                  <a:ext uri="{FF2B5EF4-FFF2-40B4-BE49-F238E27FC236}">
                    <a16:creationId xmlns:a16="http://schemas.microsoft.com/office/drawing/2014/main" id="{808CE44C-0522-4659-8E0A-0752FD4F2937}"/>
                  </a:ext>
                </a:extLst>
              </p:cNvPr>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6" name="Freeform 166">
                <a:extLst>
                  <a:ext uri="{FF2B5EF4-FFF2-40B4-BE49-F238E27FC236}">
                    <a16:creationId xmlns:a16="http://schemas.microsoft.com/office/drawing/2014/main" id="{76900113-2607-4326-8B98-3E613286FFB6}"/>
                  </a:ext>
                </a:extLst>
              </p:cNvPr>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7" name="Freeform 167">
                <a:extLst>
                  <a:ext uri="{FF2B5EF4-FFF2-40B4-BE49-F238E27FC236}">
                    <a16:creationId xmlns:a16="http://schemas.microsoft.com/office/drawing/2014/main" id="{7E22688D-F1FF-4887-8034-B031E99D7B3A}"/>
                  </a:ext>
                </a:extLst>
              </p:cNvPr>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8" name="Freeform 168">
                <a:extLst>
                  <a:ext uri="{FF2B5EF4-FFF2-40B4-BE49-F238E27FC236}">
                    <a16:creationId xmlns:a16="http://schemas.microsoft.com/office/drawing/2014/main" id="{785A522E-5323-4C86-BD12-D439D8F61FF7}"/>
                  </a:ext>
                </a:extLst>
              </p:cNvPr>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79" name="Freeform 169">
                <a:extLst>
                  <a:ext uri="{FF2B5EF4-FFF2-40B4-BE49-F238E27FC236}">
                    <a16:creationId xmlns:a16="http://schemas.microsoft.com/office/drawing/2014/main" id="{8B1A902A-F22D-4255-9A39-C4ADF2B16E17}"/>
                  </a:ext>
                </a:extLst>
              </p:cNvPr>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0" name="Freeform 170">
                <a:extLst>
                  <a:ext uri="{FF2B5EF4-FFF2-40B4-BE49-F238E27FC236}">
                    <a16:creationId xmlns:a16="http://schemas.microsoft.com/office/drawing/2014/main" id="{0F664692-C9C6-4361-AC80-9EEBF9944FCF}"/>
                  </a:ext>
                </a:extLst>
              </p:cNvPr>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1" name="Freeform 171">
                <a:extLst>
                  <a:ext uri="{FF2B5EF4-FFF2-40B4-BE49-F238E27FC236}">
                    <a16:creationId xmlns:a16="http://schemas.microsoft.com/office/drawing/2014/main" id="{413FD780-AAAD-4165-B68F-AB6B5CA97BD8}"/>
                  </a:ext>
                </a:extLst>
              </p:cNvPr>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2" name="Freeform 172">
                <a:extLst>
                  <a:ext uri="{FF2B5EF4-FFF2-40B4-BE49-F238E27FC236}">
                    <a16:creationId xmlns:a16="http://schemas.microsoft.com/office/drawing/2014/main" id="{94F7996C-365B-4A5A-9D32-3E823410D1D1}"/>
                  </a:ext>
                </a:extLst>
              </p:cNvPr>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3" name="Freeform 173">
                <a:extLst>
                  <a:ext uri="{FF2B5EF4-FFF2-40B4-BE49-F238E27FC236}">
                    <a16:creationId xmlns:a16="http://schemas.microsoft.com/office/drawing/2014/main" id="{0542147C-364C-4AE5-A7D8-11A7A0E6E248}"/>
                  </a:ext>
                </a:extLst>
              </p:cNvPr>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4" name="Freeform 174">
                <a:extLst>
                  <a:ext uri="{FF2B5EF4-FFF2-40B4-BE49-F238E27FC236}">
                    <a16:creationId xmlns:a16="http://schemas.microsoft.com/office/drawing/2014/main" id="{489A990F-03A5-4DED-BAC6-DCAE270B7897}"/>
                  </a:ext>
                </a:extLst>
              </p:cNvPr>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5" name="Freeform 175">
                <a:extLst>
                  <a:ext uri="{FF2B5EF4-FFF2-40B4-BE49-F238E27FC236}">
                    <a16:creationId xmlns:a16="http://schemas.microsoft.com/office/drawing/2014/main" id="{B2CA6712-DD53-41FD-AF32-15C353B09810}"/>
                  </a:ext>
                </a:extLst>
              </p:cNvPr>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6" name="Freeform 176">
                <a:extLst>
                  <a:ext uri="{FF2B5EF4-FFF2-40B4-BE49-F238E27FC236}">
                    <a16:creationId xmlns:a16="http://schemas.microsoft.com/office/drawing/2014/main" id="{D5756097-C156-48B7-9E07-71A5110B5468}"/>
                  </a:ext>
                </a:extLst>
              </p:cNvPr>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7" name="Freeform 177">
                <a:extLst>
                  <a:ext uri="{FF2B5EF4-FFF2-40B4-BE49-F238E27FC236}">
                    <a16:creationId xmlns:a16="http://schemas.microsoft.com/office/drawing/2014/main" id="{9893FB07-E373-4825-AECB-A1F047B521FD}"/>
                  </a:ext>
                </a:extLst>
              </p:cNvPr>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8" name="Freeform 178">
                <a:extLst>
                  <a:ext uri="{FF2B5EF4-FFF2-40B4-BE49-F238E27FC236}">
                    <a16:creationId xmlns:a16="http://schemas.microsoft.com/office/drawing/2014/main" id="{AD584071-7C32-45C9-9B41-79292DE2AFA0}"/>
                  </a:ext>
                </a:extLst>
              </p:cNvPr>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89" name="Freeform 179">
                <a:extLst>
                  <a:ext uri="{FF2B5EF4-FFF2-40B4-BE49-F238E27FC236}">
                    <a16:creationId xmlns:a16="http://schemas.microsoft.com/office/drawing/2014/main" id="{73F064E7-88A0-4981-B207-8E91E8741A94}"/>
                  </a:ext>
                </a:extLst>
              </p:cNvPr>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0" name="Freeform 180">
                <a:extLst>
                  <a:ext uri="{FF2B5EF4-FFF2-40B4-BE49-F238E27FC236}">
                    <a16:creationId xmlns:a16="http://schemas.microsoft.com/office/drawing/2014/main" id="{F84F8CD6-A5DC-4079-9367-FF3C54B4CCCA}"/>
                  </a:ext>
                </a:extLst>
              </p:cNvPr>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1" name="Freeform 181">
                <a:extLst>
                  <a:ext uri="{FF2B5EF4-FFF2-40B4-BE49-F238E27FC236}">
                    <a16:creationId xmlns:a16="http://schemas.microsoft.com/office/drawing/2014/main" id="{DBCF7B02-EF52-4AD8-A734-2FBC2087F9B7}"/>
                  </a:ext>
                </a:extLst>
              </p:cNvPr>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2" name="Freeform 182">
                <a:extLst>
                  <a:ext uri="{FF2B5EF4-FFF2-40B4-BE49-F238E27FC236}">
                    <a16:creationId xmlns:a16="http://schemas.microsoft.com/office/drawing/2014/main" id="{01135261-F65D-42A8-8C45-72DCE358F631}"/>
                  </a:ext>
                </a:extLst>
              </p:cNvPr>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3" name="Freeform 183">
                <a:extLst>
                  <a:ext uri="{FF2B5EF4-FFF2-40B4-BE49-F238E27FC236}">
                    <a16:creationId xmlns:a16="http://schemas.microsoft.com/office/drawing/2014/main" id="{BF25AC69-13F7-4712-A8D8-974474C417D3}"/>
                  </a:ext>
                </a:extLst>
              </p:cNvPr>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4" name="Freeform 184">
                <a:extLst>
                  <a:ext uri="{FF2B5EF4-FFF2-40B4-BE49-F238E27FC236}">
                    <a16:creationId xmlns:a16="http://schemas.microsoft.com/office/drawing/2014/main" id="{EC63C237-84EC-4576-923F-45A0EF446FCA}"/>
                  </a:ext>
                </a:extLst>
              </p:cNvPr>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495" name="Freeform 191">
                <a:extLst>
                  <a:ext uri="{FF2B5EF4-FFF2-40B4-BE49-F238E27FC236}">
                    <a16:creationId xmlns:a16="http://schemas.microsoft.com/office/drawing/2014/main" id="{B35BA9A7-7848-4C3F-81D4-EE0D4BBBC6D6}"/>
                  </a:ext>
                </a:extLst>
              </p:cNvPr>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pic>
            <p:nvPicPr>
              <p:cNvPr id="496" name="Picture 204">
                <a:extLst>
                  <a:ext uri="{FF2B5EF4-FFF2-40B4-BE49-F238E27FC236}">
                    <a16:creationId xmlns:a16="http://schemas.microsoft.com/office/drawing/2014/main" id="{13D5DED8-E863-4ED4-A282-148E061667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206">
                <a:extLst>
                  <a:ext uri="{FF2B5EF4-FFF2-40B4-BE49-F238E27FC236}">
                    <a16:creationId xmlns:a16="http://schemas.microsoft.com/office/drawing/2014/main" id="{F51F921A-96ED-4E58-9CDF-336F71D23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207">
                <a:extLst>
                  <a:ext uri="{FF2B5EF4-FFF2-40B4-BE49-F238E27FC236}">
                    <a16:creationId xmlns:a16="http://schemas.microsoft.com/office/drawing/2014/main" id="{EB041715-AB00-4985-973E-42873F7D3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Rectangle 208">
                <a:extLst>
                  <a:ext uri="{FF2B5EF4-FFF2-40B4-BE49-F238E27FC236}">
                    <a16:creationId xmlns:a16="http://schemas.microsoft.com/office/drawing/2014/main" id="{EC57E116-D835-40CE-AE87-95189269F0E5}"/>
                  </a:ext>
                </a:extLst>
              </p:cNvPr>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0" name="Rectangle 209">
                <a:extLst>
                  <a:ext uri="{FF2B5EF4-FFF2-40B4-BE49-F238E27FC236}">
                    <a16:creationId xmlns:a16="http://schemas.microsoft.com/office/drawing/2014/main" id="{7DE419CF-4E41-4979-84E5-338FA0DD0978}"/>
                  </a:ext>
                </a:extLst>
              </p:cNvPr>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1" name="Freeform 210">
                <a:extLst>
                  <a:ext uri="{FF2B5EF4-FFF2-40B4-BE49-F238E27FC236}">
                    <a16:creationId xmlns:a16="http://schemas.microsoft.com/office/drawing/2014/main" id="{6D85408E-4BBD-48D0-869F-E75E9FA3859E}"/>
                  </a:ext>
                </a:extLst>
              </p:cNvPr>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2" name="Freeform 211">
                <a:extLst>
                  <a:ext uri="{FF2B5EF4-FFF2-40B4-BE49-F238E27FC236}">
                    <a16:creationId xmlns:a16="http://schemas.microsoft.com/office/drawing/2014/main" id="{1032268D-E9AE-4CE3-B09A-6D2026C1C613}"/>
                  </a:ext>
                </a:extLst>
              </p:cNvPr>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3" name="Freeform 212">
                <a:extLst>
                  <a:ext uri="{FF2B5EF4-FFF2-40B4-BE49-F238E27FC236}">
                    <a16:creationId xmlns:a16="http://schemas.microsoft.com/office/drawing/2014/main" id="{4D6EF5EA-C0D4-4A99-9E0E-6CE30E6F20F2}"/>
                  </a:ext>
                </a:extLst>
              </p:cNvPr>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4" name="Freeform 213">
                <a:extLst>
                  <a:ext uri="{FF2B5EF4-FFF2-40B4-BE49-F238E27FC236}">
                    <a16:creationId xmlns:a16="http://schemas.microsoft.com/office/drawing/2014/main" id="{36FF3B39-2285-4FF2-A598-5C4DD07AF085}"/>
                  </a:ext>
                </a:extLst>
              </p:cNvPr>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5" name="Freeform 214">
                <a:extLst>
                  <a:ext uri="{FF2B5EF4-FFF2-40B4-BE49-F238E27FC236}">
                    <a16:creationId xmlns:a16="http://schemas.microsoft.com/office/drawing/2014/main" id="{4848EB2E-D2B1-46A1-9E96-EAFF16912997}"/>
                  </a:ext>
                </a:extLst>
              </p:cNvPr>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6" name="Freeform 215">
                <a:extLst>
                  <a:ext uri="{FF2B5EF4-FFF2-40B4-BE49-F238E27FC236}">
                    <a16:creationId xmlns:a16="http://schemas.microsoft.com/office/drawing/2014/main" id="{B21AFD3E-F055-45B1-B12E-B900CE9C34B4}"/>
                  </a:ext>
                </a:extLst>
              </p:cNvPr>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7" name="Freeform 216">
                <a:extLst>
                  <a:ext uri="{FF2B5EF4-FFF2-40B4-BE49-F238E27FC236}">
                    <a16:creationId xmlns:a16="http://schemas.microsoft.com/office/drawing/2014/main" id="{988B8882-2C43-4EC7-87E6-6CF8C4521EC9}"/>
                  </a:ext>
                </a:extLst>
              </p:cNvPr>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8" name="Freeform 217">
                <a:extLst>
                  <a:ext uri="{FF2B5EF4-FFF2-40B4-BE49-F238E27FC236}">
                    <a16:creationId xmlns:a16="http://schemas.microsoft.com/office/drawing/2014/main" id="{825BC477-179D-4A5A-BF25-FB8704400622}"/>
                  </a:ext>
                </a:extLst>
              </p:cNvPr>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09" name="Freeform 218">
                <a:extLst>
                  <a:ext uri="{FF2B5EF4-FFF2-40B4-BE49-F238E27FC236}">
                    <a16:creationId xmlns:a16="http://schemas.microsoft.com/office/drawing/2014/main" id="{56AF4DE8-853B-41B3-BA72-13E07FDC6169}"/>
                  </a:ext>
                </a:extLst>
              </p:cNvPr>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0" name="Freeform 219">
                <a:extLst>
                  <a:ext uri="{FF2B5EF4-FFF2-40B4-BE49-F238E27FC236}">
                    <a16:creationId xmlns:a16="http://schemas.microsoft.com/office/drawing/2014/main" id="{06FCBA76-8F1A-49F6-BD31-052E8A8FF3BD}"/>
                  </a:ext>
                </a:extLst>
              </p:cNvPr>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1" name="Rectangle 220">
                <a:extLst>
                  <a:ext uri="{FF2B5EF4-FFF2-40B4-BE49-F238E27FC236}">
                    <a16:creationId xmlns:a16="http://schemas.microsoft.com/office/drawing/2014/main" id="{678530C6-7196-458A-B68E-D17CF8FC8C05}"/>
                  </a:ext>
                </a:extLst>
              </p:cNvPr>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2" name="Rectangle 221">
                <a:extLst>
                  <a:ext uri="{FF2B5EF4-FFF2-40B4-BE49-F238E27FC236}">
                    <a16:creationId xmlns:a16="http://schemas.microsoft.com/office/drawing/2014/main" id="{4D70CC71-DF13-43FE-A72C-06B396D039FC}"/>
                  </a:ext>
                </a:extLst>
              </p:cNvPr>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3" name="Freeform 222">
                <a:extLst>
                  <a:ext uri="{FF2B5EF4-FFF2-40B4-BE49-F238E27FC236}">
                    <a16:creationId xmlns:a16="http://schemas.microsoft.com/office/drawing/2014/main" id="{D694D3F1-E76A-4312-B0A0-44135DA6BCD8}"/>
                  </a:ext>
                </a:extLst>
              </p:cNvPr>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4" name="Freeform 223">
                <a:extLst>
                  <a:ext uri="{FF2B5EF4-FFF2-40B4-BE49-F238E27FC236}">
                    <a16:creationId xmlns:a16="http://schemas.microsoft.com/office/drawing/2014/main" id="{060C76B6-42B5-40EC-B23A-6645C00BCA7D}"/>
                  </a:ext>
                </a:extLst>
              </p:cNvPr>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5" name="Freeform 224">
                <a:extLst>
                  <a:ext uri="{FF2B5EF4-FFF2-40B4-BE49-F238E27FC236}">
                    <a16:creationId xmlns:a16="http://schemas.microsoft.com/office/drawing/2014/main" id="{F42CC8DA-BBA9-4063-83E8-32F1BDD35A4B}"/>
                  </a:ext>
                </a:extLst>
              </p:cNvPr>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6" name="Freeform 225">
                <a:extLst>
                  <a:ext uri="{FF2B5EF4-FFF2-40B4-BE49-F238E27FC236}">
                    <a16:creationId xmlns:a16="http://schemas.microsoft.com/office/drawing/2014/main" id="{F485BD2C-B318-439D-8F3A-7D72D8460ED6}"/>
                  </a:ext>
                </a:extLst>
              </p:cNvPr>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7" name="Freeform 226">
                <a:extLst>
                  <a:ext uri="{FF2B5EF4-FFF2-40B4-BE49-F238E27FC236}">
                    <a16:creationId xmlns:a16="http://schemas.microsoft.com/office/drawing/2014/main" id="{ECB559F2-415C-4BA3-ADB4-C5C444804019}"/>
                  </a:ext>
                </a:extLst>
              </p:cNvPr>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8" name="Freeform 227">
                <a:extLst>
                  <a:ext uri="{FF2B5EF4-FFF2-40B4-BE49-F238E27FC236}">
                    <a16:creationId xmlns:a16="http://schemas.microsoft.com/office/drawing/2014/main" id="{03F0CF22-5734-4CB0-A5C4-56E3F71E5336}"/>
                  </a:ext>
                </a:extLst>
              </p:cNvPr>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19" name="Freeform 228">
                <a:extLst>
                  <a:ext uri="{FF2B5EF4-FFF2-40B4-BE49-F238E27FC236}">
                    <a16:creationId xmlns:a16="http://schemas.microsoft.com/office/drawing/2014/main" id="{D8B580E5-460E-4659-9290-3462D7EF9D16}"/>
                  </a:ext>
                </a:extLst>
              </p:cNvPr>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0" name="Freeform 229">
                <a:extLst>
                  <a:ext uri="{FF2B5EF4-FFF2-40B4-BE49-F238E27FC236}">
                    <a16:creationId xmlns:a16="http://schemas.microsoft.com/office/drawing/2014/main" id="{F0527C9C-EEE0-4BBC-B508-F4935788405F}"/>
                  </a:ext>
                </a:extLst>
              </p:cNvPr>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1" name="Freeform 230">
                <a:extLst>
                  <a:ext uri="{FF2B5EF4-FFF2-40B4-BE49-F238E27FC236}">
                    <a16:creationId xmlns:a16="http://schemas.microsoft.com/office/drawing/2014/main" id="{3C64D0E4-9932-4A38-87A2-32FE0EF3C26A}"/>
                  </a:ext>
                </a:extLst>
              </p:cNvPr>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2" name="Freeform 231">
                <a:extLst>
                  <a:ext uri="{FF2B5EF4-FFF2-40B4-BE49-F238E27FC236}">
                    <a16:creationId xmlns:a16="http://schemas.microsoft.com/office/drawing/2014/main" id="{53889C4B-A0F3-4D1A-9A82-688A52160C11}"/>
                  </a:ext>
                </a:extLst>
              </p:cNvPr>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232">
                <a:extLst>
                  <a:ext uri="{FF2B5EF4-FFF2-40B4-BE49-F238E27FC236}">
                    <a16:creationId xmlns:a16="http://schemas.microsoft.com/office/drawing/2014/main" id="{7DB702AE-03F8-42CB-8412-20569FF16D08}"/>
                  </a:ext>
                </a:extLst>
              </p:cNvPr>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233">
                <a:extLst>
                  <a:ext uri="{FF2B5EF4-FFF2-40B4-BE49-F238E27FC236}">
                    <a16:creationId xmlns:a16="http://schemas.microsoft.com/office/drawing/2014/main" id="{1C40982B-9CCA-4134-AA44-CF81ADA39AAD}"/>
                  </a:ext>
                </a:extLst>
              </p:cNvPr>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5" name="Rectangle 234">
                <a:extLst>
                  <a:ext uri="{FF2B5EF4-FFF2-40B4-BE49-F238E27FC236}">
                    <a16:creationId xmlns:a16="http://schemas.microsoft.com/office/drawing/2014/main" id="{A91C32B6-4F37-4078-92F7-5F5D5AF649B6}"/>
                  </a:ext>
                </a:extLst>
              </p:cNvPr>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6" name="Rectangle 235">
                <a:extLst>
                  <a:ext uri="{FF2B5EF4-FFF2-40B4-BE49-F238E27FC236}">
                    <a16:creationId xmlns:a16="http://schemas.microsoft.com/office/drawing/2014/main" id="{5AE0854E-4C9A-4C99-94B1-6D798E492A5F}"/>
                  </a:ext>
                </a:extLst>
              </p:cNvPr>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236">
                <a:extLst>
                  <a:ext uri="{FF2B5EF4-FFF2-40B4-BE49-F238E27FC236}">
                    <a16:creationId xmlns:a16="http://schemas.microsoft.com/office/drawing/2014/main" id="{0BDBC84C-AB4E-45E4-B335-BFCF515DE8C0}"/>
                  </a:ext>
                </a:extLst>
              </p:cNvPr>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8" name="Rectangle 237">
                <a:extLst>
                  <a:ext uri="{FF2B5EF4-FFF2-40B4-BE49-F238E27FC236}">
                    <a16:creationId xmlns:a16="http://schemas.microsoft.com/office/drawing/2014/main" id="{B33B09C0-C261-4D4F-A546-B01E415E8C5B}"/>
                  </a:ext>
                </a:extLst>
              </p:cNvPr>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29" name="Rectangle 238">
                <a:extLst>
                  <a:ext uri="{FF2B5EF4-FFF2-40B4-BE49-F238E27FC236}">
                    <a16:creationId xmlns:a16="http://schemas.microsoft.com/office/drawing/2014/main" id="{7182A392-CA09-4F68-852F-EE68B7AE7CCB}"/>
                  </a:ext>
                </a:extLst>
              </p:cNvPr>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0" name="Rectangle 239">
                <a:extLst>
                  <a:ext uri="{FF2B5EF4-FFF2-40B4-BE49-F238E27FC236}">
                    <a16:creationId xmlns:a16="http://schemas.microsoft.com/office/drawing/2014/main" id="{ECB966EF-1355-4E73-AE0B-0D6B609A3A1B}"/>
                  </a:ext>
                </a:extLst>
              </p:cNvPr>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1" name="Rectangle 240">
                <a:extLst>
                  <a:ext uri="{FF2B5EF4-FFF2-40B4-BE49-F238E27FC236}">
                    <a16:creationId xmlns:a16="http://schemas.microsoft.com/office/drawing/2014/main" id="{0D6B6A76-B5F8-402C-8652-D19492CA668A}"/>
                  </a:ext>
                </a:extLst>
              </p:cNvPr>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sp>
            <p:nvSpPr>
              <p:cNvPr id="532" name="Freeform 241">
                <a:extLst>
                  <a:ext uri="{FF2B5EF4-FFF2-40B4-BE49-F238E27FC236}">
                    <a16:creationId xmlns:a16="http://schemas.microsoft.com/office/drawing/2014/main" id="{5F89B52B-A5F1-4D20-A12F-CD1AD4B3700B}"/>
                  </a:ext>
                </a:extLst>
              </p:cNvPr>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a:ea typeface="+mn-ea"/>
                  <a:cs typeface="+mn-cs"/>
                </a:endParaRPr>
              </a:p>
            </p:txBody>
          </p:sp>
        </p:grpSp>
        <p:sp>
          <p:nvSpPr>
            <p:cNvPr id="460" name="Rectangle 459">
              <a:extLst>
                <a:ext uri="{FF2B5EF4-FFF2-40B4-BE49-F238E27FC236}">
                  <a16:creationId xmlns:a16="http://schemas.microsoft.com/office/drawing/2014/main" id="{5A9D72B0-DF82-47A4-A859-C490F77CBDE2}"/>
                </a:ext>
              </a:extLst>
            </p:cNvPr>
            <p:cNvSpPr/>
            <p:nvPr/>
          </p:nvSpPr>
          <p:spPr>
            <a:xfrm>
              <a:off x="1969730" y="3732684"/>
              <a:ext cx="1217063" cy="424732"/>
            </a:xfrm>
            <a:prstGeom prst="rect">
              <a:avLst/>
            </a:prstGeom>
          </p:spPr>
          <p:txBody>
            <a:bodyPr wrap="none">
              <a:spAutoFit/>
            </a:bodyPr>
            <a:lstStyle/>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Privileged</a:t>
              </a:r>
            </a:p>
            <a:p>
              <a:pPr defTabSz="914099" fontAlgn="base">
                <a:lnSpc>
                  <a:spcPct val="90000"/>
                </a:lnSpc>
                <a:spcBef>
                  <a:spcPct val="0"/>
                </a:spcBef>
                <a:spcAft>
                  <a:spcPct val="0"/>
                </a:spcAft>
                <a:defRPr/>
              </a:pPr>
              <a:r>
                <a:rPr lang="en-US" sz="1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Administrators</a:t>
              </a:r>
            </a:p>
          </p:txBody>
        </p:sp>
      </p:grpSp>
      <mc:AlternateContent xmlns:mc="http://schemas.openxmlformats.org/markup-compatibility/2006" xmlns:pslz="http://schemas.microsoft.com/office/powerpoint/2016/slidezoom">
        <mc:Choice Requires="pslz">
          <p:graphicFrame>
            <p:nvGraphicFramePr>
              <p:cNvPr id="308" name="Slide Zoom 307">
                <a:extLst>
                  <a:ext uri="{FF2B5EF4-FFF2-40B4-BE49-F238E27FC236}">
                    <a16:creationId xmlns:a16="http://schemas.microsoft.com/office/drawing/2014/main" id="{7F89FEA8-426F-4FFB-9AE8-A29BB1713364}"/>
                  </a:ext>
                </a:extLst>
              </p:cNvPr>
              <p:cNvGraphicFramePr>
                <a:graphicFrameLocks noChangeAspect="1"/>
              </p:cNvGraphicFramePr>
              <p:nvPr>
                <p:extLst>
                  <p:ext uri="{D42A27DB-BD31-4B8C-83A1-F6EECF244321}">
                    <p14:modId xmlns:p14="http://schemas.microsoft.com/office/powerpoint/2010/main" val="4129247058"/>
                  </p:ext>
                </p:extLst>
              </p:nvPr>
            </p:nvGraphicFramePr>
            <p:xfrm>
              <a:off x="9552038" y="3896493"/>
              <a:ext cx="1601404" cy="900790"/>
            </p:xfrm>
            <a:graphic>
              <a:graphicData uri="http://schemas.microsoft.com/office/powerpoint/2016/slidezoom">
                <pslz:sldZm>
                  <pslz:sldZmObj sldId="318" cId="2758183621">
                    <pslz:zmPr id="{8A13444A-BC88-41D3-8D52-D6B9D4F979D5}" transitionDur="1000">
                      <p166:blipFill xmlns:p166="http://schemas.microsoft.com/office/powerpoint/2016/6/main">
                        <a:blip r:embed="rId6"/>
                        <a:stretch>
                          <a:fillRect/>
                        </a:stretch>
                      </p166:blipFill>
                      <p166:spPr xmlns:p166="http://schemas.microsoft.com/office/powerpoint/2016/6/main">
                        <a:xfrm>
                          <a:off x="0" y="0"/>
                          <a:ext cx="1601404" cy="900790"/>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308" name="Slide Zoom 307">
                <a:hlinkClick r:id="rId7" action="ppaction://hlinksldjump"/>
                <a:extLst>
                  <a:ext uri="{FF2B5EF4-FFF2-40B4-BE49-F238E27FC236}">
                    <a16:creationId xmlns:a16="http://schemas.microsoft.com/office/drawing/2014/main" id="{7F89FEA8-426F-4FFB-9AE8-A29BB1713364}"/>
                  </a:ext>
                </a:extLst>
              </p:cNvPr>
              <p:cNvPicPr>
                <a:picLocks noGrp="1" noRot="1" noChangeAspect="1" noMove="1" noResize="1" noEditPoints="1" noAdjustHandles="1" noChangeArrowheads="1" noChangeShapeType="1"/>
              </p:cNvPicPr>
              <p:nvPr/>
            </p:nvPicPr>
            <p:blipFill>
              <a:blip r:embed="rId8"/>
              <a:stretch>
                <a:fillRect/>
              </a:stretch>
            </p:blipFill>
            <p:spPr>
              <a:xfrm>
                <a:off x="9552038" y="3896493"/>
                <a:ext cx="1601404" cy="900790"/>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3" name="Slide Zoom 82">
                <a:extLst>
                  <a:ext uri="{FF2B5EF4-FFF2-40B4-BE49-F238E27FC236}">
                    <a16:creationId xmlns:a16="http://schemas.microsoft.com/office/drawing/2014/main" id="{FB9A8DD9-D5D1-4FA9-B73D-E4148E789F05}"/>
                  </a:ext>
                </a:extLst>
              </p:cNvPr>
              <p:cNvGraphicFramePr>
                <a:graphicFrameLocks noChangeAspect="1"/>
              </p:cNvGraphicFramePr>
              <p:nvPr>
                <p:extLst>
                  <p:ext uri="{D42A27DB-BD31-4B8C-83A1-F6EECF244321}">
                    <p14:modId xmlns:p14="http://schemas.microsoft.com/office/powerpoint/2010/main" val="3354497821"/>
                  </p:ext>
                </p:extLst>
              </p:nvPr>
            </p:nvGraphicFramePr>
            <p:xfrm>
              <a:off x="9580995" y="5250487"/>
              <a:ext cx="731683" cy="411572"/>
            </p:xfrm>
            <a:graphic>
              <a:graphicData uri="http://schemas.microsoft.com/office/powerpoint/2016/slidezoom">
                <pslz:sldZm>
                  <pslz:sldZmObj sldId="316" cId="2310145902">
                    <pslz:zmPr id="{195B8C9C-4996-424B-AB27-72DA382C67E3}" transitionDur="1000">
                      <p166:blipFill xmlns:p166="http://schemas.microsoft.com/office/powerpoint/2016/6/main">
                        <a:blip r:embed="rId9"/>
                        <a:stretch>
                          <a:fillRect/>
                        </a:stretch>
                      </p166:blipFill>
                      <p166:spPr xmlns:p166="http://schemas.microsoft.com/office/powerpoint/2016/6/main">
                        <a:xfrm>
                          <a:off x="0" y="0"/>
                          <a:ext cx="731683" cy="41157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83" name="Slide Zoom 82">
                <a:hlinkClick r:id="rId10" action="ppaction://hlinksldjump"/>
                <a:extLst>
                  <a:ext uri="{FF2B5EF4-FFF2-40B4-BE49-F238E27FC236}">
                    <a16:creationId xmlns:a16="http://schemas.microsoft.com/office/drawing/2014/main" id="{FB9A8DD9-D5D1-4FA9-B73D-E4148E789F05}"/>
                  </a:ext>
                </a:extLst>
              </p:cNvPr>
              <p:cNvPicPr>
                <a:picLocks noGrp="1" noRot="1" noChangeAspect="1" noMove="1" noResize="1" noEditPoints="1" noAdjustHandles="1" noChangeArrowheads="1" noChangeShapeType="1"/>
              </p:cNvPicPr>
              <p:nvPr/>
            </p:nvPicPr>
            <p:blipFill>
              <a:blip r:embed="rId11"/>
              <a:stretch>
                <a:fillRect/>
              </a:stretch>
            </p:blipFill>
            <p:spPr>
              <a:xfrm>
                <a:off x="9580995" y="5250487"/>
                <a:ext cx="731683" cy="4115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85" name="Slide Zoom 84">
                <a:extLst>
                  <a:ext uri="{FF2B5EF4-FFF2-40B4-BE49-F238E27FC236}">
                    <a16:creationId xmlns:a16="http://schemas.microsoft.com/office/drawing/2014/main" id="{2E316F80-7F2E-4D05-9692-25D6935673B0}"/>
                  </a:ext>
                </a:extLst>
              </p:cNvPr>
              <p:cNvGraphicFramePr>
                <a:graphicFrameLocks noChangeAspect="1"/>
              </p:cNvGraphicFramePr>
              <p:nvPr>
                <p:extLst>
                  <p:ext uri="{D42A27DB-BD31-4B8C-83A1-F6EECF244321}">
                    <p14:modId xmlns:p14="http://schemas.microsoft.com/office/powerpoint/2010/main" val="939496939"/>
                  </p:ext>
                </p:extLst>
              </p:nvPr>
            </p:nvGraphicFramePr>
            <p:xfrm>
              <a:off x="10450715" y="5252098"/>
              <a:ext cx="731684" cy="411572"/>
            </p:xfrm>
            <a:graphic>
              <a:graphicData uri="http://schemas.microsoft.com/office/powerpoint/2016/slidezoom">
                <pslz:sldZm>
                  <pslz:sldZmObj sldId="317" cId="536811893">
                    <pslz:zmPr id="{E1CC6DA2-F37A-41A8-BF21-883E36521F91}" transitionDur="1000">
                      <p166:blipFill xmlns:p166="http://schemas.microsoft.com/office/powerpoint/2016/6/main">
                        <a:blip r:embed="rId12"/>
                        <a:stretch>
                          <a:fillRect/>
                        </a:stretch>
                      </p166:blipFill>
                      <p166:spPr xmlns:p166="http://schemas.microsoft.com/office/powerpoint/2016/6/main">
                        <a:xfrm>
                          <a:off x="0" y="0"/>
                          <a:ext cx="731684" cy="41157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xmlns="">
          <p:pic>
            <p:nvPicPr>
              <p:cNvPr id="85" name="Slide Zoom 84">
                <a:hlinkClick r:id="rId13" action="ppaction://hlinksldjump"/>
                <a:extLst>
                  <a:ext uri="{FF2B5EF4-FFF2-40B4-BE49-F238E27FC236}">
                    <a16:creationId xmlns:a16="http://schemas.microsoft.com/office/drawing/2014/main" id="{2E316F80-7F2E-4D05-9692-25D6935673B0}"/>
                  </a:ext>
                </a:extLst>
              </p:cNvPr>
              <p:cNvPicPr>
                <a:picLocks noGrp="1" noRot="1" noChangeAspect="1" noMove="1" noResize="1" noEditPoints="1" noAdjustHandles="1" noChangeArrowheads="1" noChangeShapeType="1"/>
              </p:cNvPicPr>
              <p:nvPr/>
            </p:nvPicPr>
            <p:blipFill>
              <a:blip r:embed="rId14"/>
              <a:stretch>
                <a:fillRect/>
              </a:stretch>
            </p:blipFill>
            <p:spPr>
              <a:xfrm>
                <a:off x="10450715" y="5252098"/>
                <a:ext cx="731684" cy="4115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314" name="TextBox 313">
            <a:extLst>
              <a:ext uri="{FF2B5EF4-FFF2-40B4-BE49-F238E27FC236}">
                <a16:creationId xmlns:a16="http://schemas.microsoft.com/office/drawing/2014/main" id="{6E2FF2B8-EDF8-4913-851D-5DBBA86E633C}"/>
              </a:ext>
            </a:extLst>
          </p:cNvPr>
          <p:cNvSpPr txBox="1"/>
          <p:nvPr/>
        </p:nvSpPr>
        <p:spPr>
          <a:xfrm>
            <a:off x="9192013" y="2376179"/>
            <a:ext cx="2345234"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Credential Theft </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Cost of Attack</a:t>
            </a:r>
          </a:p>
        </p:txBody>
      </p:sp>
      <p:sp>
        <p:nvSpPr>
          <p:cNvPr id="315" name="TextBox 314">
            <a:extLst>
              <a:ext uri="{FF2B5EF4-FFF2-40B4-BE49-F238E27FC236}">
                <a16:creationId xmlns:a16="http://schemas.microsoft.com/office/drawing/2014/main" id="{DD7C897D-34F8-49CA-A490-77438F122F63}"/>
              </a:ext>
            </a:extLst>
          </p:cNvPr>
          <p:cNvSpPr txBox="1"/>
          <p:nvPr/>
        </p:nvSpPr>
        <p:spPr>
          <a:xfrm>
            <a:off x="9236161" y="5634244"/>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Hardware Assurances</a:t>
            </a:r>
          </a:p>
        </p:txBody>
      </p:sp>
      <p:sp>
        <p:nvSpPr>
          <p:cNvPr id="316" name="TextBox 315">
            <a:extLst>
              <a:ext uri="{FF2B5EF4-FFF2-40B4-BE49-F238E27FC236}">
                <a16:creationId xmlns:a16="http://schemas.microsoft.com/office/drawing/2014/main" id="{421D24E2-E05E-427B-96CC-6142DA084D26}"/>
              </a:ext>
            </a:extLst>
          </p:cNvPr>
          <p:cNvSpPr txBox="1"/>
          <p:nvPr/>
        </p:nvSpPr>
        <p:spPr>
          <a:xfrm>
            <a:off x="9249441" y="3283070"/>
            <a:ext cx="2345234"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Credential Abuse </a:t>
            </a:r>
          </a:p>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Cost of Attack</a:t>
            </a:r>
          </a:p>
        </p:txBody>
      </p:sp>
      <p:sp>
        <p:nvSpPr>
          <p:cNvPr id="320" name="TextBox 319">
            <a:extLst>
              <a:ext uri="{FF2B5EF4-FFF2-40B4-BE49-F238E27FC236}">
                <a16:creationId xmlns:a16="http://schemas.microsoft.com/office/drawing/2014/main" id="{97A234D8-A244-4B61-A001-25EFA48D45CE}"/>
              </a:ext>
            </a:extLst>
          </p:cNvPr>
          <p:cNvSpPr txBox="1"/>
          <p:nvPr/>
        </p:nvSpPr>
        <p:spPr>
          <a:xfrm>
            <a:off x="9258503" y="4752594"/>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Biometrics</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999AA8A4-AA31-4297-9CFD-A0FE06A38514}"/>
                  </a:ext>
                </a:extLst>
              </p:cNvPr>
              <p:cNvGraphicFramePr>
                <a:graphicFrameLocks noChangeAspect="1"/>
              </p:cNvGraphicFramePr>
              <p:nvPr>
                <p:extLst>
                  <p:ext uri="{D42A27DB-BD31-4B8C-83A1-F6EECF244321}">
                    <p14:modId xmlns:p14="http://schemas.microsoft.com/office/powerpoint/2010/main" val="1119101986"/>
                  </p:ext>
                </p:extLst>
              </p:nvPr>
            </p:nvGraphicFramePr>
            <p:xfrm>
              <a:off x="9539057" y="1538135"/>
              <a:ext cx="1601404" cy="900790"/>
            </p:xfrm>
            <a:graphic>
              <a:graphicData uri="http://schemas.microsoft.com/office/powerpoint/2016/sectionzoom">
                <psez:sectionZm>
                  <psez:sectionZmObj sectionId="{A9F4A3E8-31CB-43EB-AFB8-2327ACA4650C}">
                    <psez:zmPr id="{60DA0D29-487A-4E05-8646-D8DA50816302}" transitionDur="1000">
                      <p166:blipFill xmlns:p166="http://schemas.microsoft.com/office/powerpoint/2016/6/main">
                        <a:blip r:embed="rId15"/>
                        <a:stretch>
                          <a:fillRect/>
                        </a:stretch>
                      </p166:blipFill>
                      <p166:spPr xmlns:p166="http://schemas.microsoft.com/office/powerpoint/2016/6/main">
                        <a:xfrm>
                          <a:off x="0" y="0"/>
                          <a:ext cx="1601404" cy="900790"/>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7" name="Section Zoom 6">
                <a:hlinkClick r:id="rId16" action="ppaction://hlinksldjump"/>
                <a:extLst>
                  <a:ext uri="{FF2B5EF4-FFF2-40B4-BE49-F238E27FC236}">
                    <a16:creationId xmlns:a16="http://schemas.microsoft.com/office/drawing/2014/main" id="{999AA8A4-AA31-4297-9CFD-A0FE06A38514}"/>
                  </a:ext>
                </a:extLst>
              </p:cNvPr>
              <p:cNvPicPr>
                <a:picLocks noGrp="1" noRot="1" noChangeAspect="1" noMove="1" noResize="1" noEditPoints="1" noAdjustHandles="1" noChangeArrowheads="1" noChangeShapeType="1"/>
              </p:cNvPicPr>
              <p:nvPr/>
            </p:nvPicPr>
            <p:blipFill>
              <a:blip r:embed="rId17"/>
              <a:stretch>
                <a:fillRect/>
              </a:stretch>
            </p:blipFill>
            <p:spPr>
              <a:xfrm>
                <a:off x="9539057" y="1538135"/>
                <a:ext cx="1601404" cy="900790"/>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51" name="Section Zoom 450">
                <a:extLst>
                  <a:ext uri="{FF2B5EF4-FFF2-40B4-BE49-F238E27FC236}">
                    <a16:creationId xmlns:a16="http://schemas.microsoft.com/office/drawing/2014/main" id="{16D576C1-34CF-424C-8308-7ABDF8840708}"/>
                  </a:ext>
                </a:extLst>
              </p:cNvPr>
              <p:cNvGraphicFramePr>
                <a:graphicFrameLocks noChangeAspect="1"/>
              </p:cNvGraphicFramePr>
              <p:nvPr>
                <p:extLst>
                  <p:ext uri="{D42A27DB-BD31-4B8C-83A1-F6EECF244321}">
                    <p14:modId xmlns:p14="http://schemas.microsoft.com/office/powerpoint/2010/main" val="2015827467"/>
                  </p:ext>
                </p:extLst>
              </p:nvPr>
            </p:nvGraphicFramePr>
            <p:xfrm>
              <a:off x="9580834" y="2909913"/>
              <a:ext cx="731683" cy="411572"/>
            </p:xfrm>
            <a:graphic>
              <a:graphicData uri="http://schemas.microsoft.com/office/powerpoint/2016/sectionzoom">
                <psez:sectionZm>
                  <psez:sectionZmObj sectionId="{62FB5132-5CF4-4E8C-86A9-22A9252546C6}">
                    <psez:zmPr id="{55DCEDE1-BC98-4BAF-9AE8-80D650BAAF3A}" transitionDur="1000">
                      <p166:blipFill xmlns:p166="http://schemas.microsoft.com/office/powerpoint/2016/6/main">
                        <a:blip r:embed="rId18"/>
                        <a:stretch>
                          <a:fillRect/>
                        </a:stretch>
                      </p166:blipFill>
                      <p166:spPr xmlns:p166="http://schemas.microsoft.com/office/powerpoint/2016/6/main">
                        <a:xfrm>
                          <a:off x="0" y="0"/>
                          <a:ext cx="731683" cy="4115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451" name="Section Zoom 450">
                <a:hlinkClick r:id="rId19" action="ppaction://hlinksldjump"/>
                <a:extLst>
                  <a:ext uri="{FF2B5EF4-FFF2-40B4-BE49-F238E27FC236}">
                    <a16:creationId xmlns:a16="http://schemas.microsoft.com/office/drawing/2014/main" id="{16D576C1-34CF-424C-8308-7ABDF8840708}"/>
                  </a:ext>
                </a:extLst>
              </p:cNvPr>
              <p:cNvPicPr>
                <a:picLocks noGrp="1" noRot="1" noChangeAspect="1" noMove="1" noResize="1" noEditPoints="1" noAdjustHandles="1" noChangeArrowheads="1" noChangeShapeType="1"/>
              </p:cNvPicPr>
              <p:nvPr/>
            </p:nvPicPr>
            <p:blipFill>
              <a:blip r:embed="rId20"/>
              <a:stretch>
                <a:fillRect/>
              </a:stretch>
            </p:blipFill>
            <p:spPr>
              <a:xfrm>
                <a:off x="9580834" y="2909913"/>
                <a:ext cx="731683" cy="4115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54" name="Section Zoom 453">
                <a:extLst>
                  <a:ext uri="{FF2B5EF4-FFF2-40B4-BE49-F238E27FC236}">
                    <a16:creationId xmlns:a16="http://schemas.microsoft.com/office/drawing/2014/main" id="{85E6EAB8-1B92-45B1-982D-925F7206E5FC}"/>
                  </a:ext>
                </a:extLst>
              </p:cNvPr>
              <p:cNvGraphicFramePr>
                <a:graphicFrameLocks noChangeAspect="1"/>
              </p:cNvGraphicFramePr>
              <p:nvPr>
                <p:extLst>
                  <p:ext uri="{D42A27DB-BD31-4B8C-83A1-F6EECF244321}">
                    <p14:modId xmlns:p14="http://schemas.microsoft.com/office/powerpoint/2010/main" val="2300627896"/>
                  </p:ext>
                </p:extLst>
              </p:nvPr>
            </p:nvGraphicFramePr>
            <p:xfrm>
              <a:off x="10408778" y="2909913"/>
              <a:ext cx="731683" cy="411572"/>
            </p:xfrm>
            <a:graphic>
              <a:graphicData uri="http://schemas.microsoft.com/office/powerpoint/2016/sectionzoom">
                <psez:sectionZm>
                  <psez:sectionZmObj sectionId="{8E0AE9FC-9BAB-43D1-BCF1-4456E1E855EB}">
                    <psez:zmPr id="{3061619F-03B2-4A46-A402-E181946AC310}" transitionDur="1000">
                      <p166:blipFill xmlns:p166="http://schemas.microsoft.com/office/powerpoint/2016/6/main">
                        <a:blip r:embed="rId21"/>
                        <a:stretch>
                          <a:fillRect/>
                        </a:stretch>
                      </p166:blipFill>
                      <p166:spPr xmlns:p166="http://schemas.microsoft.com/office/powerpoint/2016/6/main">
                        <a:xfrm>
                          <a:off x="0" y="0"/>
                          <a:ext cx="731683" cy="4115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454" name="Section Zoom 453">
                <a:hlinkClick r:id="rId22" action="ppaction://hlinksldjump"/>
                <a:extLst>
                  <a:ext uri="{FF2B5EF4-FFF2-40B4-BE49-F238E27FC236}">
                    <a16:creationId xmlns:a16="http://schemas.microsoft.com/office/drawing/2014/main" id="{85E6EAB8-1B92-45B1-982D-925F7206E5FC}"/>
                  </a:ext>
                </a:extLst>
              </p:cNvPr>
              <p:cNvPicPr>
                <a:picLocks noGrp="1" noRot="1" noChangeAspect="1" noMove="1" noResize="1" noEditPoints="1" noAdjustHandles="1" noChangeArrowheads="1" noChangeShapeType="1"/>
              </p:cNvPicPr>
              <p:nvPr/>
            </p:nvPicPr>
            <p:blipFill>
              <a:blip r:embed="rId23"/>
              <a:stretch>
                <a:fillRect/>
              </a:stretch>
            </p:blipFill>
            <p:spPr>
              <a:xfrm>
                <a:off x="10408778" y="2909913"/>
                <a:ext cx="731683" cy="4115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317" name="TextBox 316">
            <a:extLst>
              <a:ext uri="{FF2B5EF4-FFF2-40B4-BE49-F238E27FC236}">
                <a16:creationId xmlns:a16="http://schemas.microsoft.com/office/drawing/2014/main" id="{1C707349-01FA-4FE0-814B-2474169ED880}"/>
              </a:ext>
            </a:extLst>
          </p:cNvPr>
          <p:cNvSpPr txBox="1"/>
          <p:nvPr/>
        </p:nvSpPr>
        <p:spPr>
          <a:xfrm>
            <a:off x="9024715" y="757293"/>
            <a:ext cx="1406405"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Cost of Attack</a:t>
            </a:r>
          </a:p>
        </p:txBody>
      </p:sp>
      <mc:AlternateContent xmlns:mc="http://schemas.openxmlformats.org/markup-compatibility/2006" xmlns:psez="http://schemas.microsoft.com/office/powerpoint/2016/sectionzoom">
        <mc:Choice Requires="psez">
          <p:graphicFrame>
            <p:nvGraphicFramePr>
              <p:cNvPr id="318" name="Section Zoom 317">
                <a:extLst>
                  <a:ext uri="{FF2B5EF4-FFF2-40B4-BE49-F238E27FC236}">
                    <a16:creationId xmlns:a16="http://schemas.microsoft.com/office/drawing/2014/main" id="{BAD4FF9A-3297-4714-9252-BFB139E6F8E2}"/>
                  </a:ext>
                </a:extLst>
              </p:cNvPr>
              <p:cNvGraphicFramePr>
                <a:graphicFrameLocks noChangeAspect="1"/>
              </p:cNvGraphicFramePr>
              <p:nvPr>
                <p:extLst>
                  <p:ext uri="{D42A27DB-BD31-4B8C-83A1-F6EECF244321}">
                    <p14:modId xmlns:p14="http://schemas.microsoft.com/office/powerpoint/2010/main" val="3714415371"/>
                  </p:ext>
                </p:extLst>
              </p:nvPr>
            </p:nvGraphicFramePr>
            <p:xfrm>
              <a:off x="10396198" y="850252"/>
              <a:ext cx="744263" cy="418648"/>
            </p:xfrm>
            <a:graphic>
              <a:graphicData uri="http://schemas.microsoft.com/office/powerpoint/2016/sectionzoom">
                <psez:sectionZm>
                  <psez:sectionZmObj sectionId="{7A08C712-410B-4FD4-9DC0-AC4DF5AA1854}">
                    <psez:zmPr id="{5A30E517-7168-4620-AE0F-464B8078B40E}" transitionDur="1000">
                      <p166:blipFill xmlns:p166="http://schemas.microsoft.com/office/powerpoint/2016/6/main">
                        <a:blip r:embed="rId24"/>
                        <a:stretch>
                          <a:fillRect/>
                        </a:stretch>
                      </p166:blipFill>
                      <p166:spPr xmlns:p166="http://schemas.microsoft.com/office/powerpoint/2016/6/main">
                        <a:xfrm>
                          <a:off x="0" y="0"/>
                          <a:ext cx="744263" cy="418648"/>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318" name="Section Zoom 317">
                <a:hlinkClick r:id="rId25" action="ppaction://hlinksldjump"/>
                <a:extLst>
                  <a:ext uri="{FF2B5EF4-FFF2-40B4-BE49-F238E27FC236}">
                    <a16:creationId xmlns:a16="http://schemas.microsoft.com/office/drawing/2014/main" id="{BAD4FF9A-3297-4714-9252-BFB139E6F8E2}"/>
                  </a:ext>
                </a:extLst>
              </p:cNvPr>
              <p:cNvPicPr>
                <a:picLocks noGrp="1" noRot="1" noChangeAspect="1" noMove="1" noResize="1" noEditPoints="1" noAdjustHandles="1" noChangeArrowheads="1" noChangeShapeType="1"/>
              </p:cNvPicPr>
              <p:nvPr/>
            </p:nvPicPr>
            <p:blipFill>
              <a:blip r:embed="rId26"/>
              <a:stretch>
                <a:fillRect/>
              </a:stretch>
            </p:blipFill>
            <p:spPr>
              <a:xfrm>
                <a:off x="10396198" y="850252"/>
                <a:ext cx="744263" cy="418648"/>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Tree>
    <p:extLst>
      <p:ext uri="{BB962C8B-B14F-4D97-AF65-F5344CB8AC3E}">
        <p14:creationId xmlns:p14="http://schemas.microsoft.com/office/powerpoint/2010/main" val="145822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25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25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25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25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25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25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50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25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nodeType="withEffect">
                                  <p:stCondLst>
                                    <p:cond delay="25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nodeType="withEffect">
                                  <p:stCondLst>
                                    <p:cond delay="25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nodeType="withEffect">
                                  <p:stCondLst>
                                    <p:cond delay="50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7135318-CC10-41E3-8666-D4936F606D1F}"/>
              </a:ext>
            </a:extLst>
          </p:cNvPr>
          <p:cNvGrpSpPr/>
          <p:nvPr/>
        </p:nvGrpSpPr>
        <p:grpSpPr>
          <a:xfrm rot="5400000">
            <a:off x="6951570" y="2314803"/>
            <a:ext cx="477783" cy="2215030"/>
            <a:chOff x="5294907" y="1332980"/>
            <a:chExt cx="477783" cy="2215030"/>
          </a:xfrm>
        </p:grpSpPr>
        <p:cxnSp>
          <p:nvCxnSpPr>
            <p:cNvPr id="65" name="Straight Connector 64">
              <a:extLst>
                <a:ext uri="{FF2B5EF4-FFF2-40B4-BE49-F238E27FC236}">
                  <a16:creationId xmlns:a16="http://schemas.microsoft.com/office/drawing/2014/main" id="{D1136242-7F1A-4CDC-B8DF-7CDED91E6E0B}"/>
                </a:ext>
              </a:extLst>
            </p:cNvPr>
            <p:cNvCxnSpPr>
              <a:cxnSpLocks/>
              <a:stCxn id="30" idx="2"/>
              <a:endCxn id="66" idx="0"/>
            </p:cNvCxnSpPr>
            <p:nvPr/>
          </p:nvCxnSpPr>
          <p:spPr>
            <a:xfrm rot="16200000" flipH="1">
              <a:off x="5433070" y="2300928"/>
              <a:ext cx="1404" cy="277729"/>
            </a:xfrm>
            <a:prstGeom prst="line">
              <a:avLst/>
            </a:prstGeom>
            <a:ln w="19050">
              <a:solidFill>
                <a:srgbClr val="00827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11CD605-0642-4322-A1EA-426E7BA8A1CC}"/>
                </a:ext>
              </a:extLst>
            </p:cNvPr>
            <p:cNvSpPr txBox="1"/>
            <p:nvPr/>
          </p:nvSpPr>
          <p:spPr>
            <a:xfrm rot="16200000">
              <a:off x="4565148" y="2340467"/>
              <a:ext cx="2215030" cy="200055"/>
            </a:xfrm>
            <a:prstGeom prst="rect">
              <a:avLst/>
            </a:prstGeom>
            <a:noFill/>
          </p:spPr>
          <p:txBody>
            <a:bodyPr wrap="none" lIns="91440" tIns="0" rIns="91440" bIns="0" rtlCol="0">
              <a:spAutoFit/>
            </a:bodyPr>
            <a:lstStyle/>
            <a:p>
              <a:r>
                <a:rPr lang="en-US" sz="1300" b="1">
                  <a:gradFill>
                    <a:gsLst>
                      <a:gs pos="1250">
                        <a:srgbClr val="008272"/>
                      </a:gs>
                      <a:gs pos="100000">
                        <a:srgbClr val="008272"/>
                      </a:gs>
                    </a:gsLst>
                    <a:lin ang="5400000" scaled="0"/>
                  </a:gradFill>
                </a:rPr>
                <a:t>Achieve End-user Promise</a:t>
              </a:r>
            </a:p>
          </p:txBody>
        </p:sp>
      </p:grpSp>
      <p:sp>
        <p:nvSpPr>
          <p:cNvPr id="2" name="Title 1">
            <a:extLst>
              <a:ext uri="{FF2B5EF4-FFF2-40B4-BE49-F238E27FC236}">
                <a16:creationId xmlns:a16="http://schemas.microsoft.com/office/drawing/2014/main" id="{8CCC2FF5-A55D-444D-B397-F64030093405}"/>
              </a:ext>
            </a:extLst>
          </p:cNvPr>
          <p:cNvSpPr>
            <a:spLocks noGrp="1"/>
          </p:cNvSpPr>
          <p:nvPr>
            <p:ph type="title"/>
          </p:nvPr>
        </p:nvSpPr>
        <p:spPr>
          <a:xfrm>
            <a:off x="588263" y="457201"/>
            <a:ext cx="11121956" cy="984885"/>
          </a:xfrm>
        </p:spPr>
        <p:txBody>
          <a:bodyPr/>
          <a:lstStyle/>
          <a:p>
            <a:r>
              <a:rPr lang="en-US"/>
              <a:t>Eliminate Passwords </a:t>
            </a:r>
            <a:r>
              <a:rPr lang="en-US" sz="2800" b="0">
                <a:latin typeface="+mn-lt"/>
              </a:rPr>
              <a:t>through strong and multifactor authentication</a:t>
            </a:r>
          </a:p>
        </p:txBody>
      </p:sp>
      <p:sp>
        <p:nvSpPr>
          <p:cNvPr id="7" name="TextBox 6">
            <a:extLst>
              <a:ext uri="{FF2B5EF4-FFF2-40B4-BE49-F238E27FC236}">
                <a16:creationId xmlns:a16="http://schemas.microsoft.com/office/drawing/2014/main" id="{D55EBCF1-E248-4198-9354-C9ACBBBD33FE}"/>
              </a:ext>
            </a:extLst>
          </p:cNvPr>
          <p:cNvSpPr txBox="1"/>
          <p:nvPr/>
        </p:nvSpPr>
        <p:spPr>
          <a:xfrm>
            <a:off x="651953" y="1486916"/>
            <a:ext cx="4002571" cy="307777"/>
          </a:xfrm>
          <a:prstGeom prst="rect">
            <a:avLst/>
          </a:prstGeom>
          <a:noFill/>
        </p:spPr>
        <p:txBody>
          <a:bodyPr wrap="none" lIns="0" tIns="0" rIns="0" bIns="0" rtlCol="0">
            <a:spAutoFit/>
          </a:bodyPr>
          <a:lstStyle/>
          <a:p>
            <a:r>
              <a:rPr lang="en-US" sz="2000">
                <a:gradFill>
                  <a:gsLst>
                    <a:gs pos="1250">
                      <a:schemeClr val="tx1"/>
                    </a:gs>
                    <a:gs pos="100000">
                      <a:schemeClr val="tx1"/>
                    </a:gs>
                  </a:gsLst>
                  <a:lin ang="5400000" scaled="0"/>
                </a:gradFill>
              </a:rPr>
              <a:t>Approach to a Password-less World</a:t>
            </a:r>
          </a:p>
        </p:txBody>
      </p:sp>
      <p:cxnSp>
        <p:nvCxnSpPr>
          <p:cNvPr id="16" name="Straight Connector 15">
            <a:extLst>
              <a:ext uri="{FF2B5EF4-FFF2-40B4-BE49-F238E27FC236}">
                <a16:creationId xmlns:a16="http://schemas.microsoft.com/office/drawing/2014/main" id="{0E893A89-03C5-403B-B7FF-1EF224FC8A33}"/>
              </a:ext>
            </a:extLst>
          </p:cNvPr>
          <p:cNvCxnSpPr>
            <a:cxnSpLocks/>
          </p:cNvCxnSpPr>
          <p:nvPr/>
        </p:nvCxnSpPr>
        <p:spPr>
          <a:xfrm>
            <a:off x="331412" y="3924758"/>
            <a:ext cx="11405091" cy="0"/>
          </a:xfrm>
          <a:prstGeom prst="line">
            <a:avLst/>
          </a:prstGeom>
          <a:ln w="38100">
            <a:solidFill>
              <a:schemeClr val="tx2"/>
            </a:solidFill>
            <a:headEnd type="oval" w="med" len="med"/>
            <a:tailEnd type="arrow" w="med" len="sm"/>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069585C-4708-48C2-B464-79B84DB0DA3E}"/>
              </a:ext>
            </a:extLst>
          </p:cNvPr>
          <p:cNvCxnSpPr>
            <a:cxnSpLocks/>
          </p:cNvCxnSpPr>
          <p:nvPr/>
        </p:nvCxnSpPr>
        <p:spPr>
          <a:xfrm>
            <a:off x="3417006" y="2967982"/>
            <a:ext cx="0" cy="955981"/>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44B11AA1-4A95-44C4-B646-773FA194A01D}"/>
              </a:ext>
            </a:extLst>
          </p:cNvPr>
          <p:cNvCxnSpPr>
            <a:cxnSpLocks/>
          </p:cNvCxnSpPr>
          <p:nvPr/>
        </p:nvCxnSpPr>
        <p:spPr>
          <a:xfrm>
            <a:off x="8805382" y="2967982"/>
            <a:ext cx="1" cy="955981"/>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22" name="Group 21">
            <a:extLst>
              <a:ext uri="{FF2B5EF4-FFF2-40B4-BE49-F238E27FC236}">
                <a16:creationId xmlns:a16="http://schemas.microsoft.com/office/drawing/2014/main" id="{C7F0654F-306E-4EB1-A9CA-CB2C76990672}"/>
              </a:ext>
            </a:extLst>
          </p:cNvPr>
          <p:cNvGrpSpPr/>
          <p:nvPr/>
        </p:nvGrpSpPr>
        <p:grpSpPr>
          <a:xfrm>
            <a:off x="617759" y="2151052"/>
            <a:ext cx="2338508" cy="1032374"/>
            <a:chOff x="523840" y="2239319"/>
            <a:chExt cx="2338508" cy="1032374"/>
          </a:xfrm>
        </p:grpSpPr>
        <p:sp>
          <p:nvSpPr>
            <p:cNvPr id="14" name="TextBox 13">
              <a:extLst>
                <a:ext uri="{FF2B5EF4-FFF2-40B4-BE49-F238E27FC236}">
                  <a16:creationId xmlns:a16="http://schemas.microsoft.com/office/drawing/2014/main" id="{F354E4B3-55EC-46C9-9498-289D5C41D56D}"/>
                </a:ext>
              </a:extLst>
            </p:cNvPr>
            <p:cNvSpPr txBox="1"/>
            <p:nvPr/>
          </p:nvSpPr>
          <p:spPr>
            <a:xfrm>
              <a:off x="689828" y="2440696"/>
              <a:ext cx="2172520" cy="8309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Develop and Deploy </a:t>
              </a:r>
              <a:r>
                <a:rPr lang="en-US" sz="1400">
                  <a:gradFill>
                    <a:gsLst>
                      <a:gs pos="1250">
                        <a:schemeClr val="tx1"/>
                      </a:gs>
                      <a:gs pos="100000">
                        <a:schemeClr val="tx1"/>
                      </a:gs>
                    </a:gsLst>
                    <a:lin ang="5400000" scaled="0"/>
                  </a:gradFill>
                </a:rPr>
                <a:t>password-replacement offerings</a:t>
              </a:r>
            </a:p>
          </p:txBody>
        </p:sp>
        <p:sp>
          <p:nvSpPr>
            <p:cNvPr id="19" name="Oval 18">
              <a:extLst>
                <a:ext uri="{FF2B5EF4-FFF2-40B4-BE49-F238E27FC236}">
                  <a16:creationId xmlns:a16="http://schemas.microsoft.com/office/drawing/2014/main" id="{7EDE6E0E-EFAF-4C24-9FBB-CA13F60D6B03}"/>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1</a:t>
              </a:r>
            </a:p>
          </p:txBody>
        </p:sp>
      </p:grpSp>
      <p:cxnSp>
        <p:nvCxnSpPr>
          <p:cNvPr id="23" name="Straight Connector 22">
            <a:extLst>
              <a:ext uri="{FF2B5EF4-FFF2-40B4-BE49-F238E27FC236}">
                <a16:creationId xmlns:a16="http://schemas.microsoft.com/office/drawing/2014/main" id="{C06C0F2B-A76D-4D72-8ACE-49586A6BA6C3}"/>
              </a:ext>
            </a:extLst>
          </p:cNvPr>
          <p:cNvCxnSpPr>
            <a:cxnSpLocks/>
          </p:cNvCxnSpPr>
          <p:nvPr/>
        </p:nvCxnSpPr>
        <p:spPr>
          <a:xfrm>
            <a:off x="800639" y="3183426"/>
            <a:ext cx="0" cy="740537"/>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E320AE58-307E-4973-8E7A-008FD40057BA}"/>
              </a:ext>
            </a:extLst>
          </p:cNvPr>
          <p:cNvGrpSpPr/>
          <p:nvPr/>
        </p:nvGrpSpPr>
        <p:grpSpPr>
          <a:xfrm>
            <a:off x="3234126" y="2151052"/>
            <a:ext cx="2338508" cy="816930"/>
            <a:chOff x="523840" y="2239319"/>
            <a:chExt cx="2338508" cy="816930"/>
          </a:xfrm>
        </p:grpSpPr>
        <p:sp>
          <p:nvSpPr>
            <p:cNvPr id="27" name="TextBox 26">
              <a:extLst>
                <a:ext uri="{FF2B5EF4-FFF2-40B4-BE49-F238E27FC236}">
                  <a16:creationId xmlns:a16="http://schemas.microsoft.com/office/drawing/2014/main" id="{2EEF13F4-D67A-4BAB-8F5B-A79EE06981D0}"/>
                </a:ext>
              </a:extLst>
            </p:cNvPr>
            <p:cNvSpPr txBox="1"/>
            <p:nvPr/>
          </p:nvSpPr>
          <p:spPr>
            <a:xfrm>
              <a:off x="689828" y="2440696"/>
              <a:ext cx="2172520" cy="61555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Reduce</a:t>
              </a:r>
              <a:r>
                <a:rPr lang="en-US" sz="1400">
                  <a:gradFill>
                    <a:gsLst>
                      <a:gs pos="1250">
                        <a:schemeClr val="tx1"/>
                      </a:gs>
                      <a:gs pos="100000">
                        <a:schemeClr val="tx1"/>
                      </a:gs>
                    </a:gsLst>
                    <a:lin ang="5400000" scaled="0"/>
                  </a:gradFill>
                </a:rPr>
                <a:t> user-visible password surface area</a:t>
              </a:r>
            </a:p>
          </p:txBody>
        </p:sp>
        <p:sp>
          <p:nvSpPr>
            <p:cNvPr id="28" name="Oval 27">
              <a:extLst>
                <a:ext uri="{FF2B5EF4-FFF2-40B4-BE49-F238E27FC236}">
                  <a16:creationId xmlns:a16="http://schemas.microsoft.com/office/drawing/2014/main" id="{F4D05717-E936-4DF1-B532-993CBC570EAD}"/>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2</a:t>
              </a:r>
            </a:p>
          </p:txBody>
        </p:sp>
      </p:grpSp>
      <p:grpSp>
        <p:nvGrpSpPr>
          <p:cNvPr id="29" name="Group 28">
            <a:extLst>
              <a:ext uri="{FF2B5EF4-FFF2-40B4-BE49-F238E27FC236}">
                <a16:creationId xmlns:a16="http://schemas.microsoft.com/office/drawing/2014/main" id="{6886AC66-10C9-41F5-8ADA-37E359AAE43A}"/>
              </a:ext>
            </a:extLst>
          </p:cNvPr>
          <p:cNvGrpSpPr/>
          <p:nvPr/>
        </p:nvGrpSpPr>
        <p:grpSpPr>
          <a:xfrm>
            <a:off x="5850493" y="2151052"/>
            <a:ext cx="2516759" cy="1032374"/>
            <a:chOff x="523840" y="2239319"/>
            <a:chExt cx="2516759" cy="1032374"/>
          </a:xfrm>
        </p:grpSpPr>
        <p:sp>
          <p:nvSpPr>
            <p:cNvPr id="30" name="TextBox 29">
              <a:extLst>
                <a:ext uri="{FF2B5EF4-FFF2-40B4-BE49-F238E27FC236}">
                  <a16:creationId xmlns:a16="http://schemas.microsoft.com/office/drawing/2014/main" id="{7106A656-D158-428D-B4D6-C55B75AFEA04}"/>
                </a:ext>
              </a:extLst>
            </p:cNvPr>
            <p:cNvSpPr txBox="1"/>
            <p:nvPr/>
          </p:nvSpPr>
          <p:spPr>
            <a:xfrm>
              <a:off x="689827" y="2440696"/>
              <a:ext cx="2350772" cy="8309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Transition</a:t>
              </a:r>
              <a:r>
                <a:rPr lang="en-US" sz="1400">
                  <a:gradFill>
                    <a:gsLst>
                      <a:gs pos="1250">
                        <a:schemeClr val="tx1"/>
                      </a:gs>
                      <a:gs pos="100000">
                        <a:schemeClr val="tx1"/>
                      </a:gs>
                    </a:gsLst>
                    <a:lin ang="5400000" scaled="0"/>
                  </a:gradFill>
                </a:rPr>
                <a:t> users to using strong authentication instead of passwords</a:t>
              </a:r>
            </a:p>
          </p:txBody>
        </p:sp>
        <p:sp>
          <p:nvSpPr>
            <p:cNvPr id="31" name="Oval 30">
              <a:extLst>
                <a:ext uri="{FF2B5EF4-FFF2-40B4-BE49-F238E27FC236}">
                  <a16:creationId xmlns:a16="http://schemas.microsoft.com/office/drawing/2014/main" id="{19831799-1721-44AD-A21F-2FE055CDC92C}"/>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3</a:t>
              </a:r>
            </a:p>
          </p:txBody>
        </p:sp>
      </p:grpSp>
      <p:cxnSp>
        <p:nvCxnSpPr>
          <p:cNvPr id="37" name="Straight Connector 36">
            <a:extLst>
              <a:ext uri="{FF2B5EF4-FFF2-40B4-BE49-F238E27FC236}">
                <a16:creationId xmlns:a16="http://schemas.microsoft.com/office/drawing/2014/main" id="{F1B10BBF-932F-4FE2-8378-72D48E129E7C}"/>
              </a:ext>
            </a:extLst>
          </p:cNvPr>
          <p:cNvCxnSpPr>
            <a:cxnSpLocks/>
          </p:cNvCxnSpPr>
          <p:nvPr/>
        </p:nvCxnSpPr>
        <p:spPr>
          <a:xfrm>
            <a:off x="6047691" y="3183426"/>
            <a:ext cx="0" cy="740537"/>
          </a:xfrm>
          <a:prstGeom prst="line">
            <a:avLst/>
          </a:prstGeom>
          <a:ln w="38100">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49" name="Group 48">
            <a:extLst>
              <a:ext uri="{FF2B5EF4-FFF2-40B4-BE49-F238E27FC236}">
                <a16:creationId xmlns:a16="http://schemas.microsoft.com/office/drawing/2014/main" id="{935B807A-4DCF-4009-986E-D355C5AEF049}"/>
              </a:ext>
            </a:extLst>
          </p:cNvPr>
          <p:cNvGrpSpPr/>
          <p:nvPr/>
        </p:nvGrpSpPr>
        <p:grpSpPr>
          <a:xfrm>
            <a:off x="5631627" y="1615570"/>
            <a:ext cx="215444" cy="2308393"/>
            <a:chOff x="5572635" y="1939165"/>
            <a:chExt cx="215444" cy="2308393"/>
          </a:xfrm>
        </p:grpSpPr>
        <p:cxnSp>
          <p:nvCxnSpPr>
            <p:cNvPr id="47" name="Straight Connector 46">
              <a:extLst>
                <a:ext uri="{FF2B5EF4-FFF2-40B4-BE49-F238E27FC236}">
                  <a16:creationId xmlns:a16="http://schemas.microsoft.com/office/drawing/2014/main" id="{79FDB210-C016-43C6-BB92-4EEBDD217C7C}"/>
                </a:ext>
              </a:extLst>
            </p:cNvPr>
            <p:cNvCxnSpPr>
              <a:cxnSpLocks/>
              <a:stCxn id="44" idx="1"/>
            </p:cNvCxnSpPr>
            <p:nvPr/>
          </p:nvCxnSpPr>
          <p:spPr>
            <a:xfrm>
              <a:off x="5680357" y="2589471"/>
              <a:ext cx="0" cy="1658087"/>
            </a:xfrm>
            <a:prstGeom prst="line">
              <a:avLst/>
            </a:prstGeom>
            <a:ln w="19050">
              <a:solidFill>
                <a:schemeClr val="tx1">
                  <a:lumMod val="75000"/>
                  <a:lumOff val="2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887EBA7-0DCD-423B-B01F-9842CDD863EB}"/>
                </a:ext>
              </a:extLst>
            </p:cNvPr>
            <p:cNvSpPr txBox="1"/>
            <p:nvPr/>
          </p:nvSpPr>
          <p:spPr>
            <a:xfrm rot="16200000">
              <a:off x="5355204" y="2156596"/>
              <a:ext cx="650306" cy="215444"/>
            </a:xfrm>
            <a:prstGeom prst="rect">
              <a:avLst/>
            </a:prstGeom>
            <a:noFill/>
          </p:spPr>
          <p:txBody>
            <a:bodyPr wrap="none" lIns="91440" tIns="0" rIns="91440" bIns="0" rtlCol="0">
              <a:spAutoFit/>
            </a:bodyPr>
            <a:lstStyle/>
            <a:p>
              <a:r>
                <a:rPr lang="en-US" sz="1400">
                  <a:gradFill>
                    <a:gsLst>
                      <a:gs pos="1250">
                        <a:schemeClr val="tx1"/>
                      </a:gs>
                      <a:gs pos="100000">
                        <a:schemeClr val="tx1"/>
                      </a:gs>
                    </a:gsLst>
                    <a:lin ang="5400000" scaled="0"/>
                  </a:gradFill>
                </a:rPr>
                <a:t>Today</a:t>
              </a:r>
            </a:p>
          </p:txBody>
        </p:sp>
      </p:grpSp>
      <p:grpSp>
        <p:nvGrpSpPr>
          <p:cNvPr id="55" name="Group 54">
            <a:extLst>
              <a:ext uri="{FF2B5EF4-FFF2-40B4-BE49-F238E27FC236}">
                <a16:creationId xmlns:a16="http://schemas.microsoft.com/office/drawing/2014/main" id="{AE1B4800-5E87-46CB-968A-BB7515AA95EA}"/>
              </a:ext>
            </a:extLst>
          </p:cNvPr>
          <p:cNvGrpSpPr/>
          <p:nvPr/>
        </p:nvGrpSpPr>
        <p:grpSpPr>
          <a:xfrm rot="5400000">
            <a:off x="9466446" y="2237256"/>
            <a:ext cx="1001166" cy="2157963"/>
            <a:chOff x="4524515" y="1410595"/>
            <a:chExt cx="1001166" cy="2157963"/>
          </a:xfrm>
        </p:grpSpPr>
        <p:cxnSp>
          <p:nvCxnSpPr>
            <p:cNvPr id="56" name="Straight Connector 55">
              <a:extLst>
                <a:ext uri="{FF2B5EF4-FFF2-40B4-BE49-F238E27FC236}">
                  <a16:creationId xmlns:a16="http://schemas.microsoft.com/office/drawing/2014/main" id="{61052660-1268-4574-8991-0E7DE26FB511}"/>
                </a:ext>
              </a:extLst>
            </p:cNvPr>
            <p:cNvCxnSpPr>
              <a:cxnSpLocks/>
              <a:stCxn id="33" idx="2"/>
              <a:endCxn id="57" idx="0"/>
            </p:cNvCxnSpPr>
            <p:nvPr/>
          </p:nvCxnSpPr>
          <p:spPr>
            <a:xfrm rot="16200000" flipH="1">
              <a:off x="4924926" y="2088875"/>
              <a:ext cx="289" cy="801112"/>
            </a:xfrm>
            <a:prstGeom prst="line">
              <a:avLst/>
            </a:prstGeom>
            <a:ln w="19050">
              <a:solidFill>
                <a:srgbClr val="00827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5B7E8FD-254A-440B-AE44-15E9348542E1}"/>
                </a:ext>
              </a:extLst>
            </p:cNvPr>
            <p:cNvSpPr txBox="1"/>
            <p:nvPr/>
          </p:nvSpPr>
          <p:spPr>
            <a:xfrm rot="16200000">
              <a:off x="4346672" y="2389549"/>
              <a:ext cx="2157963" cy="200055"/>
            </a:xfrm>
            <a:prstGeom prst="rect">
              <a:avLst/>
            </a:prstGeom>
            <a:noFill/>
          </p:spPr>
          <p:txBody>
            <a:bodyPr wrap="none" lIns="91440" tIns="0" rIns="91440" bIns="0" rtlCol="0">
              <a:spAutoFit/>
            </a:bodyPr>
            <a:lstStyle/>
            <a:p>
              <a:r>
                <a:rPr lang="en-US" sz="1300" b="1">
                  <a:gradFill>
                    <a:gsLst>
                      <a:gs pos="1250">
                        <a:srgbClr val="008272"/>
                      </a:gs>
                      <a:gs pos="100000">
                        <a:srgbClr val="008272"/>
                      </a:gs>
                    </a:gsLst>
                    <a:lin ang="5400000" scaled="0"/>
                  </a:gradFill>
                </a:rPr>
                <a:t>Achieve Security Promise</a:t>
              </a:r>
            </a:p>
          </p:txBody>
        </p:sp>
      </p:grpSp>
      <p:grpSp>
        <p:nvGrpSpPr>
          <p:cNvPr id="83" name="Group 82">
            <a:extLst>
              <a:ext uri="{FF2B5EF4-FFF2-40B4-BE49-F238E27FC236}">
                <a16:creationId xmlns:a16="http://schemas.microsoft.com/office/drawing/2014/main" id="{A78BBCB4-1C0D-40CA-8B5E-1986694378EA}"/>
              </a:ext>
            </a:extLst>
          </p:cNvPr>
          <p:cNvGrpSpPr/>
          <p:nvPr/>
        </p:nvGrpSpPr>
        <p:grpSpPr>
          <a:xfrm>
            <a:off x="651952" y="4146469"/>
            <a:ext cx="10401878" cy="837119"/>
            <a:chOff x="651952" y="4451125"/>
            <a:chExt cx="10401878" cy="837119"/>
          </a:xfrm>
        </p:grpSpPr>
        <p:sp>
          <p:nvSpPr>
            <p:cNvPr id="79" name="TextBox 78">
              <a:extLst>
                <a:ext uri="{FF2B5EF4-FFF2-40B4-BE49-F238E27FC236}">
                  <a16:creationId xmlns:a16="http://schemas.microsoft.com/office/drawing/2014/main" id="{AFE86927-DA79-4BD8-9713-07429C5C5752}"/>
                </a:ext>
              </a:extLst>
            </p:cNvPr>
            <p:cNvSpPr txBox="1"/>
            <p:nvPr/>
          </p:nvSpPr>
          <p:spPr>
            <a:xfrm>
              <a:off x="651952" y="4451125"/>
              <a:ext cx="10401878" cy="83711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Windows Hello for Business</a:t>
              </a:r>
            </a:p>
            <a:p>
              <a:r>
                <a:rPr lang="en-US" sz="1400">
                  <a:gradFill>
                    <a:gsLst>
                      <a:gs pos="1250">
                        <a:schemeClr val="tx1"/>
                      </a:gs>
                      <a:gs pos="100000">
                        <a:schemeClr val="tx1"/>
                      </a:gs>
                    </a:gsLst>
                    <a:lin ang="5400000" scaled="0"/>
                  </a:gradFill>
                </a:rPr>
                <a:t>Available on all Windows 10 Machines today with improvements coming in RS4 and RS5</a:t>
              </a:r>
            </a:p>
          </p:txBody>
        </p:sp>
        <p:sp>
          <p:nvSpPr>
            <p:cNvPr id="80" name="Laptop_E770">
              <a:extLst>
                <a:ext uri="{FF2B5EF4-FFF2-40B4-BE49-F238E27FC236}">
                  <a16:creationId xmlns:a16="http://schemas.microsoft.com/office/drawing/2014/main" id="{553F5F58-889D-4154-91D1-368EB63BE9C1}"/>
                </a:ext>
              </a:extLst>
            </p:cNvPr>
            <p:cNvSpPr>
              <a:spLocks noChangeAspect="1" noEditPoints="1"/>
            </p:cNvSpPr>
            <p:nvPr/>
          </p:nvSpPr>
          <p:spPr bwMode="auto">
            <a:xfrm>
              <a:off x="830135" y="4644059"/>
              <a:ext cx="674200" cy="44987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ingerprint_E928">
              <a:extLst>
                <a:ext uri="{FF2B5EF4-FFF2-40B4-BE49-F238E27FC236}">
                  <a16:creationId xmlns:a16="http://schemas.microsoft.com/office/drawing/2014/main" id="{B1AA77D1-D7AE-4489-95DE-02B521214889}"/>
                </a:ext>
              </a:extLst>
            </p:cNvPr>
            <p:cNvSpPr>
              <a:spLocks noChangeAspect="1" noEditPoints="1"/>
            </p:cNvSpPr>
            <p:nvPr/>
          </p:nvSpPr>
          <p:spPr bwMode="auto">
            <a:xfrm>
              <a:off x="1224833" y="4736782"/>
              <a:ext cx="112612" cy="151443"/>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2" name="biometrics">
              <a:extLst>
                <a:ext uri="{FF2B5EF4-FFF2-40B4-BE49-F238E27FC236}">
                  <a16:creationId xmlns:a16="http://schemas.microsoft.com/office/drawing/2014/main" id="{7FC06861-81C8-4487-B3A7-87A620B1907A}"/>
                </a:ext>
              </a:extLst>
            </p:cNvPr>
            <p:cNvSpPr>
              <a:spLocks noChangeAspect="1" noEditPoints="1"/>
            </p:cNvSpPr>
            <p:nvPr/>
          </p:nvSpPr>
          <p:spPr bwMode="auto">
            <a:xfrm>
              <a:off x="972224" y="4735829"/>
              <a:ext cx="208851" cy="151443"/>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C31BB9CF-BB4D-480B-AEE4-8A4F443581D7}"/>
              </a:ext>
            </a:extLst>
          </p:cNvPr>
          <p:cNvGrpSpPr/>
          <p:nvPr/>
        </p:nvGrpSpPr>
        <p:grpSpPr>
          <a:xfrm>
            <a:off x="651952" y="5211950"/>
            <a:ext cx="10401878" cy="837119"/>
            <a:chOff x="651952" y="5211950"/>
            <a:chExt cx="10401878" cy="837119"/>
          </a:xfrm>
        </p:grpSpPr>
        <p:sp>
          <p:nvSpPr>
            <p:cNvPr id="85" name="TextBox 84">
              <a:extLst>
                <a:ext uri="{FF2B5EF4-FFF2-40B4-BE49-F238E27FC236}">
                  <a16:creationId xmlns:a16="http://schemas.microsoft.com/office/drawing/2014/main" id="{B027CF83-BE61-4D3D-910F-C872D12DFCFC}"/>
                </a:ext>
              </a:extLst>
            </p:cNvPr>
            <p:cNvSpPr txBox="1"/>
            <p:nvPr/>
          </p:nvSpPr>
          <p:spPr>
            <a:xfrm>
              <a:off x="651952" y="5211950"/>
              <a:ext cx="10401878" cy="83711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Microsoft Authenticator</a:t>
              </a:r>
            </a:p>
            <a:p>
              <a:r>
                <a:rPr lang="en-US" sz="1400">
                  <a:gradFill>
                    <a:gsLst>
                      <a:gs pos="1250">
                        <a:schemeClr val="tx1"/>
                      </a:gs>
                      <a:gs pos="100000">
                        <a:schemeClr val="tx1"/>
                      </a:gs>
                    </a:gsLst>
                    <a:lin ang="5400000" scaled="0"/>
                  </a:gradFill>
                </a:rPr>
                <a:t>Available today across all mobile platforms, integral in corporate bootstrapping of MFA</a:t>
              </a:r>
            </a:p>
          </p:txBody>
        </p:sp>
        <p:sp>
          <p:nvSpPr>
            <p:cNvPr id="89" name="Lock">
              <a:extLst>
                <a:ext uri="{FF2B5EF4-FFF2-40B4-BE49-F238E27FC236}">
                  <a16:creationId xmlns:a16="http://schemas.microsoft.com/office/drawing/2014/main" id="{D7B7991E-723F-4B87-805E-0D31E0FBC5F6}"/>
                </a:ext>
              </a:extLst>
            </p:cNvPr>
            <p:cNvSpPr>
              <a:spLocks noChangeAspect="1" noEditPoints="1"/>
            </p:cNvSpPr>
            <p:nvPr/>
          </p:nvSpPr>
          <p:spPr bwMode="auto">
            <a:xfrm>
              <a:off x="1088857" y="5442293"/>
              <a:ext cx="207319" cy="2897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CellPhone_E8EA">
              <a:extLst>
                <a:ext uri="{FF2B5EF4-FFF2-40B4-BE49-F238E27FC236}">
                  <a16:creationId xmlns:a16="http://schemas.microsoft.com/office/drawing/2014/main" id="{EF2AE425-F08C-4256-B969-5E9FFF1FF4D2}"/>
                </a:ext>
              </a:extLst>
            </p:cNvPr>
            <p:cNvSpPr>
              <a:spLocks noChangeAspect="1" noEditPoints="1"/>
            </p:cNvSpPr>
            <p:nvPr/>
          </p:nvSpPr>
          <p:spPr bwMode="auto">
            <a:xfrm>
              <a:off x="1000694" y="5296642"/>
              <a:ext cx="383644" cy="6393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91" name="Rectangle 90">
            <a:extLst>
              <a:ext uri="{FF2B5EF4-FFF2-40B4-BE49-F238E27FC236}">
                <a16:creationId xmlns:a16="http://schemas.microsoft.com/office/drawing/2014/main" id="{2A3C6D62-FC46-4BF8-BEFE-C32A6FB069E2}"/>
              </a:ext>
            </a:extLst>
          </p:cNvPr>
          <p:cNvSpPr/>
          <p:nvPr/>
        </p:nvSpPr>
        <p:spPr bwMode="auto">
          <a:xfrm>
            <a:off x="9711059" y="4146469"/>
            <a:ext cx="1343622" cy="19026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a:gradFill>
                  <a:gsLst>
                    <a:gs pos="1250">
                      <a:schemeClr val="accent1"/>
                    </a:gs>
                    <a:gs pos="100000">
                      <a:schemeClr val="accent1"/>
                    </a:gs>
                  </a:gsLst>
                  <a:lin ang="5400000" scaled="0"/>
                </a:gradFill>
                <a:cs typeface="Segoe UI" pitchFamily="34" charset="0"/>
              </a:rPr>
              <a:t>FIDO</a:t>
            </a:r>
            <a:br>
              <a:rPr lang="en-US" sz="1400" b="1">
                <a:gradFill>
                  <a:gsLst>
                    <a:gs pos="1250">
                      <a:schemeClr val="tx1"/>
                    </a:gs>
                    <a:gs pos="100000">
                      <a:schemeClr val="tx1"/>
                    </a:gs>
                  </a:gsLst>
                  <a:lin ang="5400000" scaled="0"/>
                </a:gradFill>
                <a:cs typeface="Segoe UI" pitchFamily="34" charset="0"/>
              </a:rPr>
            </a:br>
            <a:br>
              <a:rPr lang="en-US" sz="1400" b="1">
                <a:gradFill>
                  <a:gsLst>
                    <a:gs pos="1250">
                      <a:schemeClr val="tx1"/>
                    </a:gs>
                    <a:gs pos="100000">
                      <a:schemeClr val="tx1"/>
                    </a:gs>
                  </a:gsLst>
                  <a:lin ang="5400000" scaled="0"/>
                </a:gradFill>
                <a:cs typeface="Segoe UI" pitchFamily="34" charset="0"/>
              </a:rPr>
            </a:br>
            <a:r>
              <a:rPr lang="en-US" sz="1400" b="1">
                <a:gradFill>
                  <a:gsLst>
                    <a:gs pos="1250">
                      <a:schemeClr val="tx1"/>
                    </a:gs>
                    <a:gs pos="100000">
                      <a:schemeClr val="tx1"/>
                    </a:gs>
                  </a:gsLst>
                  <a:lin ang="5400000" scaled="0"/>
                </a:gradFill>
                <a:cs typeface="Segoe UI" pitchFamily="34" charset="0"/>
              </a:rPr>
              <a:t>Microsoft</a:t>
            </a:r>
            <a:br>
              <a:rPr lang="en-US" sz="1400" b="1">
                <a:gradFill>
                  <a:gsLst>
                    <a:gs pos="1250">
                      <a:schemeClr val="tx1"/>
                    </a:gs>
                    <a:gs pos="100000">
                      <a:schemeClr val="tx1"/>
                    </a:gs>
                  </a:gsLst>
                  <a:lin ang="5400000" scaled="0"/>
                </a:gradFill>
                <a:cs typeface="Segoe UI" pitchFamily="34" charset="0"/>
              </a:rPr>
            </a:br>
            <a:r>
              <a:rPr lang="en-US" sz="1400" b="1">
                <a:gradFill>
                  <a:gsLst>
                    <a:gs pos="1250">
                      <a:schemeClr val="tx1"/>
                    </a:gs>
                    <a:gs pos="100000">
                      <a:schemeClr val="tx1"/>
                    </a:gs>
                  </a:gsLst>
                  <a:lin ang="5400000" scaled="0"/>
                </a:gradFill>
                <a:cs typeface="Segoe UI" pitchFamily="34" charset="0"/>
              </a:rPr>
              <a:t>+ </a:t>
            </a:r>
            <a:br>
              <a:rPr lang="en-US" sz="1400" b="1">
                <a:gradFill>
                  <a:gsLst>
                    <a:gs pos="1250">
                      <a:schemeClr val="tx1"/>
                    </a:gs>
                    <a:gs pos="100000">
                      <a:schemeClr val="tx1"/>
                    </a:gs>
                  </a:gsLst>
                  <a:lin ang="5400000" scaled="0"/>
                </a:gradFill>
                <a:cs typeface="Segoe UI" pitchFamily="34" charset="0"/>
              </a:rPr>
            </a:br>
            <a:r>
              <a:rPr lang="en-US" sz="1400" b="1">
                <a:gradFill>
                  <a:gsLst>
                    <a:gs pos="1250">
                      <a:schemeClr val="tx1"/>
                    </a:gs>
                    <a:gs pos="100000">
                      <a:schemeClr val="tx1"/>
                    </a:gs>
                  </a:gsLst>
                  <a:lin ang="5400000" scaled="0"/>
                </a:gradFill>
                <a:cs typeface="Segoe UI" pitchFamily="34" charset="0"/>
              </a:rPr>
              <a:t>Third Party</a:t>
            </a:r>
          </a:p>
        </p:txBody>
      </p:sp>
      <p:grpSp>
        <p:nvGrpSpPr>
          <p:cNvPr id="32" name="Group 31">
            <a:extLst>
              <a:ext uri="{FF2B5EF4-FFF2-40B4-BE49-F238E27FC236}">
                <a16:creationId xmlns:a16="http://schemas.microsoft.com/office/drawing/2014/main" id="{3CECA2CE-CE36-452D-A4F3-B15A818306BB}"/>
              </a:ext>
            </a:extLst>
          </p:cNvPr>
          <p:cNvGrpSpPr/>
          <p:nvPr/>
        </p:nvGrpSpPr>
        <p:grpSpPr>
          <a:xfrm>
            <a:off x="8632334" y="2151052"/>
            <a:ext cx="2503982" cy="816930"/>
            <a:chOff x="523840" y="2239319"/>
            <a:chExt cx="2503982" cy="816930"/>
          </a:xfrm>
        </p:grpSpPr>
        <p:sp>
          <p:nvSpPr>
            <p:cNvPr id="33" name="TextBox 32">
              <a:extLst>
                <a:ext uri="{FF2B5EF4-FFF2-40B4-BE49-F238E27FC236}">
                  <a16:creationId xmlns:a16="http://schemas.microsoft.com/office/drawing/2014/main" id="{BF9C3D5E-1BF0-4B2E-9600-2BBCF35F52CE}"/>
                </a:ext>
              </a:extLst>
            </p:cNvPr>
            <p:cNvSpPr txBox="1"/>
            <p:nvPr/>
          </p:nvSpPr>
          <p:spPr>
            <a:xfrm>
              <a:off x="689827" y="2440696"/>
              <a:ext cx="2337995" cy="61555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a:gradFill>
                    <a:gsLst>
                      <a:gs pos="1250">
                        <a:schemeClr val="tx1"/>
                      </a:gs>
                      <a:gs pos="100000">
                        <a:schemeClr val="tx1"/>
                      </a:gs>
                    </a:gsLst>
                    <a:lin ang="5400000" scaled="0"/>
                  </a:gradFill>
                </a:rPr>
                <a:t>Eliminate</a:t>
              </a:r>
              <a:r>
                <a:rPr lang="en-US" sz="1400">
                  <a:gradFill>
                    <a:gsLst>
                      <a:gs pos="1250">
                        <a:schemeClr val="tx1"/>
                      </a:gs>
                      <a:gs pos="100000">
                        <a:schemeClr val="tx1"/>
                      </a:gs>
                    </a:gsLst>
                    <a:lin ang="5400000" scaled="0"/>
                  </a:gradFill>
                </a:rPr>
                <a:t> passwords from identity directory</a:t>
              </a:r>
            </a:p>
          </p:txBody>
        </p:sp>
        <p:sp>
          <p:nvSpPr>
            <p:cNvPr id="34" name="Oval 33">
              <a:extLst>
                <a:ext uri="{FF2B5EF4-FFF2-40B4-BE49-F238E27FC236}">
                  <a16:creationId xmlns:a16="http://schemas.microsoft.com/office/drawing/2014/main" id="{87504D54-51C0-4600-93BD-585B84A7D7C7}"/>
                </a:ext>
              </a:extLst>
            </p:cNvPr>
            <p:cNvSpPr/>
            <p:nvPr/>
          </p:nvSpPr>
          <p:spPr bwMode="auto">
            <a:xfrm>
              <a:off x="523840" y="2239319"/>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2132613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1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2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3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3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30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par>
                                <p:cTn id="33" presetID="10" presetClass="entr" presetSubtype="0" fill="hold" nodeType="withEffect">
                                  <p:stCondLst>
                                    <p:cond delay="4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4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40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50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750"/>
                                        <p:tgtEl>
                                          <p:spTgt spid="83"/>
                                        </p:tgtEl>
                                      </p:cBhvr>
                                    </p:animEffect>
                                  </p:childTnLst>
                                </p:cTn>
                              </p:par>
                              <p:par>
                                <p:cTn id="45" presetID="42" presetClass="path" presetSubtype="0" decel="100000" fill="hold" nodeType="withEffect">
                                  <p:stCondLst>
                                    <p:cond delay="500"/>
                                  </p:stCondLst>
                                  <p:childTnLst>
                                    <p:animMotion origin="layout" path="M 1.45833E-6 7.40741E-7 L 1.45833E-6 0.04861 " pathEditMode="relative" rAng="0" ptsTypes="AA">
                                      <p:cBhvr>
                                        <p:cTn id="46" dur="500" spd="-100000" fill="hold"/>
                                        <p:tgtEl>
                                          <p:spTgt spid="83"/>
                                        </p:tgtEl>
                                        <p:attrNameLst>
                                          <p:attrName>ppt_x</p:attrName>
                                          <p:attrName>ppt_y</p:attrName>
                                        </p:attrNameLst>
                                      </p:cBhvr>
                                      <p:rCtr x="0" y="2431"/>
                                    </p:animMotion>
                                  </p:childTnLst>
                                </p:cTn>
                              </p:par>
                              <p:par>
                                <p:cTn id="47" presetID="10" presetClass="entr" presetSubtype="0" fill="hold" nodeType="withEffect">
                                  <p:stCondLst>
                                    <p:cond delay="500"/>
                                  </p:stCondLst>
                                  <p:childTnLst>
                                    <p:set>
                                      <p:cBhvr>
                                        <p:cTn id="48" dur="1" fill="hold">
                                          <p:stCondLst>
                                            <p:cond delay="0"/>
                                          </p:stCondLst>
                                        </p:cTn>
                                        <p:tgtEl>
                                          <p:spTgt spid="98"/>
                                        </p:tgtEl>
                                        <p:attrNameLst>
                                          <p:attrName>style.visibility</p:attrName>
                                        </p:attrNameLst>
                                      </p:cBhvr>
                                      <p:to>
                                        <p:strVal val="visible"/>
                                      </p:to>
                                    </p:set>
                                    <p:animEffect transition="in" filter="fade">
                                      <p:cBhvr>
                                        <p:cTn id="49" dur="750"/>
                                        <p:tgtEl>
                                          <p:spTgt spid="98"/>
                                        </p:tgtEl>
                                      </p:cBhvr>
                                    </p:animEffect>
                                  </p:childTnLst>
                                </p:cTn>
                              </p:par>
                              <p:par>
                                <p:cTn id="50" presetID="42" presetClass="path" presetSubtype="0" decel="100000" fill="hold" nodeType="withEffect">
                                  <p:stCondLst>
                                    <p:cond delay="500"/>
                                  </p:stCondLst>
                                  <p:childTnLst>
                                    <p:animMotion origin="layout" path="M 1.45833E-6 7.40741E-7 L 1.45833E-6 0.04861 " pathEditMode="relative" rAng="0" ptsTypes="AA">
                                      <p:cBhvr>
                                        <p:cTn id="51" dur="500" spd="-100000" fill="hold"/>
                                        <p:tgtEl>
                                          <p:spTgt spid="98"/>
                                        </p:tgtEl>
                                        <p:attrNameLst>
                                          <p:attrName>ppt_x</p:attrName>
                                          <p:attrName>ppt_y</p:attrName>
                                        </p:attrNameLst>
                                      </p:cBhvr>
                                      <p:rCtr x="0" y="2431"/>
                                    </p:animMotion>
                                  </p:childTnLst>
                                </p:cTn>
                              </p:par>
                              <p:par>
                                <p:cTn id="52" presetID="10" presetClass="entr" presetSubtype="0" fill="hold" grpId="0" nodeType="withEffect">
                                  <p:stCondLst>
                                    <p:cond delay="50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par>
                                <p:cTn id="55" presetID="42" presetClass="path" presetSubtype="0" decel="100000" fill="hold" grpId="1" nodeType="withEffect">
                                  <p:stCondLst>
                                    <p:cond delay="500"/>
                                  </p:stCondLst>
                                  <p:childTnLst>
                                    <p:animMotion origin="layout" path="M -2.5E-6 2.96296E-6 L 0.00026 0.02847 " pathEditMode="relative" rAng="0" ptsTypes="AA">
                                      <p:cBhvr>
                                        <p:cTn id="56" dur="500" spd="-100000" fill="hold"/>
                                        <p:tgtEl>
                                          <p:spTgt spid="91"/>
                                        </p:tgtEl>
                                        <p:attrNameLst>
                                          <p:attrName>ppt_x</p:attrName>
                                          <p:attrName>ppt_y</p:attrName>
                                        </p:attrNameLst>
                                      </p:cBhvr>
                                      <p:rCtr x="13"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Evolution of security perimeters</a:t>
            </a:r>
          </a:p>
        </p:txBody>
      </p:sp>
      <p:sp>
        <p:nvSpPr>
          <p:cNvPr id="4" name="Rectangle 3"/>
          <p:cNvSpPr/>
          <p:nvPr/>
        </p:nvSpPr>
        <p:spPr bwMode="auto">
          <a:xfrm>
            <a:off x="4756379" y="2178737"/>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71" name="Group 70"/>
          <p:cNvGrpSpPr/>
          <p:nvPr/>
        </p:nvGrpSpPr>
        <p:grpSpPr>
          <a:xfrm>
            <a:off x="1195760" y="2178737"/>
            <a:ext cx="2318328" cy="2318328"/>
            <a:chOff x="1256145" y="2817091"/>
            <a:chExt cx="2318328" cy="2318328"/>
          </a:xfrm>
        </p:grpSpPr>
        <p:sp>
          <p:nvSpPr>
            <p:cNvPr id="3" name="Rectangle 2"/>
            <p:cNvSpPr/>
            <p:nvPr/>
          </p:nvSpPr>
          <p:spPr bwMode="auto">
            <a:xfrm>
              <a:off x="1256145" y="2817091"/>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8" name="Freeform 8"/>
            <p:cNvSpPr/>
            <p:nvPr/>
          </p:nvSpPr>
          <p:spPr bwMode="auto">
            <a:xfrm>
              <a:off x="1781050" y="3526971"/>
              <a:ext cx="1238436" cy="910571"/>
            </a:xfrm>
            <a:custGeom>
              <a:avLst/>
              <a:gdLst>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19788 w 704850"/>
                <a:gd name="connsiteY3" fmla="*/ 408869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19788 w 704850"/>
                <a:gd name="connsiteY3" fmla="*/ 408869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19788 w 704850"/>
                <a:gd name="connsiteY3" fmla="*/ 408869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33375 w 704850"/>
                <a:gd name="connsiteY26" fmla="*/ 190500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1784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1784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0812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0812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8084 w 704850"/>
                <a:gd name="connsiteY26" fmla="*/ 192768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4762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9525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9525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2444 w 704850"/>
                <a:gd name="connsiteY34" fmla="*/ 49844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009 w 704850"/>
                <a:gd name="connsiteY9" fmla="*/ 7348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2444 w 704850"/>
                <a:gd name="connsiteY34" fmla="*/ 49844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597931 h 597931"/>
                <a:gd name="connsiteX1" fmla="*/ 280485 w 704850"/>
                <a:gd name="connsiteY1" fmla="*/ 596276 h 597931"/>
                <a:gd name="connsiteX2" fmla="*/ 282978 w 704850"/>
                <a:gd name="connsiteY2" fmla="*/ 460097 h 597931"/>
                <a:gd name="connsiteX3" fmla="*/ 421965 w 704850"/>
                <a:gd name="connsiteY3" fmla="*/ 457828 h 597931"/>
                <a:gd name="connsiteX4" fmla="*/ 421445 w 704850"/>
                <a:gd name="connsiteY4" fmla="*/ 597931 h 597931"/>
                <a:gd name="connsiteX5" fmla="*/ 701222 w 704850"/>
                <a:gd name="connsiteY5" fmla="*/ 596796 h 597931"/>
                <a:gd name="connsiteX6" fmla="*/ 673894 w 704850"/>
                <a:gd name="connsiteY6" fmla="*/ 135652 h 597931"/>
                <a:gd name="connsiteX7" fmla="*/ 704850 w 704850"/>
                <a:gd name="connsiteY7" fmla="*/ 131206 h 597931"/>
                <a:gd name="connsiteX8" fmla="*/ 704418 w 704850"/>
                <a:gd name="connsiteY8" fmla="*/ 3465 h 597931"/>
                <a:gd name="connsiteX9" fmla="*/ 657009 w 704850"/>
                <a:gd name="connsiteY9" fmla="*/ 2823 h 597931"/>
                <a:gd name="connsiteX10" fmla="*/ 657225 w 704850"/>
                <a:gd name="connsiteY10" fmla="*/ 43100 h 597931"/>
                <a:gd name="connsiteX11" fmla="*/ 611981 w 704850"/>
                <a:gd name="connsiteY11" fmla="*/ 47862 h 597931"/>
                <a:gd name="connsiteX12" fmla="*/ 611981 w 704850"/>
                <a:gd name="connsiteY12" fmla="*/ 2618 h 597931"/>
                <a:gd name="connsiteX13" fmla="*/ 564356 w 704850"/>
                <a:gd name="connsiteY13" fmla="*/ 9762 h 597931"/>
                <a:gd name="connsiteX14" fmla="*/ 559594 w 704850"/>
                <a:gd name="connsiteY14" fmla="*/ 50243 h 597931"/>
                <a:gd name="connsiteX15" fmla="*/ 523875 w 704850"/>
                <a:gd name="connsiteY15" fmla="*/ 45481 h 597931"/>
                <a:gd name="connsiteX16" fmla="*/ 521494 w 704850"/>
                <a:gd name="connsiteY16" fmla="*/ 5000 h 597931"/>
                <a:gd name="connsiteX17" fmla="*/ 464344 w 704850"/>
                <a:gd name="connsiteY17" fmla="*/ 5000 h 597931"/>
                <a:gd name="connsiteX18" fmla="*/ 464344 w 704850"/>
                <a:gd name="connsiteY18" fmla="*/ 138350 h 597931"/>
                <a:gd name="connsiteX19" fmla="*/ 495300 w 704850"/>
                <a:gd name="connsiteY19" fmla="*/ 135968 h 597931"/>
                <a:gd name="connsiteX20" fmla="*/ 492919 w 704850"/>
                <a:gd name="connsiteY20" fmla="*/ 226234 h 597931"/>
                <a:gd name="connsiteX21" fmla="*/ 450056 w 704850"/>
                <a:gd name="connsiteY21" fmla="*/ 226456 h 597931"/>
                <a:gd name="connsiteX22" fmla="*/ 450812 w 704850"/>
                <a:gd name="connsiteY22" fmla="*/ 185765 h 597931"/>
                <a:gd name="connsiteX23" fmla="*/ 388990 w 704850"/>
                <a:gd name="connsiteY23" fmla="*/ 185543 h 597931"/>
                <a:gd name="connsiteX24" fmla="*/ 389206 w 704850"/>
                <a:gd name="connsiteY24" fmla="*/ 226882 h 597931"/>
                <a:gd name="connsiteX25" fmla="*/ 327323 w 704850"/>
                <a:gd name="connsiteY25" fmla="*/ 226240 h 597931"/>
                <a:gd name="connsiteX26" fmla="*/ 328084 w 704850"/>
                <a:gd name="connsiteY26" fmla="*/ 185861 h 597931"/>
                <a:gd name="connsiteX27" fmla="*/ 264319 w 704850"/>
                <a:gd name="connsiteY27" fmla="*/ 185975 h 597931"/>
                <a:gd name="connsiteX28" fmla="*/ 264768 w 704850"/>
                <a:gd name="connsiteY28" fmla="*/ 225580 h 597931"/>
                <a:gd name="connsiteX29" fmla="*/ 211931 w 704850"/>
                <a:gd name="connsiteY29" fmla="*/ 225803 h 597931"/>
                <a:gd name="connsiteX30" fmla="*/ 207169 w 704850"/>
                <a:gd name="connsiteY30" fmla="*/ 138350 h 597931"/>
                <a:gd name="connsiteX31" fmla="*/ 240506 w 704850"/>
                <a:gd name="connsiteY31" fmla="*/ 138350 h 597931"/>
                <a:gd name="connsiteX32" fmla="*/ 238125 w 704850"/>
                <a:gd name="connsiteY32" fmla="*/ 2811 h 597931"/>
                <a:gd name="connsiteX33" fmla="*/ 192881 w 704850"/>
                <a:gd name="connsiteY33" fmla="*/ 3152 h 597931"/>
                <a:gd name="connsiteX34" fmla="*/ 192444 w 704850"/>
                <a:gd name="connsiteY34" fmla="*/ 45319 h 597931"/>
                <a:gd name="connsiteX35" fmla="*/ 150019 w 704850"/>
                <a:gd name="connsiteY35" fmla="*/ 45481 h 597931"/>
                <a:gd name="connsiteX36" fmla="*/ 149857 w 704850"/>
                <a:gd name="connsiteY36" fmla="*/ 3428 h 597931"/>
                <a:gd name="connsiteX37" fmla="*/ 100012 w 704850"/>
                <a:gd name="connsiteY37" fmla="*/ 3704 h 597931"/>
                <a:gd name="connsiteX38" fmla="*/ 100012 w 704850"/>
                <a:gd name="connsiteY38" fmla="*/ 43100 h 597931"/>
                <a:gd name="connsiteX39" fmla="*/ 59693 w 704850"/>
                <a:gd name="connsiteY39" fmla="*/ 43537 h 597931"/>
                <a:gd name="connsiteX40" fmla="*/ 59531 w 704850"/>
                <a:gd name="connsiteY40" fmla="*/ 2618 h 597931"/>
                <a:gd name="connsiteX41" fmla="*/ 0 w 704850"/>
                <a:gd name="connsiteY41" fmla="*/ 3428 h 597931"/>
                <a:gd name="connsiteX42" fmla="*/ 2381 w 704850"/>
                <a:gd name="connsiteY42" fmla="*/ 138350 h 597931"/>
                <a:gd name="connsiteX43" fmla="*/ 35719 w 704850"/>
                <a:gd name="connsiteY43" fmla="*/ 140731 h 597931"/>
                <a:gd name="connsiteX44" fmla="*/ 2381 w 704850"/>
                <a:gd name="connsiteY44" fmla="*/ 597931 h 597931"/>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225 w 704850"/>
                <a:gd name="connsiteY10" fmla="*/ 40482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225 w 704850"/>
                <a:gd name="connsiteY10" fmla="*/ 40482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560 w 704850"/>
                <a:gd name="connsiteY18" fmla="*/ 130765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560 w 704850"/>
                <a:gd name="connsiteY18" fmla="*/ 130765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2277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4850" h="595313">
                  <a:moveTo>
                    <a:pt x="2381" y="595313"/>
                  </a:moveTo>
                  <a:lnTo>
                    <a:pt x="280485" y="593658"/>
                  </a:lnTo>
                  <a:lnTo>
                    <a:pt x="282978" y="457479"/>
                  </a:lnTo>
                  <a:cubicBezTo>
                    <a:pt x="366644" y="413468"/>
                    <a:pt x="349796" y="427986"/>
                    <a:pt x="421965" y="455210"/>
                  </a:cubicBezTo>
                  <a:cubicBezTo>
                    <a:pt x="422517" y="520533"/>
                    <a:pt x="420893" y="529990"/>
                    <a:pt x="421445" y="595313"/>
                  </a:cubicBezTo>
                  <a:lnTo>
                    <a:pt x="701222" y="594178"/>
                  </a:lnTo>
                  <a:lnTo>
                    <a:pt x="673894" y="133034"/>
                  </a:lnTo>
                  <a:lnTo>
                    <a:pt x="704850" y="128588"/>
                  </a:lnTo>
                  <a:lnTo>
                    <a:pt x="704418" y="847"/>
                  </a:lnTo>
                  <a:lnTo>
                    <a:pt x="657009" y="205"/>
                  </a:lnTo>
                  <a:cubicBezTo>
                    <a:pt x="657350" y="20200"/>
                    <a:pt x="657585" y="31159"/>
                    <a:pt x="657657" y="44585"/>
                  </a:cubicBezTo>
                  <a:lnTo>
                    <a:pt x="611981" y="45244"/>
                  </a:lnTo>
                  <a:lnTo>
                    <a:pt x="611981" y="1944"/>
                  </a:lnTo>
                  <a:lnTo>
                    <a:pt x="564356" y="1313"/>
                  </a:lnTo>
                  <a:cubicBezTo>
                    <a:pt x="563992" y="15671"/>
                    <a:pt x="563629" y="30028"/>
                    <a:pt x="563265" y="44386"/>
                  </a:cubicBezTo>
                  <a:lnTo>
                    <a:pt x="521500" y="44591"/>
                  </a:lnTo>
                  <a:cubicBezTo>
                    <a:pt x="521498" y="30521"/>
                    <a:pt x="521496" y="15156"/>
                    <a:pt x="521494" y="1086"/>
                  </a:cubicBezTo>
                  <a:lnTo>
                    <a:pt x="464344" y="1518"/>
                  </a:lnTo>
                  <a:lnTo>
                    <a:pt x="464560" y="130765"/>
                  </a:lnTo>
                  <a:lnTo>
                    <a:pt x="495300" y="133350"/>
                  </a:lnTo>
                  <a:cubicBezTo>
                    <a:pt x="494506" y="162719"/>
                    <a:pt x="493713" y="194247"/>
                    <a:pt x="492919" y="223616"/>
                  </a:cubicBezTo>
                  <a:lnTo>
                    <a:pt x="450056" y="223838"/>
                  </a:lnTo>
                  <a:lnTo>
                    <a:pt x="450812" y="183147"/>
                  </a:lnTo>
                  <a:lnTo>
                    <a:pt x="388990" y="182925"/>
                  </a:lnTo>
                  <a:lnTo>
                    <a:pt x="389206" y="224264"/>
                  </a:lnTo>
                  <a:lnTo>
                    <a:pt x="327323" y="223622"/>
                  </a:lnTo>
                  <a:cubicBezTo>
                    <a:pt x="327469" y="209838"/>
                    <a:pt x="327938" y="197027"/>
                    <a:pt x="328084" y="183243"/>
                  </a:cubicBezTo>
                  <a:lnTo>
                    <a:pt x="264319" y="183357"/>
                  </a:lnTo>
                  <a:cubicBezTo>
                    <a:pt x="264469" y="195479"/>
                    <a:pt x="264618" y="210840"/>
                    <a:pt x="264768" y="222962"/>
                  </a:cubicBezTo>
                  <a:lnTo>
                    <a:pt x="211931" y="223185"/>
                  </a:lnTo>
                  <a:lnTo>
                    <a:pt x="207169" y="135732"/>
                  </a:lnTo>
                  <a:lnTo>
                    <a:pt x="240506" y="132277"/>
                  </a:lnTo>
                  <a:cubicBezTo>
                    <a:pt x="239712" y="83858"/>
                    <a:pt x="238919" y="48612"/>
                    <a:pt x="238125" y="193"/>
                  </a:cubicBezTo>
                  <a:lnTo>
                    <a:pt x="192881" y="534"/>
                  </a:lnTo>
                  <a:cubicBezTo>
                    <a:pt x="192735" y="14590"/>
                    <a:pt x="192590" y="28645"/>
                    <a:pt x="192444" y="42701"/>
                  </a:cubicBezTo>
                  <a:lnTo>
                    <a:pt x="150019" y="42863"/>
                  </a:lnTo>
                  <a:lnTo>
                    <a:pt x="149857" y="810"/>
                  </a:lnTo>
                  <a:lnTo>
                    <a:pt x="100012" y="1086"/>
                  </a:lnTo>
                  <a:lnTo>
                    <a:pt x="100012" y="40482"/>
                  </a:lnTo>
                  <a:lnTo>
                    <a:pt x="59693" y="40919"/>
                  </a:lnTo>
                  <a:lnTo>
                    <a:pt x="59531" y="0"/>
                  </a:lnTo>
                  <a:lnTo>
                    <a:pt x="0" y="810"/>
                  </a:lnTo>
                  <a:cubicBezTo>
                    <a:pt x="794" y="46054"/>
                    <a:pt x="1587" y="90488"/>
                    <a:pt x="2381" y="135732"/>
                  </a:cubicBezTo>
                  <a:lnTo>
                    <a:pt x="35719" y="138113"/>
                  </a:lnTo>
                  <a:lnTo>
                    <a:pt x="2381" y="595313"/>
                  </a:lnTo>
                  <a:close/>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55E5528-7EAD-401E-A4D5-95A5A5DFE25F}"/>
              </a:ext>
            </a:extLst>
          </p:cNvPr>
          <p:cNvGrpSpPr/>
          <p:nvPr/>
        </p:nvGrpSpPr>
        <p:grpSpPr>
          <a:xfrm>
            <a:off x="8316996" y="2178737"/>
            <a:ext cx="2318328" cy="2318328"/>
            <a:chOff x="8316996" y="2178737"/>
            <a:chExt cx="2318328" cy="2318328"/>
          </a:xfrm>
        </p:grpSpPr>
        <p:sp>
          <p:nvSpPr>
            <p:cNvPr id="5" name="Rectangle 4"/>
            <p:cNvSpPr/>
            <p:nvPr/>
          </p:nvSpPr>
          <p:spPr bwMode="auto">
            <a:xfrm>
              <a:off x="8316996" y="2178737"/>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5" name="ContactCard_EEBD">
              <a:extLst>
                <a:ext uri="{FF2B5EF4-FFF2-40B4-BE49-F238E27FC236}">
                  <a16:creationId xmlns:a16="http://schemas.microsoft.com/office/drawing/2014/main" id="{DAE3AF3B-4152-454E-ABFB-81B761F06B9F}"/>
                </a:ext>
              </a:extLst>
            </p:cNvPr>
            <p:cNvSpPr>
              <a:spLocks noChangeAspect="1" noEditPoints="1"/>
            </p:cNvSpPr>
            <p:nvPr/>
          </p:nvSpPr>
          <p:spPr bwMode="auto">
            <a:xfrm>
              <a:off x="8992810" y="2993190"/>
              <a:ext cx="962125" cy="706023"/>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Org_ECA6">
            <a:extLst>
              <a:ext uri="{FF2B5EF4-FFF2-40B4-BE49-F238E27FC236}">
                <a16:creationId xmlns:a16="http://schemas.microsoft.com/office/drawing/2014/main" id="{EED31ADC-A940-4CDF-A25C-2EBD6689B1A9}"/>
              </a:ext>
            </a:extLst>
          </p:cNvPr>
          <p:cNvSpPr>
            <a:spLocks noChangeAspect="1" noEditPoints="1"/>
          </p:cNvSpPr>
          <p:nvPr/>
        </p:nvSpPr>
        <p:spPr bwMode="auto">
          <a:xfrm>
            <a:off x="5421871" y="2844800"/>
            <a:ext cx="985722" cy="9862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extBox 64"/>
          <p:cNvSpPr txBox="1"/>
          <p:nvPr/>
        </p:nvSpPr>
        <p:spPr>
          <a:xfrm>
            <a:off x="1612682" y="4645455"/>
            <a:ext cx="1568378"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Physical </a:t>
            </a:r>
          </a:p>
        </p:txBody>
      </p:sp>
      <p:sp>
        <p:nvSpPr>
          <p:cNvPr id="66" name="TextBox 65"/>
          <p:cNvSpPr txBox="1"/>
          <p:nvPr/>
        </p:nvSpPr>
        <p:spPr>
          <a:xfrm>
            <a:off x="8734787" y="4645455"/>
            <a:ext cx="153151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Identity </a:t>
            </a:r>
          </a:p>
        </p:txBody>
      </p:sp>
      <p:sp>
        <p:nvSpPr>
          <p:cNvPr id="67" name="TextBox 66"/>
          <p:cNvSpPr txBox="1"/>
          <p:nvPr/>
        </p:nvSpPr>
        <p:spPr>
          <a:xfrm>
            <a:off x="5096349" y="4645455"/>
            <a:ext cx="165532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Network </a:t>
            </a:r>
          </a:p>
        </p:txBody>
      </p:sp>
      <p:grpSp>
        <p:nvGrpSpPr>
          <p:cNvPr id="8" name="Group 7">
            <a:extLst>
              <a:ext uri="{FF2B5EF4-FFF2-40B4-BE49-F238E27FC236}">
                <a16:creationId xmlns:a16="http://schemas.microsoft.com/office/drawing/2014/main" id="{3FC553F6-48D6-4A6E-A1C9-1A99A386D878}"/>
              </a:ext>
            </a:extLst>
          </p:cNvPr>
          <p:cNvGrpSpPr/>
          <p:nvPr/>
        </p:nvGrpSpPr>
        <p:grpSpPr>
          <a:xfrm>
            <a:off x="3859593" y="3098800"/>
            <a:ext cx="551278" cy="508698"/>
            <a:chOff x="3859593" y="3098800"/>
            <a:chExt cx="551278" cy="508698"/>
          </a:xfrm>
        </p:grpSpPr>
        <p:sp>
          <p:nvSpPr>
            <p:cNvPr id="43" name="arrow">
              <a:extLst>
                <a:ext uri="{FF2B5EF4-FFF2-40B4-BE49-F238E27FC236}">
                  <a16:creationId xmlns:a16="http://schemas.microsoft.com/office/drawing/2014/main" id="{70B5F2CF-69D4-4204-AE44-2EA203E0B6ED}"/>
                </a:ext>
              </a:extLst>
            </p:cNvPr>
            <p:cNvSpPr>
              <a:spLocks noChangeAspect="1" noEditPoints="1"/>
            </p:cNvSpPr>
            <p:nvPr/>
          </p:nvSpPr>
          <p:spPr bwMode="auto">
            <a:xfrm>
              <a:off x="3859593" y="3098800"/>
              <a:ext cx="551278" cy="5086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a:extLst>
                <a:ext uri="{FF2B5EF4-FFF2-40B4-BE49-F238E27FC236}">
                  <a16:creationId xmlns:a16="http://schemas.microsoft.com/office/drawing/2014/main" id="{F6097628-1C8B-4CE1-8395-AB1BD1129517}"/>
                </a:ext>
              </a:extLst>
            </p:cNvPr>
            <p:cNvSpPr/>
            <p:nvPr/>
          </p:nvSpPr>
          <p:spPr bwMode="auto">
            <a:xfrm>
              <a:off x="4021015" y="3200400"/>
              <a:ext cx="128954" cy="187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45E3DBF6-4E61-48E9-817B-A8AEDE86C762}"/>
              </a:ext>
            </a:extLst>
          </p:cNvPr>
          <p:cNvGrpSpPr/>
          <p:nvPr/>
        </p:nvGrpSpPr>
        <p:grpSpPr>
          <a:xfrm>
            <a:off x="7424119" y="3083552"/>
            <a:ext cx="551278" cy="508698"/>
            <a:chOff x="7424119" y="3083552"/>
            <a:chExt cx="551278" cy="508698"/>
          </a:xfrm>
        </p:grpSpPr>
        <p:sp>
          <p:nvSpPr>
            <p:cNvPr id="44" name="arrow">
              <a:extLst>
                <a:ext uri="{FF2B5EF4-FFF2-40B4-BE49-F238E27FC236}">
                  <a16:creationId xmlns:a16="http://schemas.microsoft.com/office/drawing/2014/main" id="{E12534FA-477A-47B2-ABF9-01D32B69F79C}"/>
                </a:ext>
              </a:extLst>
            </p:cNvPr>
            <p:cNvSpPr>
              <a:spLocks noChangeAspect="1" noEditPoints="1"/>
            </p:cNvSpPr>
            <p:nvPr/>
          </p:nvSpPr>
          <p:spPr bwMode="auto">
            <a:xfrm>
              <a:off x="7424119" y="3083552"/>
              <a:ext cx="551278" cy="5086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Rectangle 8">
              <a:extLst>
                <a:ext uri="{FF2B5EF4-FFF2-40B4-BE49-F238E27FC236}">
                  <a16:creationId xmlns:a16="http://schemas.microsoft.com/office/drawing/2014/main" id="{C970E19A-9F0A-4AA8-AC7E-8541BB144570}"/>
                </a:ext>
              </a:extLst>
            </p:cNvPr>
            <p:cNvSpPr/>
            <p:nvPr/>
          </p:nvSpPr>
          <p:spPr bwMode="auto">
            <a:xfrm>
              <a:off x="7631723" y="3259015"/>
              <a:ext cx="105508" cy="1875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5E377AE2-B139-4810-9B24-FA3FC1006FCA}"/>
              </a:ext>
            </a:extLst>
          </p:cNvPr>
          <p:cNvSpPr txBox="1"/>
          <p:nvPr/>
        </p:nvSpPr>
        <p:spPr>
          <a:xfrm>
            <a:off x="1999475" y="5557608"/>
            <a:ext cx="784907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b="1" i="1">
                <a:latin typeface="Segoe UI Semibold" panose="020B0702040204020203" pitchFamily="34" charset="0"/>
                <a:cs typeface="Segoe UI Semibold" panose="020B0702040204020203" pitchFamily="34" charset="0"/>
              </a:rPr>
              <a:t>A consistent set of controls between assets and threats</a:t>
            </a:r>
          </a:p>
        </p:txBody>
      </p:sp>
    </p:spTree>
    <p:extLst>
      <p:ext uri="{BB962C8B-B14F-4D97-AF65-F5344CB8AC3E}">
        <p14:creationId xmlns:p14="http://schemas.microsoft.com/office/powerpoint/2010/main" val="330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0" grpId="0" animBg="1"/>
      <p:bldP spid="65" grpId="0"/>
      <p:bldP spid="66" grpId="0"/>
      <p:bldP spid="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Microsoft CISO workshop</a:t>
            </a:r>
          </a:p>
        </p:txBody>
      </p:sp>
      <p:sp>
        <p:nvSpPr>
          <p:cNvPr id="71" name="Rectangle 70">
            <a:extLst>
              <a:ext uri="{FF2B5EF4-FFF2-40B4-BE49-F238E27FC236}">
                <a16:creationId xmlns:a16="http://schemas.microsoft.com/office/drawing/2014/main" id="{1FF583B7-92E3-4361-A64E-39EACB652B14}"/>
              </a:ext>
            </a:extLst>
          </p:cNvPr>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p>
        </p:txBody>
      </p:sp>
      <p:sp>
        <p:nvSpPr>
          <p:cNvPr id="72" name="Partial Circle 71">
            <a:extLst>
              <a:ext uri="{FF2B5EF4-FFF2-40B4-BE49-F238E27FC236}">
                <a16:creationId xmlns:a16="http://schemas.microsoft.com/office/drawing/2014/main" id="{D6881D74-DE32-4167-A8A3-FFC4AF481502}"/>
              </a:ext>
            </a:extLst>
          </p:cNvPr>
          <p:cNvSpPr/>
          <p:nvPr/>
        </p:nvSpPr>
        <p:spPr bwMode="auto">
          <a:xfrm rot="16200000">
            <a:off x="4754332" y="1956297"/>
            <a:ext cx="2732691" cy="2833673"/>
          </a:xfrm>
          <a:prstGeom prst="pie">
            <a:avLst>
              <a:gd name="adj1" fmla="val 860281"/>
              <a:gd name="adj2" fmla="val 7407212"/>
            </a:avLst>
          </a:pr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Partial Circle 72">
            <a:extLst>
              <a:ext uri="{FF2B5EF4-FFF2-40B4-BE49-F238E27FC236}">
                <a16:creationId xmlns:a16="http://schemas.microsoft.com/office/drawing/2014/main" id="{C018250C-AFA6-4694-8C92-28B802EF9C32}"/>
              </a:ext>
            </a:extLst>
          </p:cNvPr>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Partial Circle 73">
            <a:extLst>
              <a:ext uri="{FF2B5EF4-FFF2-40B4-BE49-F238E27FC236}">
                <a16:creationId xmlns:a16="http://schemas.microsoft.com/office/drawing/2014/main" id="{065D0395-8AC5-4A6F-BD37-5DA188C483FA}"/>
              </a:ext>
            </a:extLst>
          </p:cNvPr>
          <p:cNvSpPr/>
          <p:nvPr/>
        </p:nvSpPr>
        <p:spPr bwMode="auto">
          <a:xfrm rot="1783079">
            <a:off x="4784051" y="1979156"/>
            <a:ext cx="2756890" cy="2833673"/>
          </a:xfrm>
          <a:prstGeom prst="pie">
            <a:avLst>
              <a:gd name="adj1" fmla="val 232043"/>
              <a:gd name="adj2" fmla="val 1939114"/>
            </a:avLst>
          </a:prstGeom>
          <a:solidFill>
            <a:srgbClr val="00205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Partial Circle 74">
            <a:extLst>
              <a:ext uri="{FF2B5EF4-FFF2-40B4-BE49-F238E27FC236}">
                <a16:creationId xmlns:a16="http://schemas.microsoft.com/office/drawing/2014/main" id="{5A1FC13A-C4F3-43E7-AFB1-39820D980D1D}"/>
              </a:ext>
            </a:extLst>
          </p:cNvPr>
          <p:cNvSpPr/>
          <p:nvPr/>
        </p:nvSpPr>
        <p:spPr bwMode="auto">
          <a:xfrm rot="12579446">
            <a:off x="4713626" y="1895846"/>
            <a:ext cx="2743376" cy="2874405"/>
          </a:xfrm>
          <a:prstGeom prst="pie">
            <a:avLst>
              <a:gd name="adj1" fmla="val 19640575"/>
              <a:gd name="adj2" fmla="val 2679863"/>
            </a:avLst>
          </a:prstGeom>
          <a:solidFill>
            <a:srgbClr val="00188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Partial Circle 75">
            <a:extLst>
              <a:ext uri="{FF2B5EF4-FFF2-40B4-BE49-F238E27FC236}">
                <a16:creationId xmlns:a16="http://schemas.microsoft.com/office/drawing/2014/main" id="{433A40A1-DF58-4346-BF37-437C50F328CE}"/>
              </a:ext>
            </a:extLst>
          </p:cNvPr>
          <p:cNvSpPr/>
          <p:nvPr/>
        </p:nvSpPr>
        <p:spPr bwMode="auto">
          <a:xfrm rot="12425024">
            <a:off x="4721220" y="1870332"/>
            <a:ext cx="2712774" cy="2921095"/>
          </a:xfrm>
          <a:prstGeom prst="pie">
            <a:avLst>
              <a:gd name="adj1" fmla="val 18766243"/>
              <a:gd name="adj2" fmla="val 19811294"/>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88F97FB-F11E-4D82-A826-3776B57903D6}"/>
              </a:ext>
            </a:extLst>
          </p:cNvPr>
          <p:cNvGrpSpPr/>
          <p:nvPr/>
        </p:nvGrpSpPr>
        <p:grpSpPr>
          <a:xfrm>
            <a:off x="4614227" y="1935353"/>
            <a:ext cx="2963545" cy="2959253"/>
            <a:chOff x="4614227" y="1798719"/>
            <a:chExt cx="2963545" cy="2959253"/>
          </a:xfrm>
        </p:grpSpPr>
        <p:sp>
          <p:nvSpPr>
            <p:cNvPr id="78" name="Freeform 22">
              <a:extLst>
                <a:ext uri="{FF2B5EF4-FFF2-40B4-BE49-F238E27FC236}">
                  <a16:creationId xmlns:a16="http://schemas.microsoft.com/office/drawing/2014/main" id="{78F5815B-9D6E-411B-886F-B9D8835F5C88}"/>
                </a:ext>
              </a:extLst>
            </p:cNvPr>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9" name="Freeform 23">
              <a:extLst>
                <a:ext uri="{FF2B5EF4-FFF2-40B4-BE49-F238E27FC236}">
                  <a16:creationId xmlns:a16="http://schemas.microsoft.com/office/drawing/2014/main" id="{9261DACB-5ECE-478B-A5CF-8BDB574B6152}"/>
                </a:ext>
              </a:extLst>
            </p:cNvPr>
            <p:cNvSpPr>
              <a:spLocks/>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24">
              <a:extLst>
                <a:ext uri="{FF2B5EF4-FFF2-40B4-BE49-F238E27FC236}">
                  <a16:creationId xmlns:a16="http://schemas.microsoft.com/office/drawing/2014/main" id="{8E9EABC3-BC3C-4F43-8A5B-4FBA23973C23}"/>
                </a:ext>
              </a:extLst>
            </p:cNvPr>
            <p:cNvSpPr>
              <a:spLocks/>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25">
              <a:extLst>
                <a:ext uri="{FF2B5EF4-FFF2-40B4-BE49-F238E27FC236}">
                  <a16:creationId xmlns:a16="http://schemas.microsoft.com/office/drawing/2014/main" id="{CAE3FBBE-981B-4F13-8C1B-1DE41D55EE3D}"/>
                </a:ext>
              </a:extLst>
            </p:cNvPr>
            <p:cNvSpPr>
              <a:spLocks/>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26">
              <a:extLst>
                <a:ext uri="{FF2B5EF4-FFF2-40B4-BE49-F238E27FC236}">
                  <a16:creationId xmlns:a16="http://schemas.microsoft.com/office/drawing/2014/main" id="{6FE5C676-8E31-4FDA-9761-B8B079267257}"/>
                </a:ext>
              </a:extLst>
            </p:cNvPr>
            <p:cNvSpPr>
              <a:spLocks/>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27">
              <a:extLst>
                <a:ext uri="{FF2B5EF4-FFF2-40B4-BE49-F238E27FC236}">
                  <a16:creationId xmlns:a16="http://schemas.microsoft.com/office/drawing/2014/main" id="{E90A1679-8BB1-48A5-9BD8-B20E864A9811}"/>
                </a:ext>
              </a:extLst>
            </p:cNvPr>
            <p:cNvSpPr>
              <a:spLocks/>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28">
              <a:extLst>
                <a:ext uri="{FF2B5EF4-FFF2-40B4-BE49-F238E27FC236}">
                  <a16:creationId xmlns:a16="http://schemas.microsoft.com/office/drawing/2014/main" id="{FF6D0F76-C9B2-48C8-B384-BB86B393A5B1}"/>
                </a:ext>
              </a:extLst>
            </p:cNvPr>
            <p:cNvSpPr>
              <a:spLocks/>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29">
              <a:extLst>
                <a:ext uri="{FF2B5EF4-FFF2-40B4-BE49-F238E27FC236}">
                  <a16:creationId xmlns:a16="http://schemas.microsoft.com/office/drawing/2014/main" id="{7988C645-1437-4EAC-B632-456646A5FDAF}"/>
                </a:ext>
              </a:extLst>
            </p:cNvPr>
            <p:cNvSpPr>
              <a:spLocks/>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30">
              <a:extLst>
                <a:ext uri="{FF2B5EF4-FFF2-40B4-BE49-F238E27FC236}">
                  <a16:creationId xmlns:a16="http://schemas.microsoft.com/office/drawing/2014/main" id="{0976864F-D1EC-40A9-BD91-17C25CD3A89A}"/>
                </a:ext>
              </a:extLst>
            </p:cNvPr>
            <p:cNvSpPr>
              <a:spLocks/>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31">
              <a:extLst>
                <a:ext uri="{FF2B5EF4-FFF2-40B4-BE49-F238E27FC236}">
                  <a16:creationId xmlns:a16="http://schemas.microsoft.com/office/drawing/2014/main" id="{D383D96C-D68C-4776-B70E-D7CE9A4D0CBA}"/>
                </a:ext>
              </a:extLst>
            </p:cNvPr>
            <p:cNvSpPr>
              <a:spLocks/>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32">
              <a:extLst>
                <a:ext uri="{FF2B5EF4-FFF2-40B4-BE49-F238E27FC236}">
                  <a16:creationId xmlns:a16="http://schemas.microsoft.com/office/drawing/2014/main" id="{2284486D-28DE-46CE-9A76-17F5B717B74A}"/>
                </a:ext>
              </a:extLst>
            </p:cNvPr>
            <p:cNvSpPr>
              <a:spLocks/>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33">
              <a:extLst>
                <a:ext uri="{FF2B5EF4-FFF2-40B4-BE49-F238E27FC236}">
                  <a16:creationId xmlns:a16="http://schemas.microsoft.com/office/drawing/2014/main" id="{0C92D983-3C20-44B5-97E7-AEFFE0A629E1}"/>
                </a:ext>
              </a:extLst>
            </p:cNvPr>
            <p:cNvSpPr>
              <a:spLocks/>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34">
              <a:extLst>
                <a:ext uri="{FF2B5EF4-FFF2-40B4-BE49-F238E27FC236}">
                  <a16:creationId xmlns:a16="http://schemas.microsoft.com/office/drawing/2014/main" id="{55C2DCA6-93AE-444A-8D01-9B5932D5AF3F}"/>
                </a:ext>
              </a:extLst>
            </p:cNvPr>
            <p:cNvSpPr>
              <a:spLocks/>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35">
              <a:extLst>
                <a:ext uri="{FF2B5EF4-FFF2-40B4-BE49-F238E27FC236}">
                  <a16:creationId xmlns:a16="http://schemas.microsoft.com/office/drawing/2014/main" id="{9EBE8913-04FE-4358-A28A-091BF4922994}"/>
                </a:ext>
              </a:extLst>
            </p:cNvPr>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2" name="Oval 91">
            <a:extLst>
              <a:ext uri="{FF2B5EF4-FFF2-40B4-BE49-F238E27FC236}">
                <a16:creationId xmlns:a16="http://schemas.microsoft.com/office/drawing/2014/main" id="{3A0F2505-7C3A-4E73-B855-E989FCB69074}"/>
              </a:ext>
            </a:extLst>
          </p:cNvPr>
          <p:cNvSpPr/>
          <p:nvPr/>
        </p:nvSpPr>
        <p:spPr bwMode="auto">
          <a:xfrm>
            <a:off x="5994446" y="3268454"/>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6ACEF61F-B08A-40BB-821E-AEFA8BD0B718}"/>
              </a:ext>
            </a:extLst>
          </p:cNvPr>
          <p:cNvGrpSpPr/>
          <p:nvPr/>
        </p:nvGrpSpPr>
        <p:grpSpPr>
          <a:xfrm>
            <a:off x="821690" y="2078801"/>
            <a:ext cx="3678879" cy="1352462"/>
            <a:chOff x="-4875350" y="1942167"/>
            <a:chExt cx="10749467" cy="1352462"/>
          </a:xfrm>
        </p:grpSpPr>
        <p:cxnSp>
          <p:nvCxnSpPr>
            <p:cNvPr id="94" name="Straight Connector 93">
              <a:extLst>
                <a:ext uri="{FF2B5EF4-FFF2-40B4-BE49-F238E27FC236}">
                  <a16:creationId xmlns:a16="http://schemas.microsoft.com/office/drawing/2014/main" id="{7589AA14-54AC-4B59-8E49-4FA8FEE7D4B5}"/>
                </a:ext>
              </a:extLst>
            </p:cNvPr>
            <p:cNvCxnSpPr>
              <a:cxnSpLocks/>
            </p:cNvCxnSpPr>
            <p:nvPr/>
          </p:nvCxnSpPr>
          <p:spPr>
            <a:xfrm>
              <a:off x="4042633" y="2080856"/>
              <a:ext cx="1831484" cy="1213773"/>
            </a:xfrm>
            <a:prstGeom prst="bentConnector3">
              <a:avLst>
                <a:gd name="adj1" fmla="val 50000"/>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5" name="TextBox 94">
              <a:extLst>
                <a:ext uri="{FF2B5EF4-FFF2-40B4-BE49-F238E27FC236}">
                  <a16:creationId xmlns:a16="http://schemas.microsoft.com/office/drawing/2014/main" id="{B15FB2C5-C94C-4350-926F-0646E5C0B2D2}"/>
                </a:ext>
              </a:extLst>
            </p:cNvPr>
            <p:cNvSpPr txBox="1"/>
            <p:nvPr/>
          </p:nvSpPr>
          <p:spPr>
            <a:xfrm>
              <a:off x="-4875350" y="1942167"/>
              <a:ext cx="8793023"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lumMod val="65000"/>
                    </a:schemeClr>
                  </a:solidFill>
                  <a:effectLst/>
                  <a:uLnTx/>
                  <a:uFillTx/>
                </a:rPr>
                <a:t>Kickoff and </a:t>
              </a:r>
              <a:r>
                <a:rPr kumimoji="0" lang="en-US" sz="1800" b="0" i="0" u="none" strike="noStrike" kern="0" cap="none" spc="0" normalizeH="0" baseline="0" noProof="0">
                  <a:ln>
                    <a:noFill/>
                  </a:ln>
                  <a:gradFill>
                    <a:gsLst>
                      <a:gs pos="1250">
                        <a:schemeClr val="bg1">
                          <a:lumMod val="65000"/>
                        </a:schemeClr>
                      </a:gs>
                      <a:gs pos="100000">
                        <a:schemeClr val="bg1">
                          <a:lumMod val="65000"/>
                        </a:schemeClr>
                      </a:gs>
                    </a:gsLst>
                    <a:lin ang="5400000" scaled="0"/>
                  </a:gradFill>
                  <a:effectLst/>
                  <a:uLnTx/>
                  <a:uFillTx/>
                </a:rPr>
                <a:t>introduction</a:t>
              </a:r>
            </a:p>
          </p:txBody>
        </p:sp>
      </p:grpSp>
      <p:grpSp>
        <p:nvGrpSpPr>
          <p:cNvPr id="96" name="Group 95">
            <a:extLst>
              <a:ext uri="{FF2B5EF4-FFF2-40B4-BE49-F238E27FC236}">
                <a16:creationId xmlns:a16="http://schemas.microsoft.com/office/drawing/2014/main" id="{243B6025-D298-4CB4-BB32-2AEC15974D45}"/>
              </a:ext>
            </a:extLst>
          </p:cNvPr>
          <p:cNvGrpSpPr/>
          <p:nvPr/>
        </p:nvGrpSpPr>
        <p:grpSpPr>
          <a:xfrm>
            <a:off x="5349596" y="1144486"/>
            <a:ext cx="1646542" cy="649001"/>
            <a:chOff x="5349596" y="1225973"/>
            <a:chExt cx="1646542" cy="649001"/>
          </a:xfrm>
        </p:grpSpPr>
        <p:cxnSp>
          <p:nvCxnSpPr>
            <p:cNvPr id="97" name="Straight Connector 96">
              <a:extLst>
                <a:ext uri="{FF2B5EF4-FFF2-40B4-BE49-F238E27FC236}">
                  <a16:creationId xmlns:a16="http://schemas.microsoft.com/office/drawing/2014/main" id="{19CC42D4-BDF6-4EBF-8EC6-426E72D4A885}"/>
                </a:ext>
              </a:extLst>
            </p:cNvPr>
            <p:cNvCxnSpPr>
              <a:cxnSpLocks/>
            </p:cNvCxnSpPr>
            <p:nvPr/>
          </p:nvCxnSpPr>
          <p:spPr>
            <a:xfrm>
              <a:off x="6096000" y="1597520"/>
              <a:ext cx="0" cy="277454"/>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8" name="TextBox 97">
              <a:extLst>
                <a:ext uri="{FF2B5EF4-FFF2-40B4-BE49-F238E27FC236}">
                  <a16:creationId xmlns:a16="http://schemas.microsoft.com/office/drawing/2014/main" id="{4B36942B-7354-4E22-9251-88CB3BAE0AEE}"/>
                </a:ext>
              </a:extLst>
            </p:cNvPr>
            <p:cNvSpPr txBox="1"/>
            <p:nvPr/>
          </p:nvSpPr>
          <p:spPr>
            <a:xfrm>
              <a:off x="5349596" y="1225973"/>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ctr"/>
              <a:r>
                <a:rPr lang="en-US"/>
                <a:t>Lunch</a:t>
              </a:r>
            </a:p>
          </p:txBody>
        </p:sp>
      </p:grpSp>
      <p:grpSp>
        <p:nvGrpSpPr>
          <p:cNvPr id="99" name="Group 98">
            <a:extLst>
              <a:ext uri="{FF2B5EF4-FFF2-40B4-BE49-F238E27FC236}">
                <a16:creationId xmlns:a16="http://schemas.microsoft.com/office/drawing/2014/main" id="{269F2778-BD30-4678-939B-3872E9985181}"/>
              </a:ext>
            </a:extLst>
          </p:cNvPr>
          <p:cNvGrpSpPr/>
          <p:nvPr/>
        </p:nvGrpSpPr>
        <p:grpSpPr>
          <a:xfrm>
            <a:off x="3118700" y="1284049"/>
            <a:ext cx="1859700" cy="1006607"/>
            <a:chOff x="3537831" y="1426719"/>
            <a:chExt cx="2120137" cy="1006607"/>
          </a:xfrm>
        </p:grpSpPr>
        <p:cxnSp>
          <p:nvCxnSpPr>
            <p:cNvPr id="100" name="Straight Connector 99">
              <a:extLst>
                <a:ext uri="{FF2B5EF4-FFF2-40B4-BE49-F238E27FC236}">
                  <a16:creationId xmlns:a16="http://schemas.microsoft.com/office/drawing/2014/main" id="{D0A007A3-22EC-40DF-952A-9C1B1F6450CF}"/>
                </a:ext>
              </a:extLst>
            </p:cNvPr>
            <p:cNvCxnSpPr>
              <a:cxnSpLocks/>
              <a:stCxn id="101" idx="3"/>
            </p:cNvCxnSpPr>
            <p:nvPr/>
          </p:nvCxnSpPr>
          <p:spPr>
            <a:xfrm>
              <a:off x="5184373" y="1565219"/>
              <a:ext cx="473595" cy="868107"/>
            </a:xfrm>
            <a:prstGeom prst="bentConnector2">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101" name="TextBox 100">
              <a:extLst>
                <a:ext uri="{FF2B5EF4-FFF2-40B4-BE49-F238E27FC236}">
                  <a16:creationId xmlns:a16="http://schemas.microsoft.com/office/drawing/2014/main" id="{001D6F76-A579-4603-8218-9EDFD406049A}"/>
                </a:ext>
              </a:extLst>
            </p:cNvPr>
            <p:cNvSpPr txBox="1"/>
            <p:nvPr/>
          </p:nvSpPr>
          <p:spPr>
            <a:xfrm>
              <a:off x="3537831" y="1426719"/>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Your strategy</a:t>
              </a:r>
            </a:p>
          </p:txBody>
        </p:sp>
      </p:grpSp>
      <p:grpSp>
        <p:nvGrpSpPr>
          <p:cNvPr id="102" name="Group 101">
            <a:extLst>
              <a:ext uri="{FF2B5EF4-FFF2-40B4-BE49-F238E27FC236}">
                <a16:creationId xmlns:a16="http://schemas.microsoft.com/office/drawing/2014/main" id="{08859818-1074-4970-A5C3-18CA6B1CFC0F}"/>
              </a:ext>
            </a:extLst>
          </p:cNvPr>
          <p:cNvGrpSpPr/>
          <p:nvPr/>
        </p:nvGrpSpPr>
        <p:grpSpPr>
          <a:xfrm>
            <a:off x="7438285" y="2149616"/>
            <a:ext cx="4494273" cy="553998"/>
            <a:chOff x="7438285" y="2149616"/>
            <a:chExt cx="4494273" cy="553998"/>
          </a:xfrm>
        </p:grpSpPr>
        <p:sp>
          <p:nvSpPr>
            <p:cNvPr id="103" name="TextBox 102">
              <a:extLst>
                <a:ext uri="{FF2B5EF4-FFF2-40B4-BE49-F238E27FC236}">
                  <a16:creationId xmlns:a16="http://schemas.microsoft.com/office/drawing/2014/main" id="{5454160A-A19C-4CFA-82F3-A097B5AB5ACD}"/>
                </a:ext>
              </a:extLst>
            </p:cNvPr>
            <p:cNvSpPr txBox="1"/>
            <p:nvPr/>
          </p:nvSpPr>
          <p:spPr>
            <a:xfrm>
              <a:off x="8375765" y="2149616"/>
              <a:ext cx="3556793" cy="553998"/>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b="1">
                  <a:gradFill>
                    <a:gsLst>
                      <a:gs pos="2917">
                        <a:srgbClr val="0078D4"/>
                      </a:gs>
                      <a:gs pos="97000">
                        <a:srgbClr val="0078D4"/>
                      </a:gs>
                    </a:gsLst>
                    <a:lin ang="5400000" scaled="0"/>
                  </a:gradFill>
                </a:rPr>
                <a:t>Identity and Zero Trust </a:t>
              </a:r>
              <a:br>
                <a:rPr lang="en-US" b="1">
                  <a:gradFill>
                    <a:gsLst>
                      <a:gs pos="2917">
                        <a:srgbClr val="0078D4"/>
                      </a:gs>
                      <a:gs pos="97000">
                        <a:srgbClr val="0078D4"/>
                      </a:gs>
                    </a:gsLst>
                    <a:lin ang="5400000" scaled="0"/>
                  </a:gradFill>
                </a:rPr>
              </a:br>
              <a:r>
                <a:rPr lang="en-US" b="1">
                  <a:gradFill>
                    <a:gsLst>
                      <a:gs pos="2917">
                        <a:srgbClr val="0078D4"/>
                      </a:gs>
                      <a:gs pos="97000">
                        <a:srgbClr val="0078D4"/>
                      </a:gs>
                    </a:gsLst>
                    <a:lin ang="5400000" scaled="0"/>
                  </a:gradFill>
                </a:rPr>
                <a:t>Architecture</a:t>
              </a:r>
            </a:p>
          </p:txBody>
        </p:sp>
        <p:cxnSp>
          <p:nvCxnSpPr>
            <p:cNvPr id="104" name="Straight Connector 103">
              <a:extLst>
                <a:ext uri="{FF2B5EF4-FFF2-40B4-BE49-F238E27FC236}">
                  <a16:creationId xmlns:a16="http://schemas.microsoft.com/office/drawing/2014/main" id="{62974B0A-33DE-4D34-9F39-2693FC796FE6}"/>
                </a:ext>
              </a:extLst>
            </p:cNvPr>
            <p:cNvCxnSpPr/>
            <p:nvPr/>
          </p:nvCxnSpPr>
          <p:spPr>
            <a:xfrm>
              <a:off x="7438285" y="2407230"/>
              <a:ext cx="792850" cy="0"/>
            </a:xfrm>
            <a:prstGeom prst="line">
              <a:avLst/>
            </a:prstGeom>
            <a:solidFill>
              <a:srgbClr val="FFFFFF"/>
            </a:solidFill>
            <a:ln w="57150" cap="rnd" cmpd="sng" algn="ctr">
              <a:solidFill>
                <a:srgbClr val="0078D4"/>
              </a:solidFill>
              <a:prstDash val="sysDot"/>
              <a:headEnd type="none" w="med" len="med"/>
              <a:tailEnd type="none" w="med" len="med"/>
            </a:ln>
            <a:effectLst/>
          </p:spPr>
        </p:cxnSp>
      </p:grpSp>
      <p:grpSp>
        <p:nvGrpSpPr>
          <p:cNvPr id="105" name="Group 104">
            <a:extLst>
              <a:ext uri="{FF2B5EF4-FFF2-40B4-BE49-F238E27FC236}">
                <a16:creationId xmlns:a16="http://schemas.microsoft.com/office/drawing/2014/main" id="{BA77FDB0-8C81-4AB3-A475-A8AD7E2B3F85}"/>
              </a:ext>
            </a:extLst>
          </p:cNvPr>
          <p:cNvGrpSpPr/>
          <p:nvPr/>
        </p:nvGrpSpPr>
        <p:grpSpPr>
          <a:xfrm>
            <a:off x="7724934" y="2905190"/>
            <a:ext cx="3236436" cy="276999"/>
            <a:chOff x="7724934" y="2905190"/>
            <a:chExt cx="3236436" cy="276999"/>
          </a:xfrm>
        </p:grpSpPr>
        <p:sp>
          <p:nvSpPr>
            <p:cNvPr id="106" name="TextBox 105">
              <a:extLst>
                <a:ext uri="{FF2B5EF4-FFF2-40B4-BE49-F238E27FC236}">
                  <a16:creationId xmlns:a16="http://schemas.microsoft.com/office/drawing/2014/main" id="{10C8D661-01FE-47B4-A118-02249DE56D03}"/>
                </a:ext>
              </a:extLst>
            </p:cNvPr>
            <p:cNvSpPr txBox="1"/>
            <p:nvPr/>
          </p:nvSpPr>
          <p:spPr>
            <a:xfrm>
              <a:off x="8866295" y="2905190"/>
              <a:ext cx="209507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a:solidFill>
                    <a:schemeClr val="bg1">
                      <a:lumMod val="65000"/>
                    </a:schemeClr>
                  </a:solidFill>
                </a:rPr>
                <a:t>Threat protection</a:t>
              </a:r>
            </a:p>
          </p:txBody>
        </p:sp>
        <p:cxnSp>
          <p:nvCxnSpPr>
            <p:cNvPr id="107" name="Straight Connector 106">
              <a:extLst>
                <a:ext uri="{FF2B5EF4-FFF2-40B4-BE49-F238E27FC236}">
                  <a16:creationId xmlns:a16="http://schemas.microsoft.com/office/drawing/2014/main" id="{C66B2FD0-AA07-47AA-9A24-85A73E6F920B}"/>
                </a:ext>
              </a:extLst>
            </p:cNvPr>
            <p:cNvCxnSpPr>
              <a:cxnSpLocks/>
            </p:cNvCxnSpPr>
            <p:nvPr/>
          </p:nvCxnSpPr>
          <p:spPr>
            <a:xfrm>
              <a:off x="7724934" y="3043689"/>
              <a:ext cx="1062227"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8" name="Group 107">
            <a:extLst>
              <a:ext uri="{FF2B5EF4-FFF2-40B4-BE49-F238E27FC236}">
                <a16:creationId xmlns:a16="http://schemas.microsoft.com/office/drawing/2014/main" id="{28A26D0C-905B-46B6-ADF2-C931127D9ACB}"/>
              </a:ext>
            </a:extLst>
          </p:cNvPr>
          <p:cNvGrpSpPr/>
          <p:nvPr/>
        </p:nvGrpSpPr>
        <p:grpSpPr>
          <a:xfrm>
            <a:off x="7709023" y="3842031"/>
            <a:ext cx="4974621" cy="276999"/>
            <a:chOff x="7724934" y="3680196"/>
            <a:chExt cx="4974621" cy="276999"/>
          </a:xfrm>
        </p:grpSpPr>
        <p:sp>
          <p:nvSpPr>
            <p:cNvPr id="109" name="TextBox 108">
              <a:extLst>
                <a:ext uri="{FF2B5EF4-FFF2-40B4-BE49-F238E27FC236}">
                  <a16:creationId xmlns:a16="http://schemas.microsoft.com/office/drawing/2014/main" id="{F1D9D9C7-9C97-45E7-9C92-8EB5E8A8CBC6}"/>
                </a:ext>
              </a:extLst>
            </p:cNvPr>
            <p:cNvSpPr txBox="1"/>
            <p:nvPr/>
          </p:nvSpPr>
          <p:spPr>
            <a:xfrm>
              <a:off x="8385161" y="36801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Information protection</a:t>
              </a:r>
            </a:p>
          </p:txBody>
        </p:sp>
        <p:cxnSp>
          <p:nvCxnSpPr>
            <p:cNvPr id="110" name="Straight Connector 109">
              <a:extLst>
                <a:ext uri="{FF2B5EF4-FFF2-40B4-BE49-F238E27FC236}">
                  <a16:creationId xmlns:a16="http://schemas.microsoft.com/office/drawing/2014/main" id="{5BF6518E-2764-45F6-B5D9-179B9D5ED2B3}"/>
                </a:ext>
              </a:extLst>
            </p:cNvPr>
            <p:cNvCxnSpPr>
              <a:cxnSpLocks/>
            </p:cNvCxnSpPr>
            <p:nvPr/>
          </p:nvCxnSpPr>
          <p:spPr>
            <a:xfrm>
              <a:off x="7724934" y="3815514"/>
              <a:ext cx="56536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1" name="Group 110">
            <a:extLst>
              <a:ext uri="{FF2B5EF4-FFF2-40B4-BE49-F238E27FC236}">
                <a16:creationId xmlns:a16="http://schemas.microsoft.com/office/drawing/2014/main" id="{7A1111A5-D5D4-4CEB-A284-0431A2333AD2}"/>
              </a:ext>
            </a:extLst>
          </p:cNvPr>
          <p:cNvGrpSpPr/>
          <p:nvPr/>
        </p:nvGrpSpPr>
        <p:grpSpPr>
          <a:xfrm>
            <a:off x="7327736" y="4356396"/>
            <a:ext cx="4964933" cy="276999"/>
            <a:chOff x="7348756" y="4356396"/>
            <a:chExt cx="4964933" cy="276999"/>
          </a:xfrm>
        </p:grpSpPr>
        <p:sp>
          <p:nvSpPr>
            <p:cNvPr id="112" name="TextBox 111">
              <a:extLst>
                <a:ext uri="{FF2B5EF4-FFF2-40B4-BE49-F238E27FC236}">
                  <a16:creationId xmlns:a16="http://schemas.microsoft.com/office/drawing/2014/main" id="{7D45E168-0396-446C-9B22-4A76B9C7DCC1}"/>
                </a:ext>
              </a:extLst>
            </p:cNvPr>
            <p:cNvSpPr txBox="1"/>
            <p:nvPr/>
          </p:nvSpPr>
          <p:spPr>
            <a:xfrm>
              <a:off x="7999295" y="43563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Joint planning</a:t>
              </a:r>
            </a:p>
          </p:txBody>
        </p:sp>
        <p:cxnSp>
          <p:nvCxnSpPr>
            <p:cNvPr id="113" name="Straight Connector 112">
              <a:extLst>
                <a:ext uri="{FF2B5EF4-FFF2-40B4-BE49-F238E27FC236}">
                  <a16:creationId xmlns:a16="http://schemas.microsoft.com/office/drawing/2014/main" id="{796BAD18-3EB6-42A0-B661-AD924DC71D05}"/>
                </a:ext>
              </a:extLst>
            </p:cNvPr>
            <p:cNvCxnSpPr>
              <a:cxnSpLocks/>
            </p:cNvCxnSpPr>
            <p:nvPr/>
          </p:nvCxnSpPr>
          <p:spPr>
            <a:xfrm>
              <a:off x="7348756" y="4494896"/>
              <a:ext cx="60147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4" name="Group 113">
            <a:extLst>
              <a:ext uri="{FF2B5EF4-FFF2-40B4-BE49-F238E27FC236}">
                <a16:creationId xmlns:a16="http://schemas.microsoft.com/office/drawing/2014/main" id="{3E9317F7-B40B-4966-8E31-C6ED67D07F19}"/>
              </a:ext>
            </a:extLst>
          </p:cNvPr>
          <p:cNvGrpSpPr/>
          <p:nvPr/>
        </p:nvGrpSpPr>
        <p:grpSpPr>
          <a:xfrm>
            <a:off x="6973935" y="1312651"/>
            <a:ext cx="3719462" cy="813501"/>
            <a:chOff x="6973935" y="1312651"/>
            <a:chExt cx="3719462" cy="813501"/>
          </a:xfrm>
        </p:grpSpPr>
        <p:sp>
          <p:nvSpPr>
            <p:cNvPr id="115" name="TextBox 114">
              <a:extLst>
                <a:ext uri="{FF2B5EF4-FFF2-40B4-BE49-F238E27FC236}">
                  <a16:creationId xmlns:a16="http://schemas.microsoft.com/office/drawing/2014/main" id="{9D7448E1-3976-4DE6-9CE5-6D05A310E2F8}"/>
                </a:ext>
              </a:extLst>
            </p:cNvPr>
            <p:cNvSpPr txBox="1"/>
            <p:nvPr/>
          </p:nvSpPr>
          <p:spPr>
            <a:xfrm>
              <a:off x="7834710" y="1312651"/>
              <a:ext cx="2858687" cy="553998"/>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chemeClr val="bg1">
                      <a:lumMod val="65000"/>
                    </a:schemeClr>
                  </a:solidFill>
                  <a:effectLst/>
                  <a:uLnTx/>
                  <a:uFillTx/>
                </a:defRPr>
              </a:lvl1pPr>
            </a:lstStyle>
            <a:p>
              <a:pPr algn="l"/>
              <a:r>
                <a:rPr lang="en-US"/>
                <a:t>Security management </a:t>
              </a:r>
              <a:br>
                <a:rPr lang="en-US"/>
              </a:br>
              <a:r>
                <a:rPr lang="en-US"/>
                <a:t>learnings and principles</a:t>
              </a:r>
            </a:p>
          </p:txBody>
        </p:sp>
        <p:cxnSp>
          <p:nvCxnSpPr>
            <p:cNvPr id="116" name="Connector: Elbow 115">
              <a:extLst>
                <a:ext uri="{FF2B5EF4-FFF2-40B4-BE49-F238E27FC236}">
                  <a16:creationId xmlns:a16="http://schemas.microsoft.com/office/drawing/2014/main" id="{FD502529-DBCD-499E-A26A-DBEF29D83B22}"/>
                </a:ext>
              </a:extLst>
            </p:cNvPr>
            <p:cNvCxnSpPr>
              <a:cxnSpLocks/>
            </p:cNvCxnSpPr>
            <p:nvPr/>
          </p:nvCxnSpPr>
          <p:spPr>
            <a:xfrm rot="10800000" flipV="1">
              <a:off x="6973935" y="1567066"/>
              <a:ext cx="809527" cy="559086"/>
            </a:xfrm>
            <a:prstGeom prst="bentConnector3">
              <a:avLst>
                <a:gd name="adj1" fmla="val 44490"/>
              </a:avLst>
            </a:prstGeom>
            <a:solidFill>
              <a:srgbClr val="FFFFFF"/>
            </a:solidFill>
            <a:ln w="57150" cap="rnd" cmpd="sng" algn="ctr">
              <a:solidFill>
                <a:schemeClr val="bg1">
                  <a:lumMod val="65000"/>
                </a:schemeClr>
              </a:solidFill>
              <a:prstDash val="sysDot"/>
              <a:headEnd type="none" w="med" len="med"/>
              <a:tailEnd type="none" w="med" len="med"/>
            </a:ln>
            <a:effectLst/>
          </p:spPr>
        </p:cxnSp>
      </p:grpSp>
      <p:sp>
        <p:nvSpPr>
          <p:cNvPr id="117" name="target_2" title="Icon of a target with an arrow hitting the bullseye">
            <a:extLst>
              <a:ext uri="{FF2B5EF4-FFF2-40B4-BE49-F238E27FC236}">
                <a16:creationId xmlns:a16="http://schemas.microsoft.com/office/drawing/2014/main" id="{EFF6A12A-B357-4B64-A506-BC51137646AF}"/>
              </a:ext>
            </a:extLst>
          </p:cNvPr>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 name="Group 3">
            <a:extLst>
              <a:ext uri="{FF2B5EF4-FFF2-40B4-BE49-F238E27FC236}">
                <a16:creationId xmlns:a16="http://schemas.microsoft.com/office/drawing/2014/main" id="{08292948-328C-4E79-9F49-93455566E639}"/>
              </a:ext>
            </a:extLst>
          </p:cNvPr>
          <p:cNvGrpSpPr/>
          <p:nvPr/>
        </p:nvGrpSpPr>
        <p:grpSpPr>
          <a:xfrm>
            <a:off x="8813991" y="3223661"/>
            <a:ext cx="2777140" cy="497750"/>
            <a:chOff x="8813991" y="3223661"/>
            <a:chExt cx="2777140" cy="497750"/>
          </a:xfrm>
        </p:grpSpPr>
        <p:sp>
          <p:nvSpPr>
            <p:cNvPr id="52" name="TextBox 51">
              <a:extLst>
                <a:ext uri="{FF2B5EF4-FFF2-40B4-BE49-F238E27FC236}">
                  <a16:creationId xmlns:a16="http://schemas.microsoft.com/office/drawing/2014/main" id="{BA736240-74BE-495E-A9E2-5E527F2694BC}"/>
                </a:ext>
              </a:extLst>
            </p:cNvPr>
            <p:cNvSpPr txBox="1"/>
            <p:nvPr/>
          </p:nvSpPr>
          <p:spPr>
            <a:xfrm>
              <a:off x="8813991" y="3223661"/>
              <a:ext cx="201125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a:solidFill>
                    <a:schemeClr val="bg1">
                      <a:lumMod val="65000"/>
                    </a:schemeClr>
                  </a:solidFill>
                </a:rPr>
                <a:t>(A) Identify-Protect</a:t>
              </a:r>
            </a:p>
          </p:txBody>
        </p:sp>
        <p:sp>
          <p:nvSpPr>
            <p:cNvPr id="3" name="Rectangle 2">
              <a:extLst>
                <a:ext uri="{FF2B5EF4-FFF2-40B4-BE49-F238E27FC236}">
                  <a16:creationId xmlns:a16="http://schemas.microsoft.com/office/drawing/2014/main" id="{0B34B789-C631-44D2-A962-5FA4B98199C1}"/>
                </a:ext>
              </a:extLst>
            </p:cNvPr>
            <p:cNvSpPr/>
            <p:nvPr/>
          </p:nvSpPr>
          <p:spPr>
            <a:xfrm>
              <a:off x="8836851" y="3475190"/>
              <a:ext cx="2754280" cy="246221"/>
            </a:xfrm>
            <a:prstGeom prst="rect">
              <a:avLst/>
            </a:prstGeom>
            <a:noFill/>
          </p:spPr>
          <p:txBody>
            <a:bodyPr wrap="square" lIns="0" tIns="0" rIns="0" bIns="0" rtlCol="0">
              <a:spAutoFit/>
            </a:bodyPr>
            <a:lstStyle/>
            <a:p>
              <a:r>
                <a:rPr lang="en-US" sz="1600" kern="0">
                  <a:solidFill>
                    <a:schemeClr val="bg1">
                      <a:lumMod val="65000"/>
                    </a:schemeClr>
                  </a:solidFill>
                </a:rPr>
                <a:t>(B) Detect-Respond-Recover</a:t>
              </a:r>
            </a:p>
          </p:txBody>
        </p:sp>
      </p:grpSp>
      <p:grpSp>
        <p:nvGrpSpPr>
          <p:cNvPr id="54" name="Group 53">
            <a:extLst>
              <a:ext uri="{FF2B5EF4-FFF2-40B4-BE49-F238E27FC236}">
                <a16:creationId xmlns:a16="http://schemas.microsoft.com/office/drawing/2014/main" id="{CB335C72-FBD5-4819-B7D8-A0EB4D4273B9}"/>
              </a:ext>
            </a:extLst>
          </p:cNvPr>
          <p:cNvGrpSpPr/>
          <p:nvPr/>
        </p:nvGrpSpPr>
        <p:grpSpPr>
          <a:xfrm>
            <a:off x="384559" y="3699822"/>
            <a:ext cx="4403558" cy="1406337"/>
            <a:chOff x="518087" y="2205293"/>
            <a:chExt cx="4403558" cy="1406337"/>
          </a:xfrm>
        </p:grpSpPr>
        <p:sp>
          <p:nvSpPr>
            <p:cNvPr id="55" name="Rectangle 54">
              <a:extLst>
                <a:ext uri="{FF2B5EF4-FFF2-40B4-BE49-F238E27FC236}">
                  <a16:creationId xmlns:a16="http://schemas.microsoft.com/office/drawing/2014/main" id="{F083505A-A3F0-437B-B6C1-2FD304AA7C05}"/>
                </a:ext>
              </a:extLst>
            </p:cNvPr>
            <p:cNvSpPr/>
            <p:nvPr/>
          </p:nvSpPr>
          <p:spPr bwMode="auto">
            <a:xfrm>
              <a:off x="518090" y="2216229"/>
              <a:ext cx="3897066" cy="13954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prstTxWarp prst="textNoShape">
                <a:avLst/>
              </a:prstTxWarp>
              <a:noAutofit/>
            </a:bodyPr>
            <a:lstStyle/>
            <a:p>
              <a:pPr algn="ctr" defTabSz="932472"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6" name="Rectangle 55">
              <a:extLst>
                <a:ext uri="{FF2B5EF4-FFF2-40B4-BE49-F238E27FC236}">
                  <a16:creationId xmlns:a16="http://schemas.microsoft.com/office/drawing/2014/main" id="{3326E22C-4848-40D1-8BD8-ED6A742915AE}"/>
                </a:ext>
              </a:extLst>
            </p:cNvPr>
            <p:cNvSpPr/>
            <p:nvPr/>
          </p:nvSpPr>
          <p:spPr>
            <a:xfrm>
              <a:off x="518087" y="2205293"/>
              <a:ext cx="4403558"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a:rPr>
                <a:t>Typical stakeholders</a:t>
              </a:r>
            </a:p>
            <a:p>
              <a:pPr marL="285750" lvl="1" indent="-285750" fontAlgn="ctr">
                <a:lnSpc>
                  <a:spcPct val="90000"/>
                </a:lnSpc>
                <a:buFont typeface="Arial" panose="020B0604020202020204" pitchFamily="34" charset="0"/>
                <a:buChar char="•"/>
                <a:defRPr/>
              </a:pPr>
              <a:r>
                <a:rPr lang="en-US" sz="1200" b="1">
                  <a:solidFill>
                    <a:srgbClr val="505050"/>
                  </a:solidFill>
                </a:rPr>
                <a:t>Identity Security Architects </a:t>
              </a:r>
            </a:p>
            <a:p>
              <a:pPr marL="285750" lvl="1" indent="-285750" fontAlgn="ctr">
                <a:lnSpc>
                  <a:spcPct val="90000"/>
                </a:lnSpc>
                <a:buFont typeface="Arial" panose="020B0604020202020204" pitchFamily="34" charset="0"/>
                <a:buChar char="•"/>
                <a:defRPr/>
              </a:pPr>
              <a:r>
                <a:rPr lang="en-US" sz="1200" b="1">
                  <a:solidFill>
                    <a:srgbClr val="002050">
                      <a:lumMod val="50000"/>
                      <a:lumOff val="50000"/>
                    </a:srgbClr>
                  </a:solidFill>
                </a:rPr>
                <a:t>Identity Architects </a:t>
              </a:r>
            </a:p>
            <a:p>
              <a:pPr marL="285750" lvl="1" indent="-285750" fontAlgn="ctr">
                <a:lnSpc>
                  <a:spcPct val="90000"/>
                </a:lnSpc>
                <a:buFont typeface="Arial" panose="020B0604020202020204" pitchFamily="34" charset="0"/>
                <a:buChar char="•"/>
                <a:defRPr/>
              </a:pPr>
              <a:r>
                <a:rPr lang="en-US" sz="1200" b="1">
                  <a:solidFill>
                    <a:srgbClr val="505050"/>
                  </a:solidFill>
                </a:rPr>
                <a:t>Identity Operations Teams</a:t>
              </a:r>
            </a:p>
            <a:p>
              <a:pPr marL="285750" lvl="1" indent="-285750" fontAlgn="ctr">
                <a:lnSpc>
                  <a:spcPct val="90000"/>
                </a:lnSpc>
                <a:buFont typeface="Arial" panose="020B0604020202020204" pitchFamily="34" charset="0"/>
                <a:buChar char="•"/>
                <a:defRPr/>
              </a:pPr>
              <a:r>
                <a:rPr lang="en-US" sz="1200" b="1">
                  <a:solidFill>
                    <a:srgbClr val="002050">
                      <a:lumMod val="50000"/>
                      <a:lumOff val="50000"/>
                    </a:srgbClr>
                  </a:solidFill>
                </a:rPr>
                <a:t>Collaboration/Productivity Lead</a:t>
              </a:r>
            </a:p>
          </p:txBody>
        </p:sp>
      </p:grpSp>
    </p:spTree>
    <p:extLst>
      <p:ext uri="{BB962C8B-B14F-4D97-AF65-F5344CB8AC3E}">
        <p14:creationId xmlns:p14="http://schemas.microsoft.com/office/powerpoint/2010/main" val="42924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4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400"/>
                                        <p:tgtEl>
                                          <p:spTgt spid="93"/>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400"/>
                                        <p:tgtEl>
                                          <p:spTgt spid="75"/>
                                        </p:tgtEl>
                                      </p:cBhvr>
                                    </p:animEffect>
                                  </p:childTnLst>
                                </p:cTn>
                              </p:par>
                              <p:par>
                                <p:cTn id="15" presetID="22" presetClass="entr" presetSubtype="2"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right)">
                                      <p:cBhvr>
                                        <p:cTn id="17" dur="400"/>
                                        <p:tgtEl>
                                          <p:spTgt spid="99"/>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400"/>
                                        <p:tgtEl>
                                          <p:spTgt spid="73"/>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400"/>
                                        <p:tgtEl>
                                          <p:spTgt spid="96"/>
                                        </p:tgtEl>
                                      </p:cBhvr>
                                    </p:animEffect>
                                  </p:childTnLst>
                                </p:cTn>
                              </p:par>
                            </p:childTnLst>
                          </p:cTn>
                        </p:par>
                        <p:par>
                          <p:cTn id="25" fill="hold">
                            <p:stCondLst>
                              <p:cond delay="1200"/>
                            </p:stCondLst>
                            <p:childTnLst>
                              <p:par>
                                <p:cTn id="26" presetID="10" presetClass="entr" presetSubtype="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400"/>
                                        <p:tgtEl>
                                          <p:spTgt spid="72"/>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400"/>
                                        <p:tgtEl>
                                          <p:spTgt spid="114"/>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400"/>
                                        <p:tgtEl>
                                          <p:spTgt spid="10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400"/>
                                        <p:tgtEl>
                                          <p:spTgt spid="105"/>
                                        </p:tgtEl>
                                      </p:cBhvr>
                                    </p:animEffect>
                                  </p:childTnLst>
                                </p:cTn>
                              </p:par>
                              <p:par>
                                <p:cTn id="42" presetID="22" presetClass="entr" presetSubtype="1" fill="hold" nodeType="withEffect">
                                  <p:stCondLst>
                                    <p:cond delay="250"/>
                                  </p:stCondLst>
                                  <p:childTnLst>
                                    <p:set>
                                      <p:cBhvr>
                                        <p:cTn id="43" dur="1" fill="hold">
                                          <p:stCondLst>
                                            <p:cond delay="0"/>
                                          </p:stCondLst>
                                        </p:cTn>
                                        <p:tgtEl>
                                          <p:spTgt spid="4"/>
                                        </p:tgtEl>
                                        <p:attrNameLst>
                                          <p:attrName>style.visibility</p:attrName>
                                        </p:attrNameLst>
                                      </p:cBhvr>
                                      <p:to>
                                        <p:strVal val="visible"/>
                                      </p:to>
                                    </p:set>
                                    <p:animEffect transition="in" filter="wipe(up)">
                                      <p:cBhvr>
                                        <p:cTn id="44" dur="500"/>
                                        <p:tgtEl>
                                          <p:spTgt spid="4"/>
                                        </p:tgtEl>
                                      </p:cBhvr>
                                    </p:animEffect>
                                  </p:childTnLst>
                                </p:cTn>
                              </p:par>
                            </p:childTnLst>
                          </p:cTn>
                        </p:par>
                        <p:par>
                          <p:cTn id="45" fill="hold">
                            <p:stCondLst>
                              <p:cond delay="750"/>
                            </p:stCondLst>
                            <p:childTnLst>
                              <p:par>
                                <p:cTn id="46" presetID="2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wipe(left)">
                                      <p:cBhvr>
                                        <p:cTn id="48" dur="400"/>
                                        <p:tgtEl>
                                          <p:spTgt spid="108"/>
                                        </p:tgtEl>
                                      </p:cBhvr>
                                    </p:animEffect>
                                  </p:childTnLst>
                                </p:cTn>
                              </p:par>
                            </p:childTnLst>
                          </p:cTn>
                        </p:par>
                        <p:par>
                          <p:cTn id="49" fill="hold">
                            <p:stCondLst>
                              <p:cond delay="1150"/>
                            </p:stCondLst>
                            <p:childTnLst>
                              <p:par>
                                <p:cTn id="50" presetID="10" presetClass="entr" presetSubtype="0"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400"/>
                                        <p:tgtEl>
                                          <p:spTgt spid="74"/>
                                        </p:tgtEl>
                                      </p:cBhvr>
                                    </p:animEffect>
                                  </p:childTnLst>
                                </p:cTn>
                              </p:par>
                            </p:childTnLst>
                          </p:cTn>
                        </p:par>
                        <p:par>
                          <p:cTn id="53" fill="hold">
                            <p:stCondLst>
                              <p:cond delay="1550"/>
                            </p:stCondLst>
                            <p:childTnLst>
                              <p:par>
                                <p:cTn id="54" presetID="22" presetClass="entr" presetSubtype="8"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left)">
                                      <p:cBhvr>
                                        <p:cTn id="56" dur="4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BAC2CEC-1AE4-4630-94B8-FF0FC792795A}"/>
              </a:ext>
            </a:extLst>
          </p:cNvPr>
          <p:cNvGrpSpPr/>
          <p:nvPr/>
        </p:nvGrpSpPr>
        <p:grpSpPr>
          <a:xfrm>
            <a:off x="5727486" y="3280126"/>
            <a:ext cx="1760746" cy="2678714"/>
            <a:chOff x="7035690" y="4157831"/>
            <a:chExt cx="1760746" cy="2678714"/>
          </a:xfrm>
        </p:grpSpPr>
        <p:grpSp>
          <p:nvGrpSpPr>
            <p:cNvPr id="204" name="Group 203">
              <a:extLst>
                <a:ext uri="{FF2B5EF4-FFF2-40B4-BE49-F238E27FC236}">
                  <a16:creationId xmlns:a16="http://schemas.microsoft.com/office/drawing/2014/main" id="{F172DF07-7F4E-491C-A07D-9D80871952CC}"/>
                </a:ext>
              </a:extLst>
            </p:cNvPr>
            <p:cNvGrpSpPr/>
            <p:nvPr/>
          </p:nvGrpSpPr>
          <p:grpSpPr>
            <a:xfrm>
              <a:off x="7035690" y="4157831"/>
              <a:ext cx="1760746" cy="2678714"/>
              <a:chOff x="5812599" y="4330087"/>
              <a:chExt cx="1760746" cy="2555170"/>
            </a:xfrm>
          </p:grpSpPr>
          <p:sp>
            <p:nvSpPr>
              <p:cNvPr id="245" name="Rounded Rectangle 15">
                <a:extLst>
                  <a:ext uri="{FF2B5EF4-FFF2-40B4-BE49-F238E27FC236}">
                    <a16:creationId xmlns:a16="http://schemas.microsoft.com/office/drawing/2014/main" id="{B2BBBFEF-6541-451C-8B86-AF030F2F585D}"/>
                  </a:ext>
                </a:extLst>
              </p:cNvPr>
              <p:cNvSpPr/>
              <p:nvPr/>
            </p:nvSpPr>
            <p:spPr bwMode="auto">
              <a:xfrm>
                <a:off x="5812599" y="4330087"/>
                <a:ext cx="1760746" cy="2555170"/>
              </a:xfrm>
              <a:prstGeom prst="roundRect">
                <a:avLst>
                  <a:gd name="adj" fmla="val 0"/>
                </a:avLst>
              </a:prstGeom>
              <a:solidFill>
                <a:schemeClr val="bg1"/>
              </a:solidFill>
              <a:ln w="254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chemeClr val="accent1">
                      <a:lumMod val="90000"/>
                      <a:lumOff val="10000"/>
                    </a:schemeClr>
                  </a:solidFill>
                  <a:effectLst/>
                  <a:uLnTx/>
                  <a:uFillTx/>
                  <a:ea typeface="Segoe UI" pitchFamily="34" charset="0"/>
                  <a:cs typeface="Segoe UI" pitchFamily="34" charset="0"/>
                </a:endParaRPr>
              </a:p>
            </p:txBody>
          </p:sp>
          <p:sp>
            <p:nvSpPr>
              <p:cNvPr id="254" name="Rectangle 253">
                <a:extLst>
                  <a:ext uri="{FF2B5EF4-FFF2-40B4-BE49-F238E27FC236}">
                    <a16:creationId xmlns:a16="http://schemas.microsoft.com/office/drawing/2014/main" id="{1798B62D-8C53-446B-8507-DD4BA7D81001}"/>
                  </a:ext>
                </a:extLst>
              </p:cNvPr>
              <p:cNvSpPr/>
              <p:nvPr/>
            </p:nvSpPr>
            <p:spPr>
              <a:xfrm>
                <a:off x="5876583" y="6309958"/>
                <a:ext cx="1632779" cy="273031"/>
              </a:xfrm>
              <a:prstGeom prst="rect">
                <a:avLst/>
              </a:prstGeom>
            </p:spPr>
            <p:txBody>
              <a:bodyPr wrap="square">
                <a:spAutoFit/>
              </a:bodyPr>
              <a:lstStyle/>
              <a:p>
                <a:pPr lvl="0" algn="ctr" defTabSz="932293" fontAlgn="base">
                  <a:lnSpc>
                    <a:spcPct val="90000"/>
                  </a:lnSpc>
                  <a:spcBef>
                    <a:spcPct val="0"/>
                  </a:spcBef>
                  <a:spcAft>
                    <a:spcPct val="0"/>
                  </a:spcAft>
                  <a:defRPr/>
                </a:pPr>
                <a:r>
                  <a:rPr lang="en-US" sz="1400" kern="0">
                    <a:gradFill>
                      <a:gsLst>
                        <a:gs pos="0">
                          <a:schemeClr val="accent5"/>
                        </a:gs>
                        <a:gs pos="100000">
                          <a:schemeClr val="accent5"/>
                        </a:gs>
                      </a:gsLst>
                      <a:lin ang="5400000" scaled="0"/>
                    </a:gradFill>
                    <a:latin typeface="+mj-lt"/>
                    <a:ea typeface="Segoe UI" pitchFamily="34" charset="0"/>
                    <a:cs typeface="Segoe UI" pitchFamily="34" charset="0"/>
                  </a:rPr>
                  <a:t>Devices</a:t>
                </a:r>
              </a:p>
            </p:txBody>
          </p:sp>
        </p:grpSp>
        <p:sp>
          <p:nvSpPr>
            <p:cNvPr id="163" name="UniversalApp_E8CC">
              <a:extLst>
                <a:ext uri="{FF2B5EF4-FFF2-40B4-BE49-F238E27FC236}">
                  <a16:creationId xmlns:a16="http://schemas.microsoft.com/office/drawing/2014/main" id="{A2DA1676-B2FE-4B47-821F-3BF2E4D92067}"/>
                </a:ext>
              </a:extLst>
            </p:cNvPr>
            <p:cNvSpPr>
              <a:spLocks noChangeAspect="1" noEditPoints="1"/>
            </p:cNvSpPr>
            <p:nvPr/>
          </p:nvSpPr>
          <p:spPr bwMode="auto">
            <a:xfrm>
              <a:off x="7428754" y="5544954"/>
              <a:ext cx="902873" cy="66254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5" name="Rectangle 4"/>
          <p:cNvSpPr/>
          <p:nvPr/>
        </p:nvSpPr>
        <p:spPr bwMode="auto">
          <a:xfrm>
            <a:off x="570094" y="3302442"/>
            <a:ext cx="4857061" cy="2665209"/>
          </a:xfrm>
          <a:prstGeom prst="rect">
            <a:avLst/>
          </a:prstGeom>
          <a:solidFill>
            <a:srgbClr val="EAEAEA"/>
          </a:solidFill>
          <a:ln w="25400">
            <a:solidFill>
              <a:schemeClr val="accent3"/>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Rectangle 36"/>
          <p:cNvSpPr/>
          <p:nvPr/>
        </p:nvSpPr>
        <p:spPr bwMode="auto">
          <a:xfrm>
            <a:off x="2887849" y="5767435"/>
            <a:ext cx="2215779" cy="368249"/>
          </a:xfrm>
          <a:prstGeom prst="rect">
            <a:avLst/>
          </a:prstGeom>
          <a:solidFill>
            <a:srgbClr val="EAEAEA"/>
          </a:solidFill>
          <a:ln w="25400">
            <a:solidFill>
              <a:schemeClr val="accent3"/>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33363" marR="0" lvl="0" algn="ctr" defTabSz="932293" eaLnBrk="1" fontAlgn="base" latinLnBrk="0" hangingPunct="1">
              <a:lnSpc>
                <a:spcPct val="90000"/>
              </a:lnSpc>
              <a:spcBef>
                <a:spcPct val="0"/>
              </a:spcBef>
              <a:spcAft>
                <a:spcPct val="0"/>
              </a:spcAft>
              <a:buClrTx/>
              <a:buSzTx/>
              <a:buFontTx/>
              <a:buNone/>
              <a:tabLst/>
              <a:defRPr/>
            </a:pPr>
            <a:r>
              <a:rPr kumimoji="0" lang="en-US" sz="14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Network Perimeter</a:t>
            </a:r>
          </a:p>
        </p:txBody>
      </p:sp>
      <p:grpSp>
        <p:nvGrpSpPr>
          <p:cNvPr id="253" name="Group 252"/>
          <p:cNvGrpSpPr/>
          <p:nvPr/>
        </p:nvGrpSpPr>
        <p:grpSpPr>
          <a:xfrm>
            <a:off x="4101698" y="2305769"/>
            <a:ext cx="3487822" cy="774462"/>
            <a:chOff x="4101698" y="2305769"/>
            <a:chExt cx="3487822" cy="774462"/>
          </a:xfrm>
        </p:grpSpPr>
        <p:sp>
          <p:nvSpPr>
            <p:cNvPr id="81" name="Rounded Rectangle 80"/>
            <p:cNvSpPr/>
            <p:nvPr/>
          </p:nvSpPr>
          <p:spPr bwMode="auto">
            <a:xfrm>
              <a:off x="4101698" y="2305769"/>
              <a:ext cx="3487822" cy="774462"/>
            </a:xfrm>
            <a:prstGeom prst="roundRect">
              <a:avLst>
                <a:gd name="adj" fmla="val 0"/>
              </a:avLst>
            </a:prstGeom>
            <a:solidFill>
              <a:srgbClr val="FFFFFF"/>
            </a:solidFill>
            <a:ln w="2222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R="0" indent="0" algn="r" defTabSz="932293" fontAlgn="base">
                <a:lnSpc>
                  <a:spcPct val="90000"/>
                </a:lnSpc>
                <a:spcBef>
                  <a:spcPct val="0"/>
                </a:spcBef>
                <a:spcAft>
                  <a:spcPct val="0"/>
                </a:spcAft>
                <a:buClrTx/>
                <a:buSzTx/>
                <a:buFontTx/>
                <a:buNone/>
                <a:tabLst/>
                <a:defRPr/>
              </a:pPr>
              <a:endParaRPr lang="en-US" sz="1600" b="1" kern="0">
                <a:solidFill>
                  <a:schemeClr val="accent1"/>
                </a:solidFill>
                <a:ea typeface="Segoe UI" pitchFamily="34" charset="0"/>
                <a:cs typeface="Segoe UI" pitchFamily="34" charset="0"/>
              </a:endParaRPr>
            </a:p>
          </p:txBody>
        </p:sp>
        <p:sp>
          <p:nvSpPr>
            <p:cNvPr id="97" name="Rectangle 96"/>
            <p:cNvSpPr/>
            <p:nvPr/>
          </p:nvSpPr>
          <p:spPr>
            <a:xfrm>
              <a:off x="6330373" y="2577226"/>
              <a:ext cx="1014464" cy="261610"/>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EB3C00"/>
                  </a:solidFill>
                  <a:effectLst/>
                  <a:uLnTx/>
                  <a:uFillTx/>
                  <a:latin typeface="+mj-lt"/>
                </a:rPr>
                <a:t>Office 365</a:t>
              </a:r>
            </a:p>
          </p:txBody>
        </p:sp>
        <p:sp>
          <p:nvSpPr>
            <p:cNvPr id="246" name="Rectangle 245"/>
            <p:cNvSpPr/>
            <p:nvPr/>
          </p:nvSpPr>
          <p:spPr>
            <a:xfrm>
              <a:off x="4897592" y="2791249"/>
              <a:ext cx="2670393" cy="286232"/>
            </a:xfrm>
            <a:prstGeom prst="rect">
              <a:avLst/>
            </a:prstGeom>
          </p:spPr>
          <p:txBody>
            <a:bodyPr wrap="square">
              <a:spAutoFit/>
            </a:bodyPr>
            <a:lstStyle/>
            <a:p>
              <a:pPr lvl="0" algn="r" defTabSz="932293" fontAlgn="base">
                <a:lnSpc>
                  <a:spcPct val="90000"/>
                </a:lnSpc>
                <a:spcBef>
                  <a:spcPct val="0"/>
                </a:spcBef>
                <a:spcAft>
                  <a:spcPct val="0"/>
                </a:spcAft>
                <a:defRPr/>
              </a:pPr>
              <a:r>
                <a:rPr lang="en-US" sz="1400" kern="0">
                  <a:gradFill>
                    <a:gsLst>
                      <a:gs pos="0">
                        <a:schemeClr val="accent1"/>
                      </a:gs>
                      <a:gs pos="100000">
                        <a:schemeClr val="accent1"/>
                      </a:gs>
                    </a:gsLst>
                    <a:lin ang="5400000" scaled="0"/>
                  </a:gradFill>
                  <a:latin typeface="+mj-lt"/>
                  <a:ea typeface="Segoe UI" pitchFamily="34" charset="0"/>
                  <a:cs typeface="Segoe UI" pitchFamily="34" charset="0"/>
                </a:rPr>
                <a:t>Approved Cloud Services</a:t>
              </a:r>
            </a:p>
          </p:txBody>
        </p:sp>
      </p:grpSp>
      <p:grpSp>
        <p:nvGrpSpPr>
          <p:cNvPr id="30" name="Group 29"/>
          <p:cNvGrpSpPr/>
          <p:nvPr/>
        </p:nvGrpSpPr>
        <p:grpSpPr>
          <a:xfrm>
            <a:off x="4101698" y="1490121"/>
            <a:ext cx="3484728" cy="745616"/>
            <a:chOff x="4086216" y="1611303"/>
            <a:chExt cx="3484728" cy="745616"/>
          </a:xfrm>
        </p:grpSpPr>
        <p:sp>
          <p:nvSpPr>
            <p:cNvPr id="106" name="Rounded Rectangle 105"/>
            <p:cNvSpPr/>
            <p:nvPr/>
          </p:nvSpPr>
          <p:spPr bwMode="auto">
            <a:xfrm>
              <a:off x="4086216" y="1611303"/>
              <a:ext cx="3484728" cy="745616"/>
            </a:xfrm>
            <a:prstGeom prst="roundRect">
              <a:avLst>
                <a:gd name="adj" fmla="val 0"/>
              </a:avLst>
            </a:prstGeom>
            <a:solidFill>
              <a:schemeClr val="bg1"/>
            </a:solidFill>
            <a:ln w="2222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b="1" kern="0">
                <a:solidFill>
                  <a:schemeClr val="accent1">
                    <a:lumMod val="90000"/>
                    <a:lumOff val="10000"/>
                  </a:schemeClr>
                </a:solidFill>
                <a:ea typeface="Segoe UI" pitchFamily="34" charset="0"/>
                <a:cs typeface="Segoe UI" pitchFamily="34" charset="0"/>
              </a:endParaRPr>
            </a:p>
          </p:txBody>
        </p:sp>
        <p:sp>
          <p:nvSpPr>
            <p:cNvPr id="105" name="Rectangle 104"/>
            <p:cNvSpPr/>
            <p:nvPr/>
          </p:nvSpPr>
          <p:spPr>
            <a:xfrm>
              <a:off x="6456703" y="2031499"/>
              <a:ext cx="1063112" cy="286232"/>
            </a:xfrm>
            <a:prstGeom prst="rect">
              <a:avLst/>
            </a:prstGeom>
          </p:spPr>
          <p:txBody>
            <a:bodyPr wrap="none">
              <a:spAutoFit/>
            </a:bodyPr>
            <a:lstStyle/>
            <a:p>
              <a:pPr marR="0" indent="0" algn="ctr" defTabSz="932293" fontAlgn="base">
                <a:lnSpc>
                  <a:spcPct val="90000"/>
                </a:lnSpc>
                <a:spcBef>
                  <a:spcPct val="0"/>
                </a:spcBef>
                <a:spcAft>
                  <a:spcPct val="0"/>
                </a:spcAft>
                <a:buClrTx/>
                <a:buSzTx/>
                <a:buFontTx/>
                <a:buNone/>
                <a:tabLst/>
                <a:defRPr/>
              </a:pPr>
              <a:r>
                <a:rPr lang="en-US" sz="1400" kern="0">
                  <a:gradFill>
                    <a:gsLst>
                      <a:gs pos="0">
                        <a:schemeClr val="accent5"/>
                      </a:gs>
                      <a:gs pos="100000">
                        <a:schemeClr val="accent5"/>
                      </a:gs>
                    </a:gsLst>
                    <a:lin ang="5400000" scaled="0"/>
                  </a:gradFill>
                  <a:latin typeface="+mj-lt"/>
                  <a:ea typeface="Segoe UI" pitchFamily="34" charset="0"/>
                  <a:cs typeface="Segoe UI" pitchFamily="34" charset="0"/>
                </a:rPr>
                <a:t>Shadow IT</a:t>
              </a:r>
            </a:p>
          </p:txBody>
        </p:sp>
      </p:grpSp>
      <p:sp>
        <p:nvSpPr>
          <p:cNvPr id="63" name="Title 62"/>
          <p:cNvSpPr>
            <a:spLocks noGrp="1"/>
          </p:cNvSpPr>
          <p:nvPr>
            <p:ph type="title"/>
          </p:nvPr>
        </p:nvSpPr>
        <p:spPr/>
        <p:txBody>
          <a:bodyPr/>
          <a:lstStyle/>
          <a:p>
            <a:r>
              <a:rPr lang="en-US"/>
              <a:t>Modernizing the security perimeter</a:t>
            </a:r>
          </a:p>
        </p:txBody>
      </p:sp>
      <p:sp>
        <p:nvSpPr>
          <p:cNvPr id="12" name="Freeform 40"/>
          <p:cNvSpPr>
            <a:spLocks noEditPoints="1"/>
          </p:cNvSpPr>
          <p:nvPr/>
        </p:nvSpPr>
        <p:spPr bwMode="black">
          <a:xfrm>
            <a:off x="1588086" y="1133569"/>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14" name="Freeform 40"/>
          <p:cNvSpPr>
            <a:spLocks noEditPoints="1"/>
          </p:cNvSpPr>
          <p:nvPr/>
        </p:nvSpPr>
        <p:spPr bwMode="black">
          <a:xfrm>
            <a:off x="2372554" y="1291763"/>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15" name="Freeform 40"/>
          <p:cNvSpPr>
            <a:spLocks noEditPoints="1"/>
          </p:cNvSpPr>
          <p:nvPr/>
        </p:nvSpPr>
        <p:spPr bwMode="black">
          <a:xfrm>
            <a:off x="2685135" y="1806211"/>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33" name="Rectangle 32"/>
          <p:cNvSpPr/>
          <p:nvPr/>
        </p:nvSpPr>
        <p:spPr>
          <a:xfrm>
            <a:off x="1542640" y="1777910"/>
            <a:ext cx="872355" cy="338554"/>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a typeface="Segoe UI" pitchFamily="34" charset="0"/>
                <a:cs typeface="Segoe UI" pitchFamily="34" charset="0"/>
              </a:rPr>
              <a:t>Threats</a:t>
            </a:r>
            <a:endPar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ndParaRPr>
          </a:p>
        </p:txBody>
      </p:sp>
      <p:sp>
        <p:nvSpPr>
          <p:cNvPr id="34" name="Freeform 40"/>
          <p:cNvSpPr>
            <a:spLocks noEditPoints="1"/>
          </p:cNvSpPr>
          <p:nvPr/>
        </p:nvSpPr>
        <p:spPr bwMode="black">
          <a:xfrm>
            <a:off x="2091187" y="2154390"/>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44" name="Freeform 40"/>
          <p:cNvSpPr>
            <a:spLocks noEditPoints="1"/>
          </p:cNvSpPr>
          <p:nvPr/>
        </p:nvSpPr>
        <p:spPr bwMode="black">
          <a:xfrm>
            <a:off x="2685135" y="1807356"/>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160" name="Org_ECA6">
            <a:extLst>
              <a:ext uri="{FF2B5EF4-FFF2-40B4-BE49-F238E27FC236}">
                <a16:creationId xmlns:a16="http://schemas.microsoft.com/office/drawing/2014/main" id="{07BDE3DD-09AC-4D45-B4E0-9D5D2D0EB004}"/>
              </a:ext>
            </a:extLst>
          </p:cNvPr>
          <p:cNvSpPr>
            <a:spLocks noChangeAspect="1" noEditPoints="1"/>
          </p:cNvSpPr>
          <p:nvPr/>
        </p:nvSpPr>
        <p:spPr bwMode="auto">
          <a:xfrm>
            <a:off x="2988113" y="5826873"/>
            <a:ext cx="258542" cy="25866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noEditPoints="1"/>
          </p:cNvSpPr>
          <p:nvPr/>
        </p:nvSpPr>
        <p:spPr bwMode="black">
          <a:xfrm>
            <a:off x="2091187" y="2154390"/>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53" name="Rectangle 52"/>
          <p:cNvSpPr/>
          <p:nvPr/>
        </p:nvSpPr>
        <p:spPr>
          <a:xfrm>
            <a:off x="1043896" y="1510955"/>
            <a:ext cx="1095172" cy="338554"/>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a typeface="Segoe UI" pitchFamily="34" charset="0"/>
                <a:cs typeface="Segoe UI" pitchFamily="34" charset="0"/>
              </a:rPr>
              <a:t>Persistent</a:t>
            </a:r>
            <a:endParaRPr kumimoji="0" lang="en-US" sz="1600" i="0" u="none" strike="noStrike" kern="0" cap="none" spc="0" normalizeH="0" baseline="0" noProof="0">
              <a:ln>
                <a:noFill/>
              </a:ln>
              <a:gradFill>
                <a:gsLst>
                  <a:gs pos="0">
                    <a:schemeClr val="accent4"/>
                  </a:gs>
                  <a:gs pos="100000">
                    <a:schemeClr val="accent4"/>
                  </a:gs>
                </a:gsLst>
                <a:lin ang="5400000" scaled="0"/>
              </a:gradFill>
              <a:effectLst/>
              <a:uLnTx/>
              <a:uFillTx/>
              <a:latin typeface="+mj-lt"/>
            </a:endParaRPr>
          </a:p>
        </p:txBody>
      </p:sp>
      <p:sp>
        <p:nvSpPr>
          <p:cNvPr id="58" name="Rectangle 57"/>
          <p:cNvSpPr/>
          <p:nvPr/>
        </p:nvSpPr>
        <p:spPr bwMode="auto">
          <a:xfrm>
            <a:off x="397565" y="3179168"/>
            <a:ext cx="5045370" cy="3297709"/>
          </a:xfrm>
          <a:prstGeom prst="rect">
            <a:avLst/>
          </a:prstGeom>
          <a:solidFill>
            <a:srgbClr val="EAEAEA">
              <a:alpha val="82000"/>
            </a:srgbClr>
          </a:solidFill>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Freeform 40"/>
          <p:cNvSpPr>
            <a:spLocks noEditPoints="1"/>
          </p:cNvSpPr>
          <p:nvPr/>
        </p:nvSpPr>
        <p:spPr bwMode="black">
          <a:xfrm>
            <a:off x="564753" y="1472994"/>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0" name="Freeform 40"/>
          <p:cNvSpPr>
            <a:spLocks noEditPoints="1"/>
          </p:cNvSpPr>
          <p:nvPr/>
        </p:nvSpPr>
        <p:spPr bwMode="black">
          <a:xfrm>
            <a:off x="564753" y="1472994"/>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2" name="Freeform 40"/>
          <p:cNvSpPr>
            <a:spLocks noEditPoints="1"/>
          </p:cNvSpPr>
          <p:nvPr/>
        </p:nvSpPr>
        <p:spPr bwMode="black">
          <a:xfrm>
            <a:off x="1151635" y="3786194"/>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8" name="Rounded Rectangle 67"/>
          <p:cNvSpPr/>
          <p:nvPr/>
        </p:nvSpPr>
        <p:spPr>
          <a:xfrm>
            <a:off x="7744911" y="1435386"/>
            <a:ext cx="4434354" cy="4711832"/>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225">
              <a:spcAft>
                <a:spcPts val="600"/>
              </a:spcAft>
              <a:defRPr/>
            </a:pPr>
            <a:r>
              <a:rPr lang="en-US" sz="2000" kern="0">
                <a:gradFill>
                  <a:gsLst>
                    <a:gs pos="0">
                      <a:schemeClr val="tx2"/>
                    </a:gs>
                    <a:gs pos="100000">
                      <a:schemeClr val="tx2"/>
                    </a:gs>
                  </a:gsLst>
                  <a:lin ang="5400000" scaled="1"/>
                </a:gradFill>
              </a:rPr>
              <a:t>Network protects </a:t>
            </a:r>
            <a:br>
              <a:rPr lang="en-US" sz="2000" kern="0">
                <a:gradFill>
                  <a:gsLst>
                    <a:gs pos="0">
                      <a:schemeClr val="tx2"/>
                    </a:gs>
                    <a:gs pos="100000">
                      <a:schemeClr val="tx2"/>
                    </a:gs>
                  </a:gsLst>
                  <a:lin ang="5400000" scaled="1"/>
                </a:gradFill>
              </a:rPr>
            </a:br>
            <a:r>
              <a:rPr lang="en-US" sz="2000" kern="0">
                <a:gradFill>
                  <a:gsLst>
                    <a:gs pos="0">
                      <a:schemeClr val="tx2"/>
                    </a:gs>
                    <a:gs pos="100000">
                      <a:schemeClr val="tx2"/>
                    </a:gs>
                  </a:gsLst>
                  <a:lin ang="5400000" scaled="1"/>
                </a:gradFill>
              </a:rPr>
              <a:t>against classic attacks</a:t>
            </a:r>
            <a:r>
              <a:rPr lang="en-US" sz="2400" kern="0">
                <a:gradFill>
                  <a:gsLst>
                    <a:gs pos="0">
                      <a:schemeClr val="tx2"/>
                    </a:gs>
                    <a:gs pos="100000">
                      <a:schemeClr val="tx2"/>
                    </a:gs>
                  </a:gsLst>
                  <a:lin ang="5400000" scaled="1"/>
                </a:gradFill>
              </a:rPr>
              <a:t>…</a:t>
            </a:r>
          </a:p>
          <a:p>
            <a:pPr marL="342900" lvl="0" defTabSz="914225">
              <a:spcAft>
                <a:spcPts val="600"/>
              </a:spcAft>
              <a:defRPr/>
            </a:pPr>
            <a:r>
              <a:rPr lang="en-US" sz="1600" kern="0">
                <a:gradFill>
                  <a:gsLst>
                    <a:gs pos="0">
                      <a:schemeClr val="accent4"/>
                    </a:gs>
                    <a:gs pos="100000">
                      <a:schemeClr val="accent4"/>
                    </a:gs>
                  </a:gsLst>
                  <a:lin ang="5400000" scaled="1"/>
                </a:gradFill>
              </a:rPr>
              <a:t>…but bypassed reliably with</a:t>
            </a:r>
          </a:p>
          <a:p>
            <a:pPr marL="685668" lvl="1" indent="-228556" defTabSz="914225">
              <a:spcAft>
                <a:spcPts val="600"/>
              </a:spcAft>
              <a:buFont typeface="Arial" panose="020B0604020202020204" pitchFamily="34" charset="0"/>
              <a:buChar char="•"/>
              <a:defRPr/>
            </a:pPr>
            <a:r>
              <a:rPr lang="en-US" sz="1600" kern="0">
                <a:gradFill>
                  <a:gsLst>
                    <a:gs pos="0">
                      <a:schemeClr val="accent4"/>
                    </a:gs>
                    <a:gs pos="100000">
                      <a:schemeClr val="accent4"/>
                    </a:gs>
                  </a:gsLst>
                  <a:lin ang="5400000" scaled="1"/>
                </a:gradFill>
              </a:rPr>
              <a:t>Phishing </a:t>
            </a:r>
          </a:p>
          <a:p>
            <a:pPr marL="685668" lvl="1" indent="-228556" defTabSz="914225">
              <a:spcAft>
                <a:spcPts val="600"/>
              </a:spcAft>
              <a:buFont typeface="Arial" panose="020B0604020202020204" pitchFamily="34" charset="0"/>
              <a:buChar char="•"/>
              <a:defRPr/>
            </a:pPr>
            <a:r>
              <a:rPr lang="en-US" sz="1600" kern="0">
                <a:gradFill>
                  <a:gsLst>
                    <a:gs pos="0">
                      <a:schemeClr val="accent4"/>
                    </a:gs>
                    <a:gs pos="100000">
                      <a:schemeClr val="accent4"/>
                    </a:gs>
                  </a:gsLst>
                  <a:lin ang="5400000" scaled="1"/>
                </a:gradFill>
              </a:rPr>
              <a:t>Credential theft</a:t>
            </a:r>
          </a:p>
          <a:p>
            <a:pPr marL="342900" lvl="0" indent="-228600" defTabSz="914225">
              <a:spcAft>
                <a:spcPts val="600"/>
              </a:spcAft>
              <a:buFont typeface="Segoe UI" panose="020B0502040204020203" pitchFamily="34" charset="0"/>
              <a:buChar char="+"/>
              <a:defRPr/>
            </a:pPr>
            <a:r>
              <a:rPr lang="en-US" sz="1600" kern="0">
                <a:gradFill>
                  <a:gsLst>
                    <a:gs pos="0">
                      <a:schemeClr val="tx2"/>
                    </a:gs>
                    <a:gs pos="100000">
                      <a:schemeClr val="tx2"/>
                    </a:gs>
                  </a:gsLst>
                  <a:lin ang="5400000" scaled="1"/>
                </a:gradFill>
              </a:rPr>
              <a:t>Data moving out of the network</a:t>
            </a:r>
          </a:p>
          <a:p>
            <a:pPr marL="342900" lvl="0" indent="-228600" defTabSz="914225">
              <a:spcAft>
                <a:spcPts val="600"/>
              </a:spcAft>
              <a:buFont typeface="Segoe UI" panose="020B0502040204020203" pitchFamily="34" charset="0"/>
              <a:buChar char="="/>
              <a:defRPr/>
            </a:pPr>
            <a:r>
              <a:rPr lang="en-US" sz="1600" kern="0">
                <a:gradFill>
                  <a:gsLst>
                    <a:gs pos="0">
                      <a:schemeClr val="tx2"/>
                    </a:gs>
                    <a:gs pos="100000">
                      <a:schemeClr val="tx2"/>
                    </a:gs>
                  </a:gsLst>
                  <a:lin ang="5400000" scaled="1"/>
                </a:gradFill>
              </a:rPr>
              <a:t>Critical to build modern security perimeter based on Identity</a:t>
            </a:r>
          </a:p>
          <a:p>
            <a:pPr marL="571500" lvl="1" indent="-228600" defTabSz="914225">
              <a:spcAft>
                <a:spcPts val="600"/>
              </a:spcAft>
              <a:buFont typeface="Wingdings" panose="05000000000000000000" pitchFamily="2" charset="2"/>
              <a:buChar char="§"/>
              <a:defRPr/>
            </a:pPr>
            <a:r>
              <a:rPr lang="en-US" sz="1600" i="1" kern="0">
                <a:gradFill>
                  <a:gsLst>
                    <a:gs pos="0">
                      <a:schemeClr val="tx2"/>
                    </a:gs>
                    <a:gs pos="100000">
                      <a:schemeClr val="tx2"/>
                    </a:gs>
                  </a:gsLst>
                  <a:lin ang="5400000" scaled="1"/>
                </a:gradFill>
              </a:rPr>
              <a:t>Identity</a:t>
            </a:r>
            <a:r>
              <a:rPr lang="en-US" sz="1600" i="1" kern="0" spc="-100">
                <a:gradFill>
                  <a:gsLst>
                    <a:gs pos="0">
                      <a:schemeClr val="tx2"/>
                    </a:gs>
                    <a:gs pos="100000">
                      <a:schemeClr val="tx2"/>
                    </a:gs>
                  </a:gsLst>
                  <a:lin ang="5400000" scaled="1"/>
                </a:gradFill>
              </a:rPr>
              <a:t> and </a:t>
            </a:r>
            <a:r>
              <a:rPr lang="en-US" sz="1600" i="1" kern="0">
                <a:gradFill>
                  <a:gsLst>
                    <a:gs pos="0">
                      <a:schemeClr val="tx2"/>
                    </a:gs>
                    <a:gs pos="100000">
                      <a:schemeClr val="tx2"/>
                    </a:gs>
                  </a:gsLst>
                  <a:lin ang="5400000" scaled="1"/>
                </a:gradFill>
              </a:rPr>
              <a:t>Access Management </a:t>
            </a:r>
            <a:br>
              <a:rPr lang="en-US" sz="1600" kern="0" spc="-100">
                <a:gradFill>
                  <a:gsLst>
                    <a:gs pos="0">
                      <a:schemeClr val="tx2"/>
                    </a:gs>
                    <a:gs pos="100000">
                      <a:schemeClr val="tx2"/>
                    </a:gs>
                  </a:gsLst>
                  <a:lin ang="5400000" scaled="1"/>
                </a:gradFill>
              </a:rPr>
            </a:br>
            <a:r>
              <a:rPr lang="en-US" sz="1600" kern="0" spc="-100">
                <a:gradFill>
                  <a:gsLst>
                    <a:gs pos="0">
                      <a:schemeClr val="tx2"/>
                    </a:gs>
                    <a:gs pos="100000">
                      <a:schemeClr val="tx2"/>
                    </a:gs>
                  </a:gsLst>
                  <a:lin ang="5400000" scaled="1"/>
                </a:gradFill>
              </a:rPr>
              <a:t>Strong Authentication + Monitoring and enforcement of  policies</a:t>
            </a:r>
          </a:p>
          <a:p>
            <a:pPr marL="571500" lvl="1" indent="-228600" defTabSz="914225">
              <a:spcAft>
                <a:spcPts val="600"/>
              </a:spcAft>
              <a:buFont typeface="Wingdings" panose="05000000000000000000" pitchFamily="2" charset="2"/>
              <a:buChar char="§"/>
              <a:defRPr/>
            </a:pPr>
            <a:r>
              <a:rPr lang="en-US" sz="1600" i="1" kern="0">
                <a:gradFill>
                  <a:gsLst>
                    <a:gs pos="0">
                      <a:schemeClr val="tx2"/>
                    </a:gs>
                    <a:gs pos="100000">
                      <a:schemeClr val="tx2"/>
                    </a:gs>
                  </a:gsLst>
                  <a:lin ang="5400000" scaled="1"/>
                </a:gradFill>
              </a:rPr>
              <a:t>Strength from Hardware &amp; Intelligence</a:t>
            </a:r>
            <a:r>
              <a:rPr lang="en-US" sz="1600" kern="0" spc="-100">
                <a:gradFill>
                  <a:gsLst>
                    <a:gs pos="0">
                      <a:schemeClr val="tx2"/>
                    </a:gs>
                    <a:gs pos="100000">
                      <a:schemeClr val="tx2"/>
                    </a:gs>
                  </a:gsLst>
                  <a:lin ang="5400000" scaled="1"/>
                </a:gradFill>
              </a:rPr>
              <a:t>–</a:t>
            </a:r>
            <a:br>
              <a:rPr lang="en-US" sz="1600" kern="0">
                <a:gradFill>
                  <a:gsLst>
                    <a:gs pos="0">
                      <a:schemeClr val="tx2"/>
                    </a:gs>
                    <a:gs pos="100000">
                      <a:schemeClr val="tx2"/>
                    </a:gs>
                  </a:gsLst>
                  <a:lin ang="5400000" scaled="1"/>
                </a:gradFill>
              </a:rPr>
            </a:br>
            <a:r>
              <a:rPr lang="en-US" sz="1600" kern="0">
                <a:gradFill>
                  <a:gsLst>
                    <a:gs pos="0">
                      <a:schemeClr val="tx2"/>
                    </a:gs>
                    <a:gs pos="100000">
                      <a:schemeClr val="tx2"/>
                    </a:gs>
                  </a:gsLst>
                  <a:lin ang="5400000" scaled="1"/>
                </a:gradFill>
              </a:rPr>
              <a:t>Auth &amp; Access should consider device status, compromised credentials, &amp; other threat intelligence</a:t>
            </a:r>
            <a:endParaRPr lang="en-US" sz="1600" b="1" kern="0">
              <a:gradFill>
                <a:gsLst>
                  <a:gs pos="0">
                    <a:schemeClr val="tx2"/>
                  </a:gs>
                  <a:gs pos="100000">
                    <a:schemeClr val="tx2"/>
                  </a:gs>
                </a:gsLst>
                <a:lin ang="5400000" scaled="1"/>
              </a:gradFill>
            </a:endParaRPr>
          </a:p>
        </p:txBody>
      </p:sp>
      <p:cxnSp>
        <p:nvCxnSpPr>
          <p:cNvPr id="71" name="Straight Arrow Connector 70"/>
          <p:cNvCxnSpPr/>
          <p:nvPr/>
        </p:nvCxnSpPr>
        <p:spPr>
          <a:xfrm>
            <a:off x="1355254" y="2500746"/>
            <a:ext cx="1" cy="1270421"/>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1447382" y="4323702"/>
            <a:ext cx="102121" cy="433020"/>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150731" y="2500384"/>
            <a:ext cx="1737117" cy="2228830"/>
            <a:chOff x="7321371" y="5432570"/>
            <a:chExt cx="1737364" cy="2229146"/>
          </a:xfrm>
          <a:solidFill>
            <a:srgbClr val="EAEAEA">
              <a:alpha val="80000"/>
            </a:srgbClr>
          </a:solidFill>
        </p:grpSpPr>
        <p:sp>
          <p:nvSpPr>
            <p:cNvPr id="90" name="Freeform 40"/>
            <p:cNvSpPr>
              <a:spLocks noEditPoints="1"/>
            </p:cNvSpPr>
            <p:nvPr/>
          </p:nvSpPr>
          <p:spPr bwMode="black">
            <a:xfrm>
              <a:off x="7321371" y="6718201"/>
              <a:ext cx="407297" cy="40729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grpFill/>
            <a:ln>
              <a:solidFill>
                <a:srgbClr val="EAEAEA">
                  <a:alpha val="80000"/>
                </a:srgbClr>
              </a:solid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cxnSp>
          <p:nvCxnSpPr>
            <p:cNvPr id="91" name="Straight Arrow Connector 90"/>
            <p:cNvCxnSpPr/>
            <p:nvPr/>
          </p:nvCxnSpPr>
          <p:spPr>
            <a:xfrm>
              <a:off x="7525019" y="5432570"/>
              <a:ext cx="1" cy="1270602"/>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7757883" y="6963506"/>
              <a:ext cx="1300852" cy="249453"/>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7336469" y="7140528"/>
              <a:ext cx="120698" cy="521188"/>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7684400" y="7068079"/>
              <a:ext cx="243784" cy="176888"/>
            </a:xfrm>
            <a:prstGeom prst="straightConnector1">
              <a:avLst/>
            </a:prstGeom>
            <a:grpFill/>
            <a:ln w="19050">
              <a:solidFill>
                <a:srgbClr val="EAEAEA">
                  <a:alpha val="80000"/>
                </a:srgb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3854888" y="3585187"/>
            <a:ext cx="1527955" cy="369332"/>
          </a:xfrm>
          <a:prstGeom prst="rect">
            <a:avLst/>
          </a:prstGeom>
          <a:noFill/>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Resources</a:t>
            </a:r>
            <a:endParaRPr kumimoji="0" lang="en-US" sz="1800" i="0" u="none" strike="noStrike" kern="0" cap="none" spc="0" normalizeH="0" baseline="0" noProof="0">
              <a:ln>
                <a:noFill/>
              </a:ln>
              <a:gradFill>
                <a:gsLst>
                  <a:gs pos="0">
                    <a:schemeClr val="accent3"/>
                  </a:gs>
                  <a:gs pos="100000">
                    <a:schemeClr val="accent3"/>
                  </a:gs>
                </a:gsLst>
                <a:lin ang="5400000" scaled="0"/>
              </a:gradFill>
              <a:effectLst/>
              <a:uLnTx/>
              <a:uFillTx/>
              <a:latin typeface="+mj-lt"/>
            </a:endParaRPr>
          </a:p>
        </p:txBody>
      </p:sp>
      <p:sp>
        <p:nvSpPr>
          <p:cNvPr id="11" name="Freeform 40"/>
          <p:cNvSpPr>
            <a:spLocks noEditPoints="1"/>
          </p:cNvSpPr>
          <p:nvPr/>
        </p:nvSpPr>
        <p:spPr bwMode="black">
          <a:xfrm>
            <a:off x="1151635" y="2079492"/>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43" name="Freeform 40"/>
          <p:cNvSpPr>
            <a:spLocks noEditPoints="1"/>
          </p:cNvSpPr>
          <p:nvPr/>
        </p:nvSpPr>
        <p:spPr bwMode="black">
          <a:xfrm>
            <a:off x="1151635" y="2079492"/>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sp>
        <p:nvSpPr>
          <p:cNvPr id="61" name="Freeform 40"/>
          <p:cNvSpPr>
            <a:spLocks noEditPoints="1"/>
          </p:cNvSpPr>
          <p:nvPr/>
        </p:nvSpPr>
        <p:spPr bwMode="black">
          <a:xfrm>
            <a:off x="1151635" y="2079492"/>
            <a:ext cx="407239" cy="407240"/>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accent4"/>
          </a:solidFill>
          <a:ln>
            <a:noFill/>
          </a:ln>
        </p:spPr>
        <p:txBody>
          <a:bodyPr vert="horz" wrap="square" lIns="91408" tIns="45704" rIns="91408" bIns="4570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endParaRPr>
          </a:p>
        </p:txBody>
      </p:sp>
      <p:cxnSp>
        <p:nvCxnSpPr>
          <p:cNvPr id="182" name="Straight Arrow Connector 181"/>
          <p:cNvCxnSpPr/>
          <p:nvPr/>
        </p:nvCxnSpPr>
        <p:spPr>
          <a:xfrm flipV="1">
            <a:off x="2140415" y="4049858"/>
            <a:ext cx="497529" cy="98537"/>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2194665" y="4266285"/>
            <a:ext cx="1658987" cy="168278"/>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1905571" y="4316295"/>
            <a:ext cx="351867" cy="692887"/>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2069848" y="4311813"/>
            <a:ext cx="1458796" cy="834643"/>
          </a:xfrm>
          <a:prstGeom prst="straightConnector1">
            <a:avLst/>
          </a:prstGeom>
          <a:ln w="19050" cap="rnd">
            <a:solidFill>
              <a:schemeClr val="accent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ounded Rectangle 2"/>
          <p:cNvSpPr/>
          <p:nvPr/>
        </p:nvSpPr>
        <p:spPr bwMode="auto">
          <a:xfrm rot="5400000">
            <a:off x="1647825" y="280034"/>
            <a:ext cx="4735831" cy="7162801"/>
          </a:xfrm>
          <a:custGeom>
            <a:avLst/>
            <a:gdLst>
              <a:gd name="connsiteX0" fmla="*/ 0 w 4732018"/>
              <a:gd name="connsiteY0" fmla="*/ 0 h 7156715"/>
              <a:gd name="connsiteX1" fmla="*/ 4732018 w 4732018"/>
              <a:gd name="connsiteY1" fmla="*/ 0 h 7156715"/>
              <a:gd name="connsiteX2" fmla="*/ 4732018 w 4732018"/>
              <a:gd name="connsiteY2" fmla="*/ 7156715 h 7156715"/>
              <a:gd name="connsiteX3" fmla="*/ 0 w 4732018"/>
              <a:gd name="connsiteY3" fmla="*/ 7156715 h 7156715"/>
              <a:gd name="connsiteX4" fmla="*/ 0 w 4732018"/>
              <a:gd name="connsiteY4" fmla="*/ 0 h 7156715"/>
              <a:gd name="connsiteX0" fmla="*/ 3 w 4732021"/>
              <a:gd name="connsiteY0" fmla="*/ 0 h 7156715"/>
              <a:gd name="connsiteX1" fmla="*/ 4732021 w 4732021"/>
              <a:gd name="connsiteY1" fmla="*/ 0 h 7156715"/>
              <a:gd name="connsiteX2" fmla="*/ 4732021 w 4732021"/>
              <a:gd name="connsiteY2" fmla="*/ 7156715 h 7156715"/>
              <a:gd name="connsiteX3" fmla="*/ 3 w 4732021"/>
              <a:gd name="connsiteY3" fmla="*/ 7156715 h 7156715"/>
              <a:gd name="connsiteX4" fmla="*/ 0 w 4732021"/>
              <a:gd name="connsiteY4" fmla="*/ 3497582 h 7156715"/>
              <a:gd name="connsiteX5" fmla="*/ 3 w 4732021"/>
              <a:gd name="connsiteY5" fmla="*/ 0 h 7156715"/>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1257303 w 4732021"/>
              <a:gd name="connsiteY4" fmla="*/ 3491495 h 7162801"/>
              <a:gd name="connsiteX5" fmla="*/ 0 w 4732021"/>
              <a:gd name="connsiteY5" fmla="*/ 3497582 h 7162801"/>
              <a:gd name="connsiteX6" fmla="*/ 3 w 4732021"/>
              <a:gd name="connsiteY6"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5831"/>
              <a:gd name="connsiteY0" fmla="*/ 0 h 7162801"/>
              <a:gd name="connsiteX1" fmla="*/ 1725931 w 4735831"/>
              <a:gd name="connsiteY1" fmla="*/ 5716 h 7162801"/>
              <a:gd name="connsiteX2" fmla="*/ 4732021 w 4735831"/>
              <a:gd name="connsiteY2" fmla="*/ 0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 name="connsiteX0" fmla="*/ 3 w 4735831"/>
              <a:gd name="connsiteY0" fmla="*/ 0 h 7162801"/>
              <a:gd name="connsiteX1" fmla="*/ 1725931 w 4735831"/>
              <a:gd name="connsiteY1" fmla="*/ 5716 h 7162801"/>
              <a:gd name="connsiteX2" fmla="*/ 1722121 w 4735831"/>
              <a:gd name="connsiteY2" fmla="*/ 962025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5831" h="7162801">
                <a:moveTo>
                  <a:pt x="3" y="0"/>
                </a:moveTo>
                <a:lnTo>
                  <a:pt x="1725931" y="5716"/>
                </a:lnTo>
                <a:lnTo>
                  <a:pt x="1722121" y="962025"/>
                </a:lnTo>
                <a:lnTo>
                  <a:pt x="4735831" y="939166"/>
                </a:lnTo>
                <a:lnTo>
                  <a:pt x="4732021" y="7156715"/>
                </a:lnTo>
                <a:lnTo>
                  <a:pt x="1272541" y="7162801"/>
                </a:lnTo>
                <a:cubicBezTo>
                  <a:pt x="1267462" y="5939032"/>
                  <a:pt x="1262382" y="4715264"/>
                  <a:pt x="1257303" y="3491495"/>
                </a:cubicBezTo>
                <a:lnTo>
                  <a:pt x="0" y="3497582"/>
                </a:lnTo>
                <a:cubicBezTo>
                  <a:pt x="1" y="2331721"/>
                  <a:pt x="2" y="1165861"/>
                  <a:pt x="3" y="0"/>
                </a:cubicBezTo>
                <a:close/>
              </a:path>
            </a:pathLst>
          </a:custGeom>
          <a:solidFill>
            <a:schemeClr val="accent3">
              <a:alpha val="8000"/>
            </a:schemeClr>
          </a:solidFill>
          <a:ln w="28575" cap="rnd" cmpd="sng" algn="ctr">
            <a:solidFill>
              <a:schemeClr val="accent3"/>
            </a:solidFill>
            <a:prstDash val="sysDot"/>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i="1" kern="0">
              <a:gradFill>
                <a:gsLst>
                  <a:gs pos="0">
                    <a:srgbClr val="FFFFFF"/>
                  </a:gs>
                  <a:gs pos="100000">
                    <a:srgbClr val="FFFFFF"/>
                  </a:gs>
                </a:gsLst>
                <a:lin ang="5400000" scaled="0"/>
              </a:gradFill>
              <a:latin typeface="Segoe UI"/>
            </a:endParaRPr>
          </a:p>
        </p:txBody>
      </p:sp>
      <p:grpSp>
        <p:nvGrpSpPr>
          <p:cNvPr id="4" name="Group 3"/>
          <p:cNvGrpSpPr/>
          <p:nvPr/>
        </p:nvGrpSpPr>
        <p:grpSpPr>
          <a:xfrm>
            <a:off x="1043895" y="2572544"/>
            <a:ext cx="2238037" cy="380805"/>
            <a:chOff x="896171" y="2572544"/>
            <a:chExt cx="2438400" cy="380805"/>
          </a:xfrm>
        </p:grpSpPr>
        <p:sp>
          <p:nvSpPr>
            <p:cNvPr id="38" name="Rectangle 37"/>
            <p:cNvSpPr/>
            <p:nvPr/>
          </p:nvSpPr>
          <p:spPr bwMode="auto">
            <a:xfrm>
              <a:off x="896171" y="2572544"/>
              <a:ext cx="2438400" cy="368249"/>
            </a:xfrm>
            <a:prstGeom prst="rect">
              <a:avLst/>
            </a:prstGeom>
            <a:solidFill>
              <a:srgbClr val="EAEAEA"/>
            </a:solidFill>
            <a:ln w="25400">
              <a:solidFill>
                <a:schemeClr val="accent3"/>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900" marR="0" lvl="0" algn="ctr" defTabSz="932293" eaLnBrk="1" fontAlgn="base" latinLnBrk="0" hangingPunct="1">
                <a:lnSpc>
                  <a:spcPct val="90000"/>
                </a:lnSpc>
                <a:spcBef>
                  <a:spcPct val="0"/>
                </a:spcBef>
                <a:spcAft>
                  <a:spcPct val="0"/>
                </a:spcAft>
                <a:buClrTx/>
                <a:buSzTx/>
                <a:buFontTx/>
                <a:buNone/>
                <a:tabLst>
                  <a:tab pos="342900" algn="l"/>
                </a:tabLst>
                <a:defRPr/>
              </a:pPr>
              <a:r>
                <a:rPr kumimoji="0" lang="en-US" sz="14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Identity </a:t>
              </a:r>
              <a:r>
                <a:rPr lang="en-US" sz="1400" kern="0">
                  <a:gradFill>
                    <a:gsLst>
                      <a:gs pos="0">
                        <a:schemeClr val="accent3"/>
                      </a:gs>
                      <a:gs pos="100000">
                        <a:schemeClr val="accent3"/>
                      </a:gs>
                    </a:gsLst>
                    <a:lin ang="5400000" scaled="0"/>
                  </a:gradFill>
                  <a:latin typeface="+mj-lt"/>
                  <a:ea typeface="Segoe UI" pitchFamily="34" charset="0"/>
                  <a:cs typeface="Segoe UI" pitchFamily="34" charset="0"/>
                </a:rPr>
                <a:t>P</a:t>
              </a:r>
              <a:r>
                <a:rPr kumimoji="0" lang="en-US" sz="1400" i="0" u="none" strike="noStrike" kern="0" cap="none" spc="0" normalizeH="0" baseline="0" noProof="0" err="1">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rPr>
                <a:t>erimeter</a:t>
              </a:r>
              <a:endParaRPr kumimoji="0" lang="en-US" sz="1400" i="0" u="none" strike="noStrike" kern="0" cap="none" spc="0" normalizeH="0" baseline="0" noProof="0">
                <a:ln>
                  <a:noFill/>
                </a:ln>
                <a:gradFill>
                  <a:gsLst>
                    <a:gs pos="0">
                      <a:schemeClr val="accent3"/>
                    </a:gs>
                    <a:gs pos="100000">
                      <a:schemeClr val="accent3"/>
                    </a:gs>
                  </a:gsLst>
                  <a:lin ang="5400000" scaled="0"/>
                </a:gradFill>
                <a:effectLst/>
                <a:uLnTx/>
                <a:uFillTx/>
                <a:latin typeface="+mj-lt"/>
                <a:ea typeface="Segoe UI" pitchFamily="34" charset="0"/>
                <a:cs typeface="Segoe UI" pitchFamily="34" charset="0"/>
              </a:endParaRPr>
            </a:p>
          </p:txBody>
        </p:sp>
        <p:sp>
          <p:nvSpPr>
            <p:cNvPr id="148" name="AutoShape 3"/>
            <p:cNvSpPr>
              <a:spLocks noChangeAspect="1" noChangeArrowheads="1" noTextEdit="1"/>
            </p:cNvSpPr>
            <p:nvPr/>
          </p:nvSpPr>
          <p:spPr bwMode="auto">
            <a:xfrm>
              <a:off x="1014706" y="2707865"/>
              <a:ext cx="397264" cy="245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59" name="ContactCard_EEBD">
            <a:extLst>
              <a:ext uri="{FF2B5EF4-FFF2-40B4-BE49-F238E27FC236}">
                <a16:creationId xmlns:a16="http://schemas.microsoft.com/office/drawing/2014/main" id="{57B9633A-4366-44A3-AB15-CB6D85FF751C}"/>
              </a:ext>
            </a:extLst>
          </p:cNvPr>
          <p:cNvSpPr>
            <a:spLocks noChangeAspect="1" noEditPoints="1"/>
          </p:cNvSpPr>
          <p:nvPr/>
        </p:nvSpPr>
        <p:spPr bwMode="auto">
          <a:xfrm>
            <a:off x="1151745" y="2628473"/>
            <a:ext cx="349391" cy="256389"/>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aptop_E770">
            <a:extLst>
              <a:ext uri="{FF2B5EF4-FFF2-40B4-BE49-F238E27FC236}">
                <a16:creationId xmlns:a16="http://schemas.microsoft.com/office/drawing/2014/main" id="{52A216F0-28EF-42B4-B2A8-62D1AC96C177}"/>
              </a:ext>
            </a:extLst>
          </p:cNvPr>
          <p:cNvSpPr>
            <a:spLocks noChangeAspect="1" noEditPoints="1"/>
          </p:cNvSpPr>
          <p:nvPr/>
        </p:nvSpPr>
        <p:spPr bwMode="auto">
          <a:xfrm>
            <a:off x="1494968" y="3848101"/>
            <a:ext cx="640978" cy="4277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8E01C4D6-DAB8-4736-A6FD-888DE87F1E89}"/>
              </a:ext>
            </a:extLst>
          </p:cNvPr>
          <p:cNvGrpSpPr/>
          <p:nvPr/>
        </p:nvGrpSpPr>
        <p:grpSpPr>
          <a:xfrm>
            <a:off x="2698356" y="3790175"/>
            <a:ext cx="549669" cy="438925"/>
            <a:chOff x="-1044969" y="4275950"/>
            <a:chExt cx="549669" cy="438925"/>
          </a:xfrm>
        </p:grpSpPr>
        <p:grpSp>
          <p:nvGrpSpPr>
            <p:cNvPr id="7" name="Group 6">
              <a:extLst>
                <a:ext uri="{FF2B5EF4-FFF2-40B4-BE49-F238E27FC236}">
                  <a16:creationId xmlns:a16="http://schemas.microsoft.com/office/drawing/2014/main" id="{F48B1898-4D17-40F7-A1EC-E90406F875A4}"/>
                </a:ext>
              </a:extLst>
            </p:cNvPr>
            <p:cNvGrpSpPr/>
            <p:nvPr/>
          </p:nvGrpSpPr>
          <p:grpSpPr>
            <a:xfrm>
              <a:off x="-1044969" y="4275950"/>
              <a:ext cx="459401" cy="365760"/>
              <a:chOff x="-1445019" y="4828400"/>
              <a:chExt cx="459401" cy="365760"/>
            </a:xfrm>
          </p:grpSpPr>
          <p:sp>
            <p:nvSpPr>
              <p:cNvPr id="171" name="Browser">
                <a:extLst>
                  <a:ext uri="{FF2B5EF4-FFF2-40B4-BE49-F238E27FC236}">
                    <a16:creationId xmlns:a16="http://schemas.microsoft.com/office/drawing/2014/main" id="{31178AB7-7872-40A3-84A2-9EEDD4D2A531}"/>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38" name="Browser">
                <a:extLst>
                  <a:ext uri="{FF2B5EF4-FFF2-40B4-BE49-F238E27FC236}">
                    <a16:creationId xmlns:a16="http://schemas.microsoft.com/office/drawing/2014/main" id="{33514DC5-6F67-485F-BFD3-1B540A81B7D9}"/>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39" name="BarChartVertical_E9EC">
                <a:extLst>
                  <a:ext uri="{FF2B5EF4-FFF2-40B4-BE49-F238E27FC236}">
                    <a16:creationId xmlns:a16="http://schemas.microsoft.com/office/drawing/2014/main" id="{CE899546-3E5D-42E5-967A-4450F384647D}"/>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3" name="Group 12">
              <a:extLst>
                <a:ext uri="{FF2B5EF4-FFF2-40B4-BE49-F238E27FC236}">
                  <a16:creationId xmlns:a16="http://schemas.microsoft.com/office/drawing/2014/main" id="{0E8B9CBA-8928-4AE8-8385-6236713A2397}"/>
                </a:ext>
              </a:extLst>
            </p:cNvPr>
            <p:cNvGrpSpPr/>
            <p:nvPr/>
          </p:nvGrpSpPr>
          <p:grpSpPr>
            <a:xfrm>
              <a:off x="-698500" y="4511675"/>
              <a:ext cx="203200" cy="203200"/>
              <a:chOff x="-698500" y="4762500"/>
              <a:chExt cx="317500" cy="317500"/>
            </a:xfrm>
          </p:grpSpPr>
          <p:sp>
            <p:nvSpPr>
              <p:cNvPr id="8" name="Oval 7">
                <a:extLst>
                  <a:ext uri="{FF2B5EF4-FFF2-40B4-BE49-F238E27FC236}">
                    <a16:creationId xmlns:a16="http://schemas.microsoft.com/office/drawing/2014/main" id="{E8324498-DB1B-4EB5-980D-6703BE65FB5D}"/>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1" name="Money_3">
                <a:extLst>
                  <a:ext uri="{FF2B5EF4-FFF2-40B4-BE49-F238E27FC236}">
                    <a16:creationId xmlns:a16="http://schemas.microsoft.com/office/drawing/2014/main" id="{8C3F748D-6EA7-45BB-BE90-D0E7EE5119A6}"/>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2" name="Group 21">
            <a:extLst>
              <a:ext uri="{FF2B5EF4-FFF2-40B4-BE49-F238E27FC236}">
                <a16:creationId xmlns:a16="http://schemas.microsoft.com/office/drawing/2014/main" id="{3AB45218-32CA-4A3F-A9B7-C03E5BB0A22A}"/>
              </a:ext>
            </a:extLst>
          </p:cNvPr>
          <p:cNvGrpSpPr/>
          <p:nvPr/>
        </p:nvGrpSpPr>
        <p:grpSpPr>
          <a:xfrm>
            <a:off x="3590604" y="5090020"/>
            <a:ext cx="379416" cy="451625"/>
            <a:chOff x="-1103316" y="3558400"/>
            <a:chExt cx="379416" cy="451625"/>
          </a:xfrm>
        </p:grpSpPr>
        <p:sp>
          <p:nvSpPr>
            <p:cNvPr id="135" name="CRMArticles_EFF5">
              <a:extLst>
                <a:ext uri="{FF2B5EF4-FFF2-40B4-BE49-F238E27FC236}">
                  <a16:creationId xmlns:a16="http://schemas.microsoft.com/office/drawing/2014/main" id="{5E3B7214-9C3E-4CD8-B70A-B4288838B1D4}"/>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C8204EB9-BB2C-4E12-B0E3-D5FFE184B15E}"/>
                </a:ext>
              </a:extLst>
            </p:cNvPr>
            <p:cNvGrpSpPr/>
            <p:nvPr/>
          </p:nvGrpSpPr>
          <p:grpSpPr>
            <a:xfrm>
              <a:off x="-927100" y="3806825"/>
              <a:ext cx="203200" cy="203200"/>
              <a:chOff x="-698500" y="4762500"/>
              <a:chExt cx="317500" cy="317500"/>
            </a:xfrm>
          </p:grpSpPr>
          <p:sp>
            <p:nvSpPr>
              <p:cNvPr id="150" name="Oval 149">
                <a:extLst>
                  <a:ext uri="{FF2B5EF4-FFF2-40B4-BE49-F238E27FC236}">
                    <a16:creationId xmlns:a16="http://schemas.microsoft.com/office/drawing/2014/main" id="{EC702705-A8D7-447A-A434-D97F7FD2BE75}"/>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Money_3">
                <a:extLst>
                  <a:ext uri="{FF2B5EF4-FFF2-40B4-BE49-F238E27FC236}">
                    <a16:creationId xmlns:a16="http://schemas.microsoft.com/office/drawing/2014/main" id="{21025F0D-6224-4830-8C2C-71F17401EF1C}"/>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3" name="Group 22">
            <a:extLst>
              <a:ext uri="{FF2B5EF4-FFF2-40B4-BE49-F238E27FC236}">
                <a16:creationId xmlns:a16="http://schemas.microsoft.com/office/drawing/2014/main" id="{05351DF6-B724-4BD6-977F-C49EACBF0250}"/>
              </a:ext>
            </a:extLst>
          </p:cNvPr>
          <p:cNvGrpSpPr/>
          <p:nvPr/>
        </p:nvGrpSpPr>
        <p:grpSpPr>
          <a:xfrm>
            <a:off x="2207012" y="4914992"/>
            <a:ext cx="376168" cy="674278"/>
            <a:chOff x="-452368" y="3116672"/>
            <a:chExt cx="376168" cy="674278"/>
          </a:xfrm>
        </p:grpSpPr>
        <p:grpSp>
          <p:nvGrpSpPr>
            <p:cNvPr id="16" name="Group 15">
              <a:extLst>
                <a:ext uri="{FF2B5EF4-FFF2-40B4-BE49-F238E27FC236}">
                  <a16:creationId xmlns:a16="http://schemas.microsoft.com/office/drawing/2014/main" id="{0EF1CA18-7BAA-4F19-9D4F-82D2FCAB0E8A}"/>
                </a:ext>
              </a:extLst>
            </p:cNvPr>
            <p:cNvGrpSpPr/>
            <p:nvPr/>
          </p:nvGrpSpPr>
          <p:grpSpPr>
            <a:xfrm>
              <a:off x="-452368" y="3116672"/>
              <a:ext cx="365089" cy="585378"/>
              <a:chOff x="-452368" y="3116672"/>
              <a:chExt cx="365089" cy="585378"/>
            </a:xfrm>
          </p:grpSpPr>
          <p:sp>
            <p:nvSpPr>
              <p:cNvPr id="146" name="server">
                <a:extLst>
                  <a:ext uri="{FF2B5EF4-FFF2-40B4-BE49-F238E27FC236}">
                    <a16:creationId xmlns:a16="http://schemas.microsoft.com/office/drawing/2014/main" id="{18327A74-65A2-4685-AC07-4B0C0C202C8B}"/>
                  </a:ext>
                </a:extLst>
              </p:cNvPr>
              <p:cNvSpPr>
                <a:spLocks noChangeAspect="1" noEditPoints="1"/>
              </p:cNvSpPr>
              <p:nvPr/>
            </p:nvSpPr>
            <p:spPr bwMode="auto">
              <a:xfrm>
                <a:off x="-452368" y="31166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EAEAEA"/>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7" name="Page2_E7C3">
                <a:extLst>
                  <a:ext uri="{FF2B5EF4-FFF2-40B4-BE49-F238E27FC236}">
                    <a16:creationId xmlns:a16="http://schemas.microsoft.com/office/drawing/2014/main" id="{14A3F306-BEA3-40CD-B90D-952649703724}"/>
                  </a:ext>
                </a:extLst>
              </p:cNvPr>
              <p:cNvSpPr>
                <a:spLocks noChangeAspect="1" noEditPoints="1"/>
              </p:cNvSpPr>
              <p:nvPr/>
            </p:nvSpPr>
            <p:spPr bwMode="auto">
              <a:xfrm>
                <a:off x="-311149" y="3422313"/>
                <a:ext cx="223870" cy="279737"/>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AEAEA"/>
              </a:solidFill>
              <a:ln w="158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2" name="Group 151">
              <a:extLst>
                <a:ext uri="{FF2B5EF4-FFF2-40B4-BE49-F238E27FC236}">
                  <a16:creationId xmlns:a16="http://schemas.microsoft.com/office/drawing/2014/main" id="{BC6B5833-6828-4540-9CCF-184E41A38E75}"/>
                </a:ext>
              </a:extLst>
            </p:cNvPr>
            <p:cNvGrpSpPr/>
            <p:nvPr/>
          </p:nvGrpSpPr>
          <p:grpSpPr>
            <a:xfrm>
              <a:off x="-279400" y="3587750"/>
              <a:ext cx="203200" cy="203200"/>
              <a:chOff x="-698500" y="4762500"/>
              <a:chExt cx="317500" cy="317500"/>
            </a:xfrm>
          </p:grpSpPr>
          <p:sp>
            <p:nvSpPr>
              <p:cNvPr id="153" name="Oval 152">
                <a:extLst>
                  <a:ext uri="{FF2B5EF4-FFF2-40B4-BE49-F238E27FC236}">
                    <a16:creationId xmlns:a16="http://schemas.microsoft.com/office/drawing/2014/main" id="{EDC2E0DE-E4CE-47B0-9347-6216DC6ECC14}"/>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Money_3">
                <a:extLst>
                  <a:ext uri="{FF2B5EF4-FFF2-40B4-BE49-F238E27FC236}">
                    <a16:creationId xmlns:a16="http://schemas.microsoft.com/office/drawing/2014/main" id="{9506D034-8D29-4682-AB02-600B1E6DBC15}"/>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5" name="Group 24">
            <a:extLst>
              <a:ext uri="{FF2B5EF4-FFF2-40B4-BE49-F238E27FC236}">
                <a16:creationId xmlns:a16="http://schemas.microsoft.com/office/drawing/2014/main" id="{22EAF678-D989-40D8-BE0B-5E3A48BC931B}"/>
              </a:ext>
            </a:extLst>
          </p:cNvPr>
          <p:cNvGrpSpPr/>
          <p:nvPr/>
        </p:nvGrpSpPr>
        <p:grpSpPr>
          <a:xfrm>
            <a:off x="1182598" y="4711792"/>
            <a:ext cx="373787" cy="610778"/>
            <a:chOff x="-440462" y="2265772"/>
            <a:chExt cx="373787" cy="610778"/>
          </a:xfrm>
        </p:grpSpPr>
        <p:sp>
          <p:nvSpPr>
            <p:cNvPr id="144" name="server">
              <a:extLst>
                <a:ext uri="{FF2B5EF4-FFF2-40B4-BE49-F238E27FC236}">
                  <a16:creationId xmlns:a16="http://schemas.microsoft.com/office/drawing/2014/main" id="{FEE84840-422F-44DD-AF50-C8491CF7D128}"/>
                </a:ext>
              </a:extLst>
            </p:cNvPr>
            <p:cNvSpPr>
              <a:spLocks noChangeAspect="1" noEditPoints="1"/>
            </p:cNvSpPr>
            <p:nvPr/>
          </p:nvSpPr>
          <p:spPr bwMode="auto">
            <a:xfrm>
              <a:off x="-440462" y="22657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EAEAEA"/>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55" name="Group 154">
              <a:extLst>
                <a:ext uri="{FF2B5EF4-FFF2-40B4-BE49-F238E27FC236}">
                  <a16:creationId xmlns:a16="http://schemas.microsoft.com/office/drawing/2014/main" id="{868AA3F0-18EB-4C4A-9800-1B1DF16B2B8F}"/>
                </a:ext>
              </a:extLst>
            </p:cNvPr>
            <p:cNvGrpSpPr/>
            <p:nvPr/>
          </p:nvGrpSpPr>
          <p:grpSpPr>
            <a:xfrm>
              <a:off x="-269875" y="2673350"/>
              <a:ext cx="203200" cy="203200"/>
              <a:chOff x="-698500" y="4762500"/>
              <a:chExt cx="317500" cy="317500"/>
            </a:xfrm>
          </p:grpSpPr>
          <p:sp>
            <p:nvSpPr>
              <p:cNvPr id="156" name="Oval 155">
                <a:extLst>
                  <a:ext uri="{FF2B5EF4-FFF2-40B4-BE49-F238E27FC236}">
                    <a16:creationId xmlns:a16="http://schemas.microsoft.com/office/drawing/2014/main" id="{E7BA3A28-10D8-44C7-93D3-C2E63DF2CE2E}"/>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7" name="Money_3">
                <a:extLst>
                  <a:ext uri="{FF2B5EF4-FFF2-40B4-BE49-F238E27FC236}">
                    <a16:creationId xmlns:a16="http://schemas.microsoft.com/office/drawing/2014/main" id="{1A1E4EDB-06C7-4400-9930-1048B11D609C}"/>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4" name="Group 23">
            <a:extLst>
              <a:ext uri="{FF2B5EF4-FFF2-40B4-BE49-F238E27FC236}">
                <a16:creationId xmlns:a16="http://schemas.microsoft.com/office/drawing/2014/main" id="{4F935E41-B06F-4ED8-AAEA-46A73AAA05C4}"/>
              </a:ext>
            </a:extLst>
          </p:cNvPr>
          <p:cNvGrpSpPr/>
          <p:nvPr/>
        </p:nvGrpSpPr>
        <p:grpSpPr>
          <a:xfrm>
            <a:off x="3929372" y="4293159"/>
            <a:ext cx="494038" cy="335039"/>
            <a:chOff x="-1160788" y="2932036"/>
            <a:chExt cx="494038" cy="335039"/>
          </a:xfrm>
        </p:grpSpPr>
        <p:sp>
          <p:nvSpPr>
            <p:cNvPr id="136" name="mail">
              <a:extLst>
                <a:ext uri="{FF2B5EF4-FFF2-40B4-BE49-F238E27FC236}">
                  <a16:creationId xmlns:a16="http://schemas.microsoft.com/office/drawing/2014/main" id="{62518192-F6F0-4B33-AC41-32BE42BFA62F}"/>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8" name="Group 157">
              <a:extLst>
                <a:ext uri="{FF2B5EF4-FFF2-40B4-BE49-F238E27FC236}">
                  <a16:creationId xmlns:a16="http://schemas.microsoft.com/office/drawing/2014/main" id="{187E0FA1-EF18-4AE8-9C42-71C8EC34540F}"/>
                </a:ext>
              </a:extLst>
            </p:cNvPr>
            <p:cNvGrpSpPr/>
            <p:nvPr/>
          </p:nvGrpSpPr>
          <p:grpSpPr>
            <a:xfrm>
              <a:off x="-869950" y="3063875"/>
              <a:ext cx="203200" cy="203200"/>
              <a:chOff x="-698500" y="4762500"/>
              <a:chExt cx="317500" cy="317500"/>
            </a:xfrm>
          </p:grpSpPr>
          <p:sp>
            <p:nvSpPr>
              <p:cNvPr id="161" name="Oval 160">
                <a:extLst>
                  <a:ext uri="{FF2B5EF4-FFF2-40B4-BE49-F238E27FC236}">
                    <a16:creationId xmlns:a16="http://schemas.microsoft.com/office/drawing/2014/main" id="{23EC7512-C294-4AE9-99BF-81B6B709282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2" name="Money_3">
                <a:extLst>
                  <a:ext uri="{FF2B5EF4-FFF2-40B4-BE49-F238E27FC236}">
                    <a16:creationId xmlns:a16="http://schemas.microsoft.com/office/drawing/2014/main" id="{ACCF9A12-FF12-4849-838A-F5CD05C5CE2E}"/>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78" name="Group 177">
            <a:extLst>
              <a:ext uri="{FF2B5EF4-FFF2-40B4-BE49-F238E27FC236}">
                <a16:creationId xmlns:a16="http://schemas.microsoft.com/office/drawing/2014/main" id="{F4159322-624B-46C4-AD38-FB47E6D64092}"/>
              </a:ext>
            </a:extLst>
          </p:cNvPr>
          <p:cNvGrpSpPr/>
          <p:nvPr/>
        </p:nvGrpSpPr>
        <p:grpSpPr>
          <a:xfrm>
            <a:off x="2698356" y="3787794"/>
            <a:ext cx="549669" cy="438925"/>
            <a:chOff x="-1044969" y="4275950"/>
            <a:chExt cx="549669" cy="438925"/>
          </a:xfrm>
        </p:grpSpPr>
        <p:grpSp>
          <p:nvGrpSpPr>
            <p:cNvPr id="179" name="Group 178">
              <a:extLst>
                <a:ext uri="{FF2B5EF4-FFF2-40B4-BE49-F238E27FC236}">
                  <a16:creationId xmlns:a16="http://schemas.microsoft.com/office/drawing/2014/main" id="{4C228109-A23E-4568-B9AC-31D63037FC13}"/>
                </a:ext>
              </a:extLst>
            </p:cNvPr>
            <p:cNvGrpSpPr/>
            <p:nvPr/>
          </p:nvGrpSpPr>
          <p:grpSpPr>
            <a:xfrm>
              <a:off x="-1044969" y="4275950"/>
              <a:ext cx="459401" cy="365760"/>
              <a:chOff x="-1445019" y="4828400"/>
              <a:chExt cx="459401" cy="365760"/>
            </a:xfrm>
          </p:grpSpPr>
          <p:sp>
            <p:nvSpPr>
              <p:cNvPr id="189" name="Browser">
                <a:extLst>
                  <a:ext uri="{FF2B5EF4-FFF2-40B4-BE49-F238E27FC236}">
                    <a16:creationId xmlns:a16="http://schemas.microsoft.com/office/drawing/2014/main" id="{250C0736-9B42-4B69-A221-14AFF762FBD3}"/>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90" name="Browser">
                <a:extLst>
                  <a:ext uri="{FF2B5EF4-FFF2-40B4-BE49-F238E27FC236}">
                    <a16:creationId xmlns:a16="http://schemas.microsoft.com/office/drawing/2014/main" id="{2D32CD68-FFBD-429F-BDB2-42FDEECA0C51}"/>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91" name="BarChartVertical_E9EC">
                <a:extLst>
                  <a:ext uri="{FF2B5EF4-FFF2-40B4-BE49-F238E27FC236}">
                    <a16:creationId xmlns:a16="http://schemas.microsoft.com/office/drawing/2014/main" id="{80BCE556-6372-421E-A82C-BED3638EE735}"/>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86" name="Group 185">
              <a:extLst>
                <a:ext uri="{FF2B5EF4-FFF2-40B4-BE49-F238E27FC236}">
                  <a16:creationId xmlns:a16="http://schemas.microsoft.com/office/drawing/2014/main" id="{8919ACB9-9977-499D-8A27-DDBD67AC8605}"/>
                </a:ext>
              </a:extLst>
            </p:cNvPr>
            <p:cNvGrpSpPr/>
            <p:nvPr/>
          </p:nvGrpSpPr>
          <p:grpSpPr>
            <a:xfrm>
              <a:off x="-698500" y="4511675"/>
              <a:ext cx="203200" cy="203200"/>
              <a:chOff x="-698500" y="4762500"/>
              <a:chExt cx="317500" cy="317500"/>
            </a:xfrm>
          </p:grpSpPr>
          <p:sp>
            <p:nvSpPr>
              <p:cNvPr id="187" name="Oval 186">
                <a:extLst>
                  <a:ext uri="{FF2B5EF4-FFF2-40B4-BE49-F238E27FC236}">
                    <a16:creationId xmlns:a16="http://schemas.microsoft.com/office/drawing/2014/main" id="{DDEE8826-8B9A-4A41-8E39-E253711960B5}"/>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Money_3">
                <a:extLst>
                  <a:ext uri="{FF2B5EF4-FFF2-40B4-BE49-F238E27FC236}">
                    <a16:creationId xmlns:a16="http://schemas.microsoft.com/office/drawing/2014/main" id="{AFC3331C-F355-4647-9316-F67FD4A7BF9A}"/>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92" name="Group 191">
            <a:extLst>
              <a:ext uri="{FF2B5EF4-FFF2-40B4-BE49-F238E27FC236}">
                <a16:creationId xmlns:a16="http://schemas.microsoft.com/office/drawing/2014/main" id="{DCD6F157-4377-41A3-BC99-C1D42B06BEA4}"/>
              </a:ext>
            </a:extLst>
          </p:cNvPr>
          <p:cNvGrpSpPr/>
          <p:nvPr/>
        </p:nvGrpSpPr>
        <p:grpSpPr>
          <a:xfrm>
            <a:off x="2698356" y="3788587"/>
            <a:ext cx="549669" cy="438925"/>
            <a:chOff x="-1044969" y="4275950"/>
            <a:chExt cx="549669" cy="438925"/>
          </a:xfrm>
        </p:grpSpPr>
        <p:grpSp>
          <p:nvGrpSpPr>
            <p:cNvPr id="193" name="Group 192">
              <a:extLst>
                <a:ext uri="{FF2B5EF4-FFF2-40B4-BE49-F238E27FC236}">
                  <a16:creationId xmlns:a16="http://schemas.microsoft.com/office/drawing/2014/main" id="{25CACAAC-944D-418C-B681-5E239A103D9C}"/>
                </a:ext>
              </a:extLst>
            </p:cNvPr>
            <p:cNvGrpSpPr/>
            <p:nvPr/>
          </p:nvGrpSpPr>
          <p:grpSpPr>
            <a:xfrm>
              <a:off x="-1044969" y="4275950"/>
              <a:ext cx="459401" cy="365760"/>
              <a:chOff x="-1445019" y="4828400"/>
              <a:chExt cx="459401" cy="365760"/>
            </a:xfrm>
          </p:grpSpPr>
          <p:sp>
            <p:nvSpPr>
              <p:cNvPr id="201" name="Browser">
                <a:extLst>
                  <a:ext uri="{FF2B5EF4-FFF2-40B4-BE49-F238E27FC236}">
                    <a16:creationId xmlns:a16="http://schemas.microsoft.com/office/drawing/2014/main" id="{9042F5FE-BD53-465A-9A7D-12457712D583}"/>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202" name="Browser">
                <a:extLst>
                  <a:ext uri="{FF2B5EF4-FFF2-40B4-BE49-F238E27FC236}">
                    <a16:creationId xmlns:a16="http://schemas.microsoft.com/office/drawing/2014/main" id="{C3B52330-5783-44C9-9B7E-B2A2966677E0}"/>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203" name="BarChartVertical_E9EC">
                <a:extLst>
                  <a:ext uri="{FF2B5EF4-FFF2-40B4-BE49-F238E27FC236}">
                    <a16:creationId xmlns:a16="http://schemas.microsoft.com/office/drawing/2014/main" id="{93CA7AE6-8CC4-4B3A-AC57-D691BA22264E}"/>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98" name="Group 197">
              <a:extLst>
                <a:ext uri="{FF2B5EF4-FFF2-40B4-BE49-F238E27FC236}">
                  <a16:creationId xmlns:a16="http://schemas.microsoft.com/office/drawing/2014/main" id="{D458F0FA-7205-4EC0-8871-2F4C99846AF7}"/>
                </a:ext>
              </a:extLst>
            </p:cNvPr>
            <p:cNvGrpSpPr/>
            <p:nvPr/>
          </p:nvGrpSpPr>
          <p:grpSpPr>
            <a:xfrm>
              <a:off x="-698500" y="4511675"/>
              <a:ext cx="203200" cy="203200"/>
              <a:chOff x="-698500" y="4762500"/>
              <a:chExt cx="317500" cy="317500"/>
            </a:xfrm>
          </p:grpSpPr>
          <p:sp>
            <p:nvSpPr>
              <p:cNvPr id="199" name="Oval 198">
                <a:extLst>
                  <a:ext uri="{FF2B5EF4-FFF2-40B4-BE49-F238E27FC236}">
                    <a16:creationId xmlns:a16="http://schemas.microsoft.com/office/drawing/2014/main" id="{1DCD844E-2612-4986-9351-79E81C5B7E43}"/>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Money_3">
                <a:extLst>
                  <a:ext uri="{FF2B5EF4-FFF2-40B4-BE49-F238E27FC236}">
                    <a16:creationId xmlns:a16="http://schemas.microsoft.com/office/drawing/2014/main" id="{189DC7F6-A05C-434D-B3E0-CA3253EE4FFD}"/>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05" name="Group 204">
            <a:extLst>
              <a:ext uri="{FF2B5EF4-FFF2-40B4-BE49-F238E27FC236}">
                <a16:creationId xmlns:a16="http://schemas.microsoft.com/office/drawing/2014/main" id="{A4086654-9C75-4093-8531-6F8D6FF54672}"/>
              </a:ext>
            </a:extLst>
          </p:cNvPr>
          <p:cNvGrpSpPr/>
          <p:nvPr/>
        </p:nvGrpSpPr>
        <p:grpSpPr>
          <a:xfrm>
            <a:off x="3929372" y="4293158"/>
            <a:ext cx="494038" cy="335039"/>
            <a:chOff x="-1160788" y="2932036"/>
            <a:chExt cx="494038" cy="335039"/>
          </a:xfrm>
        </p:grpSpPr>
        <p:sp>
          <p:nvSpPr>
            <p:cNvPr id="206" name="mail">
              <a:extLst>
                <a:ext uri="{FF2B5EF4-FFF2-40B4-BE49-F238E27FC236}">
                  <a16:creationId xmlns:a16="http://schemas.microsoft.com/office/drawing/2014/main" id="{57467DD8-5029-43B8-83B8-624159ABC053}"/>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solidFill>
              <a:srgbClr val="EAEAEA"/>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7" name="Group 206">
              <a:extLst>
                <a:ext uri="{FF2B5EF4-FFF2-40B4-BE49-F238E27FC236}">
                  <a16:creationId xmlns:a16="http://schemas.microsoft.com/office/drawing/2014/main" id="{57751B32-3157-41C9-8E2D-6502AD37A823}"/>
                </a:ext>
              </a:extLst>
            </p:cNvPr>
            <p:cNvGrpSpPr/>
            <p:nvPr/>
          </p:nvGrpSpPr>
          <p:grpSpPr>
            <a:xfrm>
              <a:off x="-869950" y="3063875"/>
              <a:ext cx="203200" cy="203200"/>
              <a:chOff x="-698500" y="4762500"/>
              <a:chExt cx="317500" cy="317500"/>
            </a:xfrm>
          </p:grpSpPr>
          <p:sp>
            <p:nvSpPr>
              <p:cNvPr id="238" name="Oval 237">
                <a:extLst>
                  <a:ext uri="{FF2B5EF4-FFF2-40B4-BE49-F238E27FC236}">
                    <a16:creationId xmlns:a16="http://schemas.microsoft.com/office/drawing/2014/main" id="{A17CA950-5F76-45D4-8DE9-91A0F95062F9}"/>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9" name="Money_3">
                <a:extLst>
                  <a:ext uri="{FF2B5EF4-FFF2-40B4-BE49-F238E27FC236}">
                    <a16:creationId xmlns:a16="http://schemas.microsoft.com/office/drawing/2014/main" id="{06119CAD-F93B-4748-876C-0B4F424CAF5D}"/>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56" name="Group 255">
            <a:extLst>
              <a:ext uri="{FF2B5EF4-FFF2-40B4-BE49-F238E27FC236}">
                <a16:creationId xmlns:a16="http://schemas.microsoft.com/office/drawing/2014/main" id="{A7956940-E5A3-4EEE-B22E-F4ACFBE15596}"/>
              </a:ext>
            </a:extLst>
          </p:cNvPr>
          <p:cNvGrpSpPr/>
          <p:nvPr/>
        </p:nvGrpSpPr>
        <p:grpSpPr>
          <a:xfrm>
            <a:off x="3929372" y="4293158"/>
            <a:ext cx="494038" cy="335039"/>
            <a:chOff x="-1160788" y="2932036"/>
            <a:chExt cx="494038" cy="335039"/>
          </a:xfrm>
          <a:solidFill>
            <a:srgbClr val="EAEAEA"/>
          </a:solidFill>
        </p:grpSpPr>
        <p:sp>
          <p:nvSpPr>
            <p:cNvPr id="257" name="mail">
              <a:extLst>
                <a:ext uri="{FF2B5EF4-FFF2-40B4-BE49-F238E27FC236}">
                  <a16:creationId xmlns:a16="http://schemas.microsoft.com/office/drawing/2014/main" id="{11523D97-7CDA-4F69-9D66-803D766776BD}"/>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58" name="Group 257">
              <a:extLst>
                <a:ext uri="{FF2B5EF4-FFF2-40B4-BE49-F238E27FC236}">
                  <a16:creationId xmlns:a16="http://schemas.microsoft.com/office/drawing/2014/main" id="{C48F4390-C657-4821-A5A8-8FE0AF30937A}"/>
                </a:ext>
              </a:extLst>
            </p:cNvPr>
            <p:cNvGrpSpPr/>
            <p:nvPr/>
          </p:nvGrpSpPr>
          <p:grpSpPr>
            <a:xfrm>
              <a:off x="-869950" y="3063875"/>
              <a:ext cx="203200" cy="203200"/>
              <a:chOff x="-698500" y="4762500"/>
              <a:chExt cx="317500" cy="317500"/>
            </a:xfrm>
            <a:grpFill/>
          </p:grpSpPr>
          <p:sp>
            <p:nvSpPr>
              <p:cNvPr id="259" name="Oval 258">
                <a:extLst>
                  <a:ext uri="{FF2B5EF4-FFF2-40B4-BE49-F238E27FC236}">
                    <a16:creationId xmlns:a16="http://schemas.microsoft.com/office/drawing/2014/main" id="{22486152-04FA-411B-B31E-37A0F7E1B3F5}"/>
                  </a:ext>
                </a:extLst>
              </p:cNvPr>
              <p:cNvSpPr/>
              <p:nvPr/>
            </p:nvSpPr>
            <p:spPr bwMode="auto">
              <a:xfrm>
                <a:off x="-698500" y="4762500"/>
                <a:ext cx="317500" cy="317500"/>
              </a:xfrm>
              <a:prstGeom prst="ellipse">
                <a:avLst/>
              </a:prstGeom>
              <a:grp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0" name="Money_3">
                <a:extLst>
                  <a:ext uri="{FF2B5EF4-FFF2-40B4-BE49-F238E27FC236}">
                    <a16:creationId xmlns:a16="http://schemas.microsoft.com/office/drawing/2014/main" id="{B03D47D7-8B68-4F23-90B9-5A1D6DC19F71}"/>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67" name="Group 266">
            <a:extLst>
              <a:ext uri="{FF2B5EF4-FFF2-40B4-BE49-F238E27FC236}">
                <a16:creationId xmlns:a16="http://schemas.microsoft.com/office/drawing/2014/main" id="{76DC981A-56A5-40E7-81A2-881D0F663123}"/>
              </a:ext>
            </a:extLst>
          </p:cNvPr>
          <p:cNvGrpSpPr/>
          <p:nvPr/>
        </p:nvGrpSpPr>
        <p:grpSpPr>
          <a:xfrm>
            <a:off x="3590604" y="5090020"/>
            <a:ext cx="379416" cy="451625"/>
            <a:chOff x="-1103316" y="3558400"/>
            <a:chExt cx="379416" cy="451625"/>
          </a:xfrm>
        </p:grpSpPr>
        <p:sp>
          <p:nvSpPr>
            <p:cNvPr id="268" name="CRMArticles_EFF5">
              <a:extLst>
                <a:ext uri="{FF2B5EF4-FFF2-40B4-BE49-F238E27FC236}">
                  <a16:creationId xmlns:a16="http://schemas.microsoft.com/office/drawing/2014/main" id="{5C6D8D1E-0396-4430-B67D-5E2F9D32294C}"/>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9" name="Group 268">
              <a:extLst>
                <a:ext uri="{FF2B5EF4-FFF2-40B4-BE49-F238E27FC236}">
                  <a16:creationId xmlns:a16="http://schemas.microsoft.com/office/drawing/2014/main" id="{D0BF4F00-1E84-4463-9BA1-6553361CAFDB}"/>
                </a:ext>
              </a:extLst>
            </p:cNvPr>
            <p:cNvGrpSpPr/>
            <p:nvPr/>
          </p:nvGrpSpPr>
          <p:grpSpPr>
            <a:xfrm>
              <a:off x="-927100" y="3806825"/>
              <a:ext cx="203200" cy="203200"/>
              <a:chOff x="-698500" y="4762500"/>
              <a:chExt cx="317500" cy="317500"/>
            </a:xfrm>
          </p:grpSpPr>
          <p:sp>
            <p:nvSpPr>
              <p:cNvPr id="270" name="Oval 269">
                <a:extLst>
                  <a:ext uri="{FF2B5EF4-FFF2-40B4-BE49-F238E27FC236}">
                    <a16:creationId xmlns:a16="http://schemas.microsoft.com/office/drawing/2014/main" id="{6F7E835A-4B0B-4B21-9B57-AF498D37ED4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1" name="Money_3">
                <a:extLst>
                  <a:ext uri="{FF2B5EF4-FFF2-40B4-BE49-F238E27FC236}">
                    <a16:creationId xmlns:a16="http://schemas.microsoft.com/office/drawing/2014/main" id="{5BBBB0DD-F217-43A4-8E48-C14F1CD1FF5C}"/>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72" name="Group 271">
            <a:extLst>
              <a:ext uri="{FF2B5EF4-FFF2-40B4-BE49-F238E27FC236}">
                <a16:creationId xmlns:a16="http://schemas.microsoft.com/office/drawing/2014/main" id="{B0518FDD-83EB-415A-B8F1-922B344BC1D9}"/>
              </a:ext>
            </a:extLst>
          </p:cNvPr>
          <p:cNvGrpSpPr/>
          <p:nvPr/>
        </p:nvGrpSpPr>
        <p:grpSpPr>
          <a:xfrm>
            <a:off x="3590604" y="5090020"/>
            <a:ext cx="379416" cy="451625"/>
            <a:chOff x="-1103316" y="3558400"/>
            <a:chExt cx="379416" cy="451625"/>
          </a:xfrm>
        </p:grpSpPr>
        <p:sp>
          <p:nvSpPr>
            <p:cNvPr id="273" name="CRMArticles_EFF5">
              <a:extLst>
                <a:ext uri="{FF2B5EF4-FFF2-40B4-BE49-F238E27FC236}">
                  <a16:creationId xmlns:a16="http://schemas.microsoft.com/office/drawing/2014/main" id="{14BF6560-DB15-4C3B-9788-637AB6327D78}"/>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4" name="Group 273">
              <a:extLst>
                <a:ext uri="{FF2B5EF4-FFF2-40B4-BE49-F238E27FC236}">
                  <a16:creationId xmlns:a16="http://schemas.microsoft.com/office/drawing/2014/main" id="{07B42647-6AA7-4084-B9C8-1423C5A5C984}"/>
                </a:ext>
              </a:extLst>
            </p:cNvPr>
            <p:cNvGrpSpPr/>
            <p:nvPr/>
          </p:nvGrpSpPr>
          <p:grpSpPr>
            <a:xfrm>
              <a:off x="-927100" y="3806825"/>
              <a:ext cx="203200" cy="203200"/>
              <a:chOff x="-698500" y="4762500"/>
              <a:chExt cx="317500" cy="317500"/>
            </a:xfrm>
          </p:grpSpPr>
          <p:sp>
            <p:nvSpPr>
              <p:cNvPr id="275" name="Oval 274">
                <a:extLst>
                  <a:ext uri="{FF2B5EF4-FFF2-40B4-BE49-F238E27FC236}">
                    <a16:creationId xmlns:a16="http://schemas.microsoft.com/office/drawing/2014/main" id="{5BD6E401-C723-4E38-A6A1-1D1C6C30850A}"/>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6" name="Money_3">
                <a:extLst>
                  <a:ext uri="{FF2B5EF4-FFF2-40B4-BE49-F238E27FC236}">
                    <a16:creationId xmlns:a16="http://schemas.microsoft.com/office/drawing/2014/main" id="{61A0E5D7-6E6C-4ABA-9DEC-4C72345C0F21}"/>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77" name="Group 276">
            <a:extLst>
              <a:ext uri="{FF2B5EF4-FFF2-40B4-BE49-F238E27FC236}">
                <a16:creationId xmlns:a16="http://schemas.microsoft.com/office/drawing/2014/main" id="{D98D0DB1-F8AD-479F-8E71-AF96CD533558}"/>
              </a:ext>
            </a:extLst>
          </p:cNvPr>
          <p:cNvGrpSpPr/>
          <p:nvPr/>
        </p:nvGrpSpPr>
        <p:grpSpPr>
          <a:xfrm>
            <a:off x="3590604" y="5090020"/>
            <a:ext cx="379416" cy="451625"/>
            <a:chOff x="-1103316" y="3558400"/>
            <a:chExt cx="379416" cy="451625"/>
          </a:xfrm>
        </p:grpSpPr>
        <p:sp>
          <p:nvSpPr>
            <p:cNvPr id="278" name="CRMArticles_EFF5">
              <a:extLst>
                <a:ext uri="{FF2B5EF4-FFF2-40B4-BE49-F238E27FC236}">
                  <a16:creationId xmlns:a16="http://schemas.microsoft.com/office/drawing/2014/main" id="{E4F4B1DD-A93F-44F5-8662-3995D6C4C08E}"/>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9" name="Group 278">
              <a:extLst>
                <a:ext uri="{FF2B5EF4-FFF2-40B4-BE49-F238E27FC236}">
                  <a16:creationId xmlns:a16="http://schemas.microsoft.com/office/drawing/2014/main" id="{BE8EC7FE-1F52-432F-A975-CBF51D0C346A}"/>
                </a:ext>
              </a:extLst>
            </p:cNvPr>
            <p:cNvGrpSpPr/>
            <p:nvPr/>
          </p:nvGrpSpPr>
          <p:grpSpPr>
            <a:xfrm>
              <a:off x="-927100" y="3806825"/>
              <a:ext cx="203200" cy="203200"/>
              <a:chOff x="-698500" y="4762500"/>
              <a:chExt cx="317500" cy="317500"/>
            </a:xfrm>
          </p:grpSpPr>
          <p:sp>
            <p:nvSpPr>
              <p:cNvPr id="280" name="Oval 279">
                <a:extLst>
                  <a:ext uri="{FF2B5EF4-FFF2-40B4-BE49-F238E27FC236}">
                    <a16:creationId xmlns:a16="http://schemas.microsoft.com/office/drawing/2014/main" id="{D3A53358-90DB-4D70-9FB0-9C4BCE769EBE}"/>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1" name="Money_3">
                <a:extLst>
                  <a:ext uri="{FF2B5EF4-FFF2-40B4-BE49-F238E27FC236}">
                    <a16:creationId xmlns:a16="http://schemas.microsoft.com/office/drawing/2014/main" id="{2E75C9E6-2910-4F38-B2E2-CE2B45844B85}"/>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82" name="Group 281">
            <a:extLst>
              <a:ext uri="{FF2B5EF4-FFF2-40B4-BE49-F238E27FC236}">
                <a16:creationId xmlns:a16="http://schemas.microsoft.com/office/drawing/2014/main" id="{EF4451C1-CFDC-4501-82AA-1D049D4D6173}"/>
              </a:ext>
            </a:extLst>
          </p:cNvPr>
          <p:cNvGrpSpPr/>
          <p:nvPr/>
        </p:nvGrpSpPr>
        <p:grpSpPr>
          <a:xfrm>
            <a:off x="2698356" y="3788587"/>
            <a:ext cx="549669" cy="438925"/>
            <a:chOff x="-1044969" y="4275950"/>
            <a:chExt cx="549669" cy="438925"/>
          </a:xfrm>
        </p:grpSpPr>
        <p:grpSp>
          <p:nvGrpSpPr>
            <p:cNvPr id="283" name="Group 282">
              <a:extLst>
                <a:ext uri="{FF2B5EF4-FFF2-40B4-BE49-F238E27FC236}">
                  <a16:creationId xmlns:a16="http://schemas.microsoft.com/office/drawing/2014/main" id="{576D4965-8D99-41C6-9934-CE691ECD4E4D}"/>
                </a:ext>
              </a:extLst>
            </p:cNvPr>
            <p:cNvGrpSpPr/>
            <p:nvPr/>
          </p:nvGrpSpPr>
          <p:grpSpPr>
            <a:xfrm>
              <a:off x="-1044969" y="4275950"/>
              <a:ext cx="459401" cy="365760"/>
              <a:chOff x="-1445019" y="4828400"/>
              <a:chExt cx="459401" cy="365760"/>
            </a:xfrm>
          </p:grpSpPr>
          <p:sp>
            <p:nvSpPr>
              <p:cNvPr id="287" name="Browser">
                <a:extLst>
                  <a:ext uri="{FF2B5EF4-FFF2-40B4-BE49-F238E27FC236}">
                    <a16:creationId xmlns:a16="http://schemas.microsoft.com/office/drawing/2014/main" id="{1284407F-9E5C-4075-B0D5-B5F15A3AA2A3}"/>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288" name="Browser">
                <a:extLst>
                  <a:ext uri="{FF2B5EF4-FFF2-40B4-BE49-F238E27FC236}">
                    <a16:creationId xmlns:a16="http://schemas.microsoft.com/office/drawing/2014/main" id="{E4AF740A-F983-49B1-8737-17A14A91C9A1}"/>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289" name="BarChartVertical_E9EC">
                <a:extLst>
                  <a:ext uri="{FF2B5EF4-FFF2-40B4-BE49-F238E27FC236}">
                    <a16:creationId xmlns:a16="http://schemas.microsoft.com/office/drawing/2014/main" id="{AD7EB226-4949-453F-A359-91B5FDEC3EBE}"/>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84" name="Group 283">
              <a:extLst>
                <a:ext uri="{FF2B5EF4-FFF2-40B4-BE49-F238E27FC236}">
                  <a16:creationId xmlns:a16="http://schemas.microsoft.com/office/drawing/2014/main" id="{799D8BBE-2EBF-424D-91CD-66806B910B67}"/>
                </a:ext>
              </a:extLst>
            </p:cNvPr>
            <p:cNvGrpSpPr/>
            <p:nvPr/>
          </p:nvGrpSpPr>
          <p:grpSpPr>
            <a:xfrm>
              <a:off x="-698500" y="4511675"/>
              <a:ext cx="203200" cy="203200"/>
              <a:chOff x="-698500" y="4762500"/>
              <a:chExt cx="317500" cy="317500"/>
            </a:xfrm>
          </p:grpSpPr>
          <p:sp>
            <p:nvSpPr>
              <p:cNvPr id="285" name="Oval 284">
                <a:extLst>
                  <a:ext uri="{FF2B5EF4-FFF2-40B4-BE49-F238E27FC236}">
                    <a16:creationId xmlns:a16="http://schemas.microsoft.com/office/drawing/2014/main" id="{7566829E-6FC7-4D50-9E37-B5BE410C2D38}"/>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6" name="Money_3">
                <a:extLst>
                  <a:ext uri="{FF2B5EF4-FFF2-40B4-BE49-F238E27FC236}">
                    <a16:creationId xmlns:a16="http://schemas.microsoft.com/office/drawing/2014/main" id="{256E5E4D-5889-414D-A7FC-24586D2B9EC8}"/>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27" name="Group 26">
            <a:extLst>
              <a:ext uri="{FF2B5EF4-FFF2-40B4-BE49-F238E27FC236}">
                <a16:creationId xmlns:a16="http://schemas.microsoft.com/office/drawing/2014/main" id="{57CC3FAB-366D-4333-BBF4-81956A45FE3D}"/>
              </a:ext>
            </a:extLst>
          </p:cNvPr>
          <p:cNvGrpSpPr/>
          <p:nvPr/>
        </p:nvGrpSpPr>
        <p:grpSpPr>
          <a:xfrm>
            <a:off x="6834022" y="1606696"/>
            <a:ext cx="586806" cy="289310"/>
            <a:chOff x="6605422" y="1547164"/>
            <a:chExt cx="586806" cy="289310"/>
          </a:xfrm>
        </p:grpSpPr>
        <p:sp>
          <p:nvSpPr>
            <p:cNvPr id="292" name="cloud">
              <a:extLst>
                <a:ext uri="{FF2B5EF4-FFF2-40B4-BE49-F238E27FC236}">
                  <a16:creationId xmlns:a16="http://schemas.microsoft.com/office/drawing/2014/main" id="{C4100272-8D26-426D-B5D7-77202F27234A}"/>
                </a:ext>
              </a:extLst>
            </p:cNvPr>
            <p:cNvSpPr>
              <a:spLocks noChangeAspect="1"/>
            </p:cNvSpPr>
            <p:nvPr/>
          </p:nvSpPr>
          <p:spPr bwMode="auto">
            <a:xfrm>
              <a:off x="6605422" y="1547164"/>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r>
                <a:rPr lang="en-US" sz="1600">
                  <a:gradFill>
                    <a:gsLst>
                      <a:gs pos="0">
                        <a:srgbClr val="505050"/>
                      </a:gs>
                      <a:gs pos="100000">
                        <a:srgbClr val="505050"/>
                      </a:gs>
                    </a:gsLst>
                    <a:lin ang="5400000" scaled="1"/>
                  </a:gradFill>
                  <a:latin typeface="Segoe UI Bold" panose="020B0802040204020203" pitchFamily="34" charset="0"/>
                  <a:cs typeface="Segoe UI Bold" panose="020B0802040204020203" pitchFamily="34" charset="0"/>
                </a:rPr>
                <a:t>?</a:t>
              </a:r>
            </a:p>
          </p:txBody>
        </p:sp>
        <p:grpSp>
          <p:nvGrpSpPr>
            <p:cNvPr id="26" name="Group 25">
              <a:extLst>
                <a:ext uri="{FF2B5EF4-FFF2-40B4-BE49-F238E27FC236}">
                  <a16:creationId xmlns:a16="http://schemas.microsoft.com/office/drawing/2014/main" id="{9B7F641F-4224-438F-A11D-B0B607A33787}"/>
                </a:ext>
              </a:extLst>
            </p:cNvPr>
            <p:cNvGrpSpPr/>
            <p:nvPr/>
          </p:nvGrpSpPr>
          <p:grpSpPr>
            <a:xfrm>
              <a:off x="6915149" y="1553229"/>
              <a:ext cx="277079" cy="221751"/>
              <a:chOff x="7482922" y="3022460"/>
              <a:chExt cx="457020" cy="365760"/>
            </a:xfrm>
          </p:grpSpPr>
          <p:sp>
            <p:nvSpPr>
              <p:cNvPr id="291" name="Browser">
                <a:extLst>
                  <a:ext uri="{FF2B5EF4-FFF2-40B4-BE49-F238E27FC236}">
                    <a16:creationId xmlns:a16="http://schemas.microsoft.com/office/drawing/2014/main" id="{85895866-9C31-4F81-A85E-6DA56464B552}"/>
                  </a:ext>
                </a:extLst>
              </p:cNvPr>
              <p:cNvSpPr>
                <a:spLocks noChangeAspect="1" noEditPoints="1"/>
              </p:cNvSpPr>
              <p:nvPr/>
            </p:nvSpPr>
            <p:spPr bwMode="auto">
              <a:xfrm>
                <a:off x="7482922" y="302246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FFFFFF"/>
              </a:solid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Processing_E9F5">
                <a:extLst>
                  <a:ext uri="{FF2B5EF4-FFF2-40B4-BE49-F238E27FC236}">
                    <a16:creationId xmlns:a16="http://schemas.microsoft.com/office/drawing/2014/main" id="{6E770EBD-F002-4C46-9687-253B831D8446}"/>
                  </a:ext>
                </a:extLst>
              </p:cNvPr>
              <p:cNvSpPr>
                <a:spLocks noChangeAspect="1" noEditPoints="1"/>
              </p:cNvSpPr>
              <p:nvPr/>
            </p:nvSpPr>
            <p:spPr bwMode="auto">
              <a:xfrm>
                <a:off x="7613577" y="3148013"/>
                <a:ext cx="214013" cy="1863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7" name="Group 296">
            <a:extLst>
              <a:ext uri="{FF2B5EF4-FFF2-40B4-BE49-F238E27FC236}">
                <a16:creationId xmlns:a16="http://schemas.microsoft.com/office/drawing/2014/main" id="{62234E74-680D-4936-A422-155DB922C727}"/>
              </a:ext>
            </a:extLst>
          </p:cNvPr>
          <p:cNvGrpSpPr/>
          <p:nvPr/>
        </p:nvGrpSpPr>
        <p:grpSpPr>
          <a:xfrm>
            <a:off x="7148538" y="2631282"/>
            <a:ext cx="324677" cy="160074"/>
            <a:chOff x="6605422" y="1547164"/>
            <a:chExt cx="586806" cy="289310"/>
          </a:xfrm>
        </p:grpSpPr>
        <p:sp>
          <p:nvSpPr>
            <p:cNvPr id="298" name="cloud">
              <a:extLst>
                <a:ext uri="{FF2B5EF4-FFF2-40B4-BE49-F238E27FC236}">
                  <a16:creationId xmlns:a16="http://schemas.microsoft.com/office/drawing/2014/main" id="{14DAD6A6-C494-461B-8F4D-7A424E35A456}"/>
                </a:ext>
              </a:extLst>
            </p:cNvPr>
            <p:cNvSpPr>
              <a:spLocks noChangeAspect="1"/>
            </p:cNvSpPr>
            <p:nvPr/>
          </p:nvSpPr>
          <p:spPr bwMode="auto">
            <a:xfrm>
              <a:off x="6605422" y="1547164"/>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sz="1600">
                <a:gradFill>
                  <a:gsLst>
                    <a:gs pos="0">
                      <a:srgbClr val="505050"/>
                    </a:gs>
                    <a:gs pos="100000">
                      <a:srgbClr val="505050"/>
                    </a:gs>
                  </a:gsLst>
                  <a:lin ang="5400000" scaled="1"/>
                </a:gradFill>
                <a:latin typeface="Segoe UI Bold" panose="020B0802040204020203" pitchFamily="34" charset="0"/>
                <a:cs typeface="Segoe UI Bold" panose="020B0802040204020203" pitchFamily="34" charset="0"/>
              </a:endParaRPr>
            </a:p>
          </p:txBody>
        </p:sp>
        <p:grpSp>
          <p:nvGrpSpPr>
            <p:cNvPr id="299" name="Group 298">
              <a:extLst>
                <a:ext uri="{FF2B5EF4-FFF2-40B4-BE49-F238E27FC236}">
                  <a16:creationId xmlns:a16="http://schemas.microsoft.com/office/drawing/2014/main" id="{960785F4-7419-4635-A32D-28D85D82E7C1}"/>
                </a:ext>
              </a:extLst>
            </p:cNvPr>
            <p:cNvGrpSpPr/>
            <p:nvPr/>
          </p:nvGrpSpPr>
          <p:grpSpPr>
            <a:xfrm>
              <a:off x="6915149" y="1553229"/>
              <a:ext cx="277079" cy="221751"/>
              <a:chOff x="7482922" y="3022460"/>
              <a:chExt cx="457020" cy="365760"/>
            </a:xfrm>
          </p:grpSpPr>
          <p:sp>
            <p:nvSpPr>
              <p:cNvPr id="300" name="Browser">
                <a:extLst>
                  <a:ext uri="{FF2B5EF4-FFF2-40B4-BE49-F238E27FC236}">
                    <a16:creationId xmlns:a16="http://schemas.microsoft.com/office/drawing/2014/main" id="{8574CAEB-F72C-48E1-9D7F-3222B6756490}"/>
                  </a:ext>
                </a:extLst>
              </p:cNvPr>
              <p:cNvSpPr>
                <a:spLocks noChangeAspect="1" noEditPoints="1"/>
              </p:cNvSpPr>
              <p:nvPr/>
            </p:nvSpPr>
            <p:spPr bwMode="auto">
              <a:xfrm>
                <a:off x="7482922" y="302246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FFFFFF"/>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Processing_E9F5">
                <a:extLst>
                  <a:ext uri="{FF2B5EF4-FFF2-40B4-BE49-F238E27FC236}">
                    <a16:creationId xmlns:a16="http://schemas.microsoft.com/office/drawing/2014/main" id="{C69C2073-48DF-461D-940E-66A2BB0628B8}"/>
                  </a:ext>
                </a:extLst>
              </p:cNvPr>
              <p:cNvSpPr>
                <a:spLocks noChangeAspect="1" noEditPoints="1"/>
              </p:cNvSpPr>
              <p:nvPr/>
            </p:nvSpPr>
            <p:spPr bwMode="auto">
              <a:xfrm>
                <a:off x="7613577" y="3148013"/>
                <a:ext cx="214013" cy="1863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2" name="Group 301">
            <a:extLst>
              <a:ext uri="{FF2B5EF4-FFF2-40B4-BE49-F238E27FC236}">
                <a16:creationId xmlns:a16="http://schemas.microsoft.com/office/drawing/2014/main" id="{3926D769-15B9-41BD-8950-B6828B60E54A}"/>
              </a:ext>
            </a:extLst>
          </p:cNvPr>
          <p:cNvGrpSpPr/>
          <p:nvPr/>
        </p:nvGrpSpPr>
        <p:grpSpPr>
          <a:xfrm>
            <a:off x="6953276" y="2428876"/>
            <a:ext cx="324677" cy="160074"/>
            <a:chOff x="6605422" y="1547164"/>
            <a:chExt cx="586806" cy="289310"/>
          </a:xfrm>
        </p:grpSpPr>
        <p:sp>
          <p:nvSpPr>
            <p:cNvPr id="303" name="cloud">
              <a:extLst>
                <a:ext uri="{FF2B5EF4-FFF2-40B4-BE49-F238E27FC236}">
                  <a16:creationId xmlns:a16="http://schemas.microsoft.com/office/drawing/2014/main" id="{C7CF40B9-CA21-48D2-87A0-B6F5C84EB727}"/>
                </a:ext>
              </a:extLst>
            </p:cNvPr>
            <p:cNvSpPr>
              <a:spLocks noChangeAspect="1"/>
            </p:cNvSpPr>
            <p:nvPr/>
          </p:nvSpPr>
          <p:spPr bwMode="auto">
            <a:xfrm>
              <a:off x="6605422" y="1547164"/>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sz="1600">
                <a:gradFill>
                  <a:gsLst>
                    <a:gs pos="0">
                      <a:srgbClr val="505050"/>
                    </a:gs>
                    <a:gs pos="100000">
                      <a:srgbClr val="505050"/>
                    </a:gs>
                  </a:gsLst>
                  <a:lin ang="5400000" scaled="1"/>
                </a:gradFill>
                <a:latin typeface="Segoe UI Bold" panose="020B0802040204020203" pitchFamily="34" charset="0"/>
                <a:cs typeface="Segoe UI Bold" panose="020B0802040204020203" pitchFamily="34" charset="0"/>
              </a:endParaRPr>
            </a:p>
          </p:txBody>
        </p:sp>
        <p:grpSp>
          <p:nvGrpSpPr>
            <p:cNvPr id="304" name="Group 303">
              <a:extLst>
                <a:ext uri="{FF2B5EF4-FFF2-40B4-BE49-F238E27FC236}">
                  <a16:creationId xmlns:a16="http://schemas.microsoft.com/office/drawing/2014/main" id="{1D6C0029-87AE-44A6-9BD2-126C81E7B863}"/>
                </a:ext>
              </a:extLst>
            </p:cNvPr>
            <p:cNvGrpSpPr/>
            <p:nvPr/>
          </p:nvGrpSpPr>
          <p:grpSpPr>
            <a:xfrm>
              <a:off x="6915149" y="1553229"/>
              <a:ext cx="277079" cy="221751"/>
              <a:chOff x="7482922" y="3022460"/>
              <a:chExt cx="457020" cy="365760"/>
            </a:xfrm>
          </p:grpSpPr>
          <p:sp>
            <p:nvSpPr>
              <p:cNvPr id="305" name="Browser">
                <a:extLst>
                  <a:ext uri="{FF2B5EF4-FFF2-40B4-BE49-F238E27FC236}">
                    <a16:creationId xmlns:a16="http://schemas.microsoft.com/office/drawing/2014/main" id="{1B56A545-53B3-4A0D-B424-6A33045500CE}"/>
                  </a:ext>
                </a:extLst>
              </p:cNvPr>
              <p:cNvSpPr>
                <a:spLocks noChangeAspect="1" noEditPoints="1"/>
              </p:cNvSpPr>
              <p:nvPr/>
            </p:nvSpPr>
            <p:spPr bwMode="auto">
              <a:xfrm>
                <a:off x="7482922" y="302246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FFFFFF"/>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Processing_E9F5">
                <a:extLst>
                  <a:ext uri="{FF2B5EF4-FFF2-40B4-BE49-F238E27FC236}">
                    <a16:creationId xmlns:a16="http://schemas.microsoft.com/office/drawing/2014/main" id="{6A7D6932-0D61-4782-9D7A-2E5C57880EB1}"/>
                  </a:ext>
                </a:extLst>
              </p:cNvPr>
              <p:cNvSpPr>
                <a:spLocks noChangeAspect="1" noEditPoints="1"/>
              </p:cNvSpPr>
              <p:nvPr/>
            </p:nvSpPr>
            <p:spPr bwMode="auto">
              <a:xfrm>
                <a:off x="7613577" y="3148013"/>
                <a:ext cx="214013" cy="1863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63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257618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8.33333E-7 -4.44444E-6 L -8.33333E-7 0.20325 " pathEditMode="relative" rAng="0" ptsTypes="AA">
                                      <p:cBhvr>
                                        <p:cTn id="10" dur="750" fill="hold"/>
                                        <p:tgtEl>
                                          <p:spTgt spid="59"/>
                                        </p:tgtEl>
                                        <p:attrNameLst>
                                          <p:attrName>ppt_x</p:attrName>
                                          <p:attrName>ppt_y</p:attrName>
                                        </p:attrNameLst>
                                      </p:cBhvr>
                                      <p:rCtr x="0" y="10162"/>
                                    </p:animMotion>
                                  </p:childTnLst>
                                </p:cTn>
                              </p:par>
                            </p:childTnLst>
                          </p:cTn>
                        </p:par>
                        <p:par>
                          <p:cTn id="11" fill="hold">
                            <p:stCondLst>
                              <p:cond delay="1250"/>
                            </p:stCondLst>
                            <p:childTnLst>
                              <p:par>
                                <p:cTn id="12" presetID="53" presetClass="exit" presetSubtype="32" fill="hold" grpId="1" nodeType="afterEffect">
                                  <p:stCondLst>
                                    <p:cond delay="0"/>
                                  </p:stCondLst>
                                  <p:childTnLst>
                                    <p:anim calcmode="lin" valueType="num">
                                      <p:cBhvr>
                                        <p:cTn id="13" dur="500"/>
                                        <p:tgtEl>
                                          <p:spTgt spid="59"/>
                                        </p:tgtEl>
                                        <p:attrNameLst>
                                          <p:attrName>ppt_w</p:attrName>
                                        </p:attrNameLst>
                                      </p:cBhvr>
                                      <p:tavLst>
                                        <p:tav tm="0">
                                          <p:val>
                                            <p:strVal val="ppt_w"/>
                                          </p:val>
                                        </p:tav>
                                        <p:tav tm="100000">
                                          <p:val>
                                            <p:fltVal val="0"/>
                                          </p:val>
                                        </p:tav>
                                      </p:tavLst>
                                    </p:anim>
                                    <p:anim calcmode="lin" valueType="num">
                                      <p:cBhvr>
                                        <p:cTn id="14" dur="500"/>
                                        <p:tgtEl>
                                          <p:spTgt spid="59"/>
                                        </p:tgtEl>
                                        <p:attrNameLst>
                                          <p:attrName>ppt_h</p:attrName>
                                        </p:attrNameLst>
                                      </p:cBhvr>
                                      <p:tavLst>
                                        <p:tav tm="0">
                                          <p:val>
                                            <p:strVal val="ppt_h"/>
                                          </p:val>
                                        </p:tav>
                                        <p:tav tm="100000">
                                          <p:val>
                                            <p:fltVal val="0"/>
                                          </p:val>
                                        </p:tav>
                                      </p:tavLst>
                                    </p:anim>
                                    <p:animEffect transition="out" filter="fade">
                                      <p:cBhvr>
                                        <p:cTn id="15" dur="500"/>
                                        <p:tgtEl>
                                          <p:spTgt spid="59"/>
                                        </p:tgtEl>
                                      </p:cBhvr>
                                    </p:animEffect>
                                    <p:set>
                                      <p:cBhvr>
                                        <p:cTn id="16" dur="1" fill="hold">
                                          <p:stCondLst>
                                            <p:cond delay="499"/>
                                          </p:stCondLst>
                                        </p:cTn>
                                        <p:tgtEl>
                                          <p:spTgt spid="59"/>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1.04167E-6 4.44444E-6 L 0.00052 0.15949 " pathEditMode="relative" rAng="0" ptsTypes="AA">
                                      <p:cBhvr>
                                        <p:cTn id="18" dur="750" fill="hold"/>
                                        <p:tgtEl>
                                          <p:spTgt spid="44"/>
                                        </p:tgtEl>
                                        <p:attrNameLst>
                                          <p:attrName>ppt_x</p:attrName>
                                          <p:attrName>ppt_y</p:attrName>
                                        </p:attrNameLst>
                                      </p:cBhvr>
                                      <p:rCtr x="26" y="7963"/>
                                    </p:animMotion>
                                  </p:childTnLst>
                                </p:cTn>
                              </p:par>
                            </p:childTnLst>
                          </p:cTn>
                        </p:par>
                        <p:par>
                          <p:cTn id="19" fill="hold">
                            <p:stCondLst>
                              <p:cond delay="2000"/>
                            </p:stCondLst>
                            <p:childTnLst>
                              <p:par>
                                <p:cTn id="20" presetID="53" presetClass="exit" presetSubtype="32" fill="hold" grpId="1" nodeType="afterEffect">
                                  <p:stCondLst>
                                    <p:cond delay="0"/>
                                  </p:stCondLst>
                                  <p:childTnLst>
                                    <p:anim calcmode="lin" valueType="num">
                                      <p:cBhvr>
                                        <p:cTn id="21" dur="500"/>
                                        <p:tgtEl>
                                          <p:spTgt spid="44"/>
                                        </p:tgtEl>
                                        <p:attrNameLst>
                                          <p:attrName>ppt_w</p:attrName>
                                        </p:attrNameLst>
                                      </p:cBhvr>
                                      <p:tavLst>
                                        <p:tav tm="0">
                                          <p:val>
                                            <p:strVal val="ppt_w"/>
                                          </p:val>
                                        </p:tav>
                                        <p:tav tm="100000">
                                          <p:val>
                                            <p:fltVal val="0"/>
                                          </p:val>
                                        </p:tav>
                                      </p:tavLst>
                                    </p:anim>
                                    <p:anim calcmode="lin" valueType="num">
                                      <p:cBhvr>
                                        <p:cTn id="22" dur="500"/>
                                        <p:tgtEl>
                                          <p:spTgt spid="44"/>
                                        </p:tgtEl>
                                        <p:attrNameLst>
                                          <p:attrName>ppt_h</p:attrName>
                                        </p:attrNameLst>
                                      </p:cBhvr>
                                      <p:tavLst>
                                        <p:tav tm="0">
                                          <p:val>
                                            <p:strVal val="ppt_h"/>
                                          </p:val>
                                        </p:tav>
                                        <p:tav tm="100000">
                                          <p:val>
                                            <p:fltVal val="0"/>
                                          </p:val>
                                        </p:tav>
                                      </p:tavLst>
                                    </p:anim>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par>
                                <p:cTn id="25" presetID="42" presetClass="path" presetSubtype="0" accel="50000" decel="50000" fill="hold" grpId="0" nodeType="withEffect">
                                  <p:stCondLst>
                                    <p:cond delay="0"/>
                                  </p:stCondLst>
                                  <p:childTnLst>
                                    <p:animMotion origin="layout" path="M -1.04167E-6 5.55112E-17 L -1.04167E-6 0.10394 " pathEditMode="relative" rAng="0" ptsTypes="AA">
                                      <p:cBhvr>
                                        <p:cTn id="26" dur="750" fill="hold"/>
                                        <p:tgtEl>
                                          <p:spTgt spid="45"/>
                                        </p:tgtEl>
                                        <p:attrNameLst>
                                          <p:attrName>ppt_x</p:attrName>
                                          <p:attrName>ppt_y</p:attrName>
                                        </p:attrNameLst>
                                      </p:cBhvr>
                                      <p:rCtr x="0" y="5185"/>
                                    </p:animMotion>
                                  </p:childTnLst>
                                </p:cTn>
                              </p:par>
                            </p:childTnLst>
                          </p:cTn>
                        </p:par>
                        <p:par>
                          <p:cTn id="27" fill="hold">
                            <p:stCondLst>
                              <p:cond delay="2750"/>
                            </p:stCondLst>
                            <p:childTnLst>
                              <p:par>
                                <p:cTn id="28" presetID="53" presetClass="exit" presetSubtype="32" fill="hold" grpId="1" nodeType="afterEffect">
                                  <p:stCondLst>
                                    <p:cond delay="0"/>
                                  </p:stCondLst>
                                  <p:childTnLst>
                                    <p:anim calcmode="lin" valueType="num">
                                      <p:cBhvr>
                                        <p:cTn id="29" dur="500"/>
                                        <p:tgtEl>
                                          <p:spTgt spid="45"/>
                                        </p:tgtEl>
                                        <p:attrNameLst>
                                          <p:attrName>ppt_w</p:attrName>
                                        </p:attrNameLst>
                                      </p:cBhvr>
                                      <p:tavLst>
                                        <p:tav tm="0">
                                          <p:val>
                                            <p:strVal val="ppt_w"/>
                                          </p:val>
                                        </p:tav>
                                        <p:tav tm="100000">
                                          <p:val>
                                            <p:fltVal val="0"/>
                                          </p:val>
                                        </p:tav>
                                      </p:tavLst>
                                    </p:anim>
                                    <p:anim calcmode="lin" valueType="num">
                                      <p:cBhvr>
                                        <p:cTn id="30" dur="500"/>
                                        <p:tgtEl>
                                          <p:spTgt spid="45"/>
                                        </p:tgtEl>
                                        <p:attrNameLst>
                                          <p:attrName>ppt_h</p:attrName>
                                        </p:attrNameLst>
                                      </p:cBhvr>
                                      <p:tavLst>
                                        <p:tav tm="0">
                                          <p:val>
                                            <p:strVal val="ppt_h"/>
                                          </p:val>
                                        </p:tav>
                                        <p:tav tm="100000">
                                          <p:val>
                                            <p:fltVal val="0"/>
                                          </p:val>
                                        </p:tav>
                                      </p:tavLst>
                                    </p:anim>
                                    <p:animEffect transition="out" filter="fade">
                                      <p:cBhvr>
                                        <p:cTn id="31" dur="500"/>
                                        <p:tgtEl>
                                          <p:spTgt spid="45"/>
                                        </p:tgtEl>
                                      </p:cBhvr>
                                    </p:animEffect>
                                    <p:set>
                                      <p:cBhvr>
                                        <p:cTn id="32" dur="1" fill="hold">
                                          <p:stCondLst>
                                            <p:cond delay="499"/>
                                          </p:stCondLst>
                                        </p:cTn>
                                        <p:tgtEl>
                                          <p:spTgt spid="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
                                            <p:txEl>
                                              <p:pRg st="1" end="1"/>
                                            </p:txEl>
                                          </p:spTgt>
                                        </p:tgtEl>
                                        <p:attrNameLst>
                                          <p:attrName>style.visibility</p:attrName>
                                        </p:attrNameLst>
                                      </p:cBhvr>
                                      <p:to>
                                        <p:strVal val="visible"/>
                                      </p:to>
                                    </p:set>
                                    <p:animEffect transition="in" filter="fade">
                                      <p:cBhvr>
                                        <p:cTn id="37" dur="500"/>
                                        <p:tgtEl>
                                          <p:spTgt spid="68">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8">
                                            <p:txEl>
                                              <p:pRg st="2" end="2"/>
                                            </p:txEl>
                                          </p:spTgt>
                                        </p:tgtEl>
                                        <p:attrNameLst>
                                          <p:attrName>style.visibility</p:attrName>
                                        </p:attrNameLst>
                                      </p:cBhvr>
                                      <p:to>
                                        <p:strVal val="visible"/>
                                      </p:to>
                                    </p:set>
                                    <p:animEffect transition="in" filter="fade">
                                      <p:cBhvr>
                                        <p:cTn id="40" dur="500"/>
                                        <p:tgtEl>
                                          <p:spTgt spid="68">
                                            <p:txEl>
                                              <p:pRg st="2" end="2"/>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42" presetClass="path" presetSubtype="0" accel="50000" decel="50000" fill="hold" grpId="0" nodeType="withEffect">
                                  <p:stCondLst>
                                    <p:cond delay="0"/>
                                  </p:stCondLst>
                                  <p:childTnLst>
                                    <p:animMotion origin="layout" path="M 2.29167E-6 -3.7037E-7 L 2.29167E-6 0.1162 " pathEditMode="relative" rAng="0" ptsTypes="AA">
                                      <p:cBhvr>
                                        <p:cTn id="46" dur="1250" fill="hold"/>
                                        <p:tgtEl>
                                          <p:spTgt spid="61"/>
                                        </p:tgtEl>
                                        <p:attrNameLst>
                                          <p:attrName>ppt_x</p:attrName>
                                          <p:attrName>ppt_y</p:attrName>
                                        </p:attrNameLst>
                                      </p:cBhvr>
                                      <p:rCtr x="0" y="5810"/>
                                    </p:animMotion>
                                  </p:childTnLst>
                                </p:cTn>
                              </p:par>
                            </p:childTnLst>
                          </p:cTn>
                        </p:par>
                        <p:par>
                          <p:cTn id="47" fill="hold">
                            <p:stCondLst>
                              <p:cond delay="1750"/>
                            </p:stCondLst>
                            <p:childTnLst>
                              <p:par>
                                <p:cTn id="48" presetID="45" presetClass="exit" presetSubtype="0" fill="hold" grpId="1" nodeType="afterEffect">
                                  <p:stCondLst>
                                    <p:cond delay="0"/>
                                  </p:stCondLst>
                                  <p:childTnLst>
                                    <p:animEffect transition="out" filter="fade">
                                      <p:cBhvr>
                                        <p:cTn id="49" dur="500"/>
                                        <p:tgtEl>
                                          <p:spTgt spid="61"/>
                                        </p:tgtEl>
                                      </p:cBhvr>
                                    </p:animEffect>
                                    <p:anim calcmode="lin" valueType="num">
                                      <p:cBhvr>
                                        <p:cTn id="50" dur="500"/>
                                        <p:tgtEl>
                                          <p:spTgt spid="6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1" dur="500"/>
                                        <p:tgtEl>
                                          <p:spTgt spid="61"/>
                                        </p:tgtEl>
                                        <p:attrNameLst>
                                          <p:attrName>ppt_h</p:attrName>
                                        </p:attrNameLst>
                                      </p:cBhvr>
                                      <p:tavLst>
                                        <p:tav tm="0">
                                          <p:val>
                                            <p:strVal val="ppt_h"/>
                                          </p:val>
                                        </p:tav>
                                        <p:tav tm="100000">
                                          <p:val>
                                            <p:strVal val="ppt_h"/>
                                          </p:val>
                                        </p:tav>
                                      </p:tavLst>
                                    </p:anim>
                                    <p:set>
                                      <p:cBhvr>
                                        <p:cTn id="52" dur="1" fill="hold">
                                          <p:stCondLst>
                                            <p:cond delay="499"/>
                                          </p:stCondLst>
                                        </p:cTn>
                                        <p:tgtEl>
                                          <p:spTgt spid="61"/>
                                        </p:tgtEl>
                                        <p:attrNameLst>
                                          <p:attrName>style.visibility</p:attrName>
                                        </p:attrNameLst>
                                      </p:cBhvr>
                                      <p:to>
                                        <p:strVal val="hidden"/>
                                      </p:to>
                                    </p:set>
                                  </p:childTnLst>
                                </p:cTn>
                              </p:par>
                              <p:par>
                                <p:cTn id="53" presetID="42" presetClass="path" presetSubtype="0" accel="50000" decel="50000" fill="hold" grpId="0" nodeType="withEffect">
                                  <p:stCondLst>
                                    <p:cond delay="0"/>
                                  </p:stCondLst>
                                  <p:childTnLst>
                                    <p:animMotion origin="layout" path="M 2.29167E-6 -3.7037E-7 L 2.29167E-6 0.25 " pathEditMode="relative" rAng="0" ptsTypes="AA">
                                      <p:cBhvr>
                                        <p:cTn id="54" dur="1250" fill="hold"/>
                                        <p:tgtEl>
                                          <p:spTgt spid="43"/>
                                        </p:tgtEl>
                                        <p:attrNameLst>
                                          <p:attrName>ppt_x</p:attrName>
                                          <p:attrName>ppt_y</p:attrName>
                                        </p:attrNameLst>
                                      </p:cBhvr>
                                      <p:rCtr x="0" y="12500"/>
                                    </p:animMotion>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22" presetClass="entr" presetSubtype="1"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up)">
                                      <p:cBhvr>
                                        <p:cTn id="61" dur="500"/>
                                        <p:tgtEl>
                                          <p:spTgt spid="71"/>
                                        </p:tgtEl>
                                      </p:cBhvr>
                                    </p:animEffect>
                                  </p:childTnLst>
                                </p:cTn>
                              </p:par>
                            </p:childTnLst>
                          </p:cTn>
                        </p:par>
                        <p:par>
                          <p:cTn id="62" fill="hold">
                            <p:stCondLst>
                              <p:cond delay="3500"/>
                            </p:stCondLst>
                            <p:childTnLst>
                              <p:par>
                                <p:cTn id="63" presetID="22" presetClass="entr" presetSubtype="1"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ipe(up)">
                                      <p:cBhvr>
                                        <p:cTn id="65" dur="500"/>
                                        <p:tgtEl>
                                          <p:spTgt spid="72"/>
                                        </p:tgtEl>
                                      </p:cBhvr>
                                    </p:animEffect>
                                  </p:childTnLst>
                                </p:cTn>
                              </p:par>
                              <p:par>
                                <p:cTn id="66" presetID="22" presetClass="entr" presetSubtype="8" fill="hold" nodeType="withEffect">
                                  <p:stCondLst>
                                    <p:cond delay="0"/>
                                  </p:stCondLst>
                                  <p:childTnLst>
                                    <p:set>
                                      <p:cBhvr>
                                        <p:cTn id="67" dur="1" fill="hold">
                                          <p:stCondLst>
                                            <p:cond delay="0"/>
                                          </p:stCondLst>
                                        </p:cTn>
                                        <p:tgtEl>
                                          <p:spTgt spid="182"/>
                                        </p:tgtEl>
                                        <p:attrNameLst>
                                          <p:attrName>style.visibility</p:attrName>
                                        </p:attrNameLst>
                                      </p:cBhvr>
                                      <p:to>
                                        <p:strVal val="visible"/>
                                      </p:to>
                                    </p:set>
                                    <p:animEffect transition="in" filter="wipe(left)">
                                      <p:cBhvr>
                                        <p:cTn id="68" dur="500"/>
                                        <p:tgtEl>
                                          <p:spTgt spid="182"/>
                                        </p:tgtEl>
                                      </p:cBhvr>
                                    </p:animEffect>
                                  </p:childTnLst>
                                </p:cTn>
                              </p:par>
                              <p:par>
                                <p:cTn id="69" presetID="22" presetClass="entr" presetSubtype="8" fill="hold" nodeType="withEffect">
                                  <p:stCondLst>
                                    <p:cond delay="0"/>
                                  </p:stCondLst>
                                  <p:childTnLst>
                                    <p:set>
                                      <p:cBhvr>
                                        <p:cTn id="70" dur="1" fill="hold">
                                          <p:stCondLst>
                                            <p:cond delay="0"/>
                                          </p:stCondLst>
                                        </p:cTn>
                                        <p:tgtEl>
                                          <p:spTgt spid="183"/>
                                        </p:tgtEl>
                                        <p:attrNameLst>
                                          <p:attrName>style.visibility</p:attrName>
                                        </p:attrNameLst>
                                      </p:cBhvr>
                                      <p:to>
                                        <p:strVal val="visible"/>
                                      </p:to>
                                    </p:set>
                                    <p:animEffect transition="in" filter="wipe(left)">
                                      <p:cBhvr>
                                        <p:cTn id="71" dur="500"/>
                                        <p:tgtEl>
                                          <p:spTgt spid="183"/>
                                        </p:tgtEl>
                                      </p:cBhvr>
                                    </p:animEffect>
                                  </p:childTnLst>
                                </p:cTn>
                              </p:par>
                              <p:par>
                                <p:cTn id="72" presetID="22" presetClass="entr" presetSubtype="1" fill="hold" nodeType="withEffect">
                                  <p:stCondLst>
                                    <p:cond delay="0"/>
                                  </p:stCondLst>
                                  <p:childTnLst>
                                    <p:set>
                                      <p:cBhvr>
                                        <p:cTn id="73" dur="1" fill="hold">
                                          <p:stCondLst>
                                            <p:cond delay="0"/>
                                          </p:stCondLst>
                                        </p:cTn>
                                        <p:tgtEl>
                                          <p:spTgt spid="184"/>
                                        </p:tgtEl>
                                        <p:attrNameLst>
                                          <p:attrName>style.visibility</p:attrName>
                                        </p:attrNameLst>
                                      </p:cBhvr>
                                      <p:to>
                                        <p:strVal val="visible"/>
                                      </p:to>
                                    </p:set>
                                    <p:animEffect transition="in" filter="wipe(up)">
                                      <p:cBhvr>
                                        <p:cTn id="74" dur="500"/>
                                        <p:tgtEl>
                                          <p:spTgt spid="184"/>
                                        </p:tgtEl>
                                      </p:cBhvr>
                                    </p:animEffect>
                                  </p:childTnLst>
                                </p:cTn>
                              </p:par>
                              <p:par>
                                <p:cTn id="75" presetID="22" presetClass="entr" presetSubtype="8" fill="hold" nodeType="withEffect">
                                  <p:stCondLst>
                                    <p:cond delay="0"/>
                                  </p:stCondLst>
                                  <p:childTnLst>
                                    <p:set>
                                      <p:cBhvr>
                                        <p:cTn id="76" dur="1" fill="hold">
                                          <p:stCondLst>
                                            <p:cond delay="0"/>
                                          </p:stCondLst>
                                        </p:cTn>
                                        <p:tgtEl>
                                          <p:spTgt spid="185"/>
                                        </p:tgtEl>
                                        <p:attrNameLst>
                                          <p:attrName>style.visibility</p:attrName>
                                        </p:attrNameLst>
                                      </p:cBhvr>
                                      <p:to>
                                        <p:strVal val="visible"/>
                                      </p:to>
                                    </p:set>
                                    <p:animEffect transition="in" filter="wipe(left)">
                                      <p:cBhvr>
                                        <p:cTn id="77" dur="500"/>
                                        <p:tgtEl>
                                          <p:spTgt spid="185"/>
                                        </p:tgtEl>
                                      </p:cBhvr>
                                    </p:animEffect>
                                  </p:childTnLst>
                                </p:cTn>
                              </p:par>
                              <p:par>
                                <p:cTn id="78" presetID="10" presetClass="entr" presetSubtype="0" fill="hold" nodeType="withEffect">
                                  <p:stCondLst>
                                    <p:cond delay="0"/>
                                  </p:stCondLst>
                                  <p:childTnLst>
                                    <p:set>
                                      <p:cBhvr>
                                        <p:cTn id="79" dur="1" fill="hold">
                                          <p:stCondLst>
                                            <p:cond delay="0"/>
                                          </p:stCondLst>
                                        </p:cTn>
                                        <p:tgtEl>
                                          <p:spTgt spid="68">
                                            <p:txEl>
                                              <p:pRg st="3" end="3"/>
                                            </p:txEl>
                                          </p:spTgt>
                                        </p:tgtEl>
                                        <p:attrNameLst>
                                          <p:attrName>style.visibility</p:attrName>
                                        </p:attrNameLst>
                                      </p:cBhvr>
                                      <p:to>
                                        <p:strVal val="visible"/>
                                      </p:to>
                                    </p:set>
                                    <p:animEffect transition="in" filter="fade">
                                      <p:cBhvr>
                                        <p:cTn id="80" dur="500"/>
                                        <p:tgtEl>
                                          <p:spTgt spid="68">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8">
                                            <p:txEl>
                                              <p:pRg st="4" end="4"/>
                                            </p:txEl>
                                          </p:spTgt>
                                        </p:tgtEl>
                                        <p:attrNameLst>
                                          <p:attrName>style.visibility</p:attrName>
                                        </p:attrNameLst>
                                      </p:cBhvr>
                                      <p:to>
                                        <p:strVal val="visible"/>
                                      </p:to>
                                    </p:set>
                                    <p:animEffect transition="in" filter="fade">
                                      <p:cBhvr>
                                        <p:cTn id="85" dur="500"/>
                                        <p:tgtEl>
                                          <p:spTgt spid="68">
                                            <p:txEl>
                                              <p:pRg st="4" end="4"/>
                                            </p:txEl>
                                          </p:spTgt>
                                        </p:tgtEl>
                                      </p:cBhvr>
                                    </p:animEffect>
                                  </p:childTnLst>
                                </p:cTn>
                              </p:par>
                            </p:childTnLst>
                          </p:cTn>
                        </p:par>
                        <p:par>
                          <p:cTn id="86" fill="hold">
                            <p:stCondLst>
                              <p:cond delay="500"/>
                            </p:stCondLst>
                            <p:childTnLst>
                              <p:par>
                                <p:cTn id="87" presetID="42" presetClass="entr" presetSubtype="0" fill="hold" nodeType="after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par>
                                <p:cTn id="92" presetID="42" presetClass="path" presetSubtype="0" accel="50000" decel="50000" fill="hold" nodeType="withEffect">
                                  <p:stCondLst>
                                    <p:cond delay="0"/>
                                  </p:stCondLst>
                                  <p:childTnLst>
                                    <p:animMotion origin="layout" path="M -2.08333E-7 -7.40741E-7 L 0.25456 -0.06366 " pathEditMode="relative" rAng="0" ptsTypes="AA">
                                      <p:cBhvr>
                                        <p:cTn id="93" dur="1750" fill="hold"/>
                                        <p:tgtEl>
                                          <p:spTgt spid="192"/>
                                        </p:tgtEl>
                                        <p:attrNameLst>
                                          <p:attrName>ppt_x</p:attrName>
                                          <p:attrName>ppt_y</p:attrName>
                                        </p:attrNameLst>
                                      </p:cBhvr>
                                      <p:rCtr x="12721" y="-3194"/>
                                    </p:animMotion>
                                  </p:childTnLst>
                                </p:cTn>
                              </p:par>
                              <p:par>
                                <p:cTn id="94" presetID="42" presetClass="path" presetSubtype="0" accel="50000" decel="50000" fill="hold" nodeType="withEffect">
                                  <p:stCondLst>
                                    <p:cond delay="0"/>
                                  </p:stCondLst>
                                  <p:childTnLst>
                                    <p:animMotion origin="layout" path="M 2.08333E-6 -1.48148E-6 L 0.15755 -0.00162 " pathEditMode="relative" rAng="0" ptsTypes="AA">
                                      <p:cBhvr>
                                        <p:cTn id="95" dur="1750" fill="hold"/>
                                        <p:tgtEl>
                                          <p:spTgt spid="24"/>
                                        </p:tgtEl>
                                        <p:attrNameLst>
                                          <p:attrName>ppt_x</p:attrName>
                                          <p:attrName>ppt_y</p:attrName>
                                        </p:attrNameLst>
                                      </p:cBhvr>
                                      <p:rCtr x="7878" y="-93"/>
                                    </p:animMotion>
                                  </p:childTnLst>
                                </p:cTn>
                              </p:par>
                              <p:par>
                                <p:cTn id="96" presetID="42" presetClass="path" presetSubtype="0" accel="50000" decel="50000" fill="hold" nodeType="withEffect">
                                  <p:stCondLst>
                                    <p:cond delay="0"/>
                                  </p:stCondLst>
                                  <p:childTnLst>
                                    <p:animMotion origin="layout" path="M 3.95833E-6 0 L 0.18528 -0.18472 " pathEditMode="relative" rAng="0" ptsTypes="AA">
                                      <p:cBhvr>
                                        <p:cTn id="97" dur="1750" fill="hold"/>
                                        <p:tgtEl>
                                          <p:spTgt spid="267"/>
                                        </p:tgtEl>
                                        <p:attrNameLst>
                                          <p:attrName>ppt_x</p:attrName>
                                          <p:attrName>ppt_y</p:attrName>
                                        </p:attrNameLst>
                                      </p:cBhvr>
                                      <p:rCtr x="9258" y="-9236"/>
                                    </p:animMotion>
                                  </p:childTnLst>
                                </p:cTn>
                              </p:par>
                              <p:par>
                                <p:cTn id="98" presetID="42"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1000"/>
                                        <p:tgtEl>
                                          <p:spTgt spid="253"/>
                                        </p:tgtEl>
                                      </p:cBhvr>
                                    </p:animEffect>
                                    <p:anim calcmode="lin" valueType="num">
                                      <p:cBhvr>
                                        <p:cTn id="101" dur="1000" fill="hold"/>
                                        <p:tgtEl>
                                          <p:spTgt spid="253"/>
                                        </p:tgtEl>
                                        <p:attrNameLst>
                                          <p:attrName>ppt_x</p:attrName>
                                        </p:attrNameLst>
                                      </p:cBhvr>
                                      <p:tavLst>
                                        <p:tav tm="0">
                                          <p:val>
                                            <p:strVal val="#ppt_x"/>
                                          </p:val>
                                        </p:tav>
                                        <p:tav tm="100000">
                                          <p:val>
                                            <p:strVal val="#ppt_x"/>
                                          </p:val>
                                        </p:tav>
                                      </p:tavLst>
                                    </p:anim>
                                    <p:anim calcmode="lin" valueType="num">
                                      <p:cBhvr>
                                        <p:cTn id="102" dur="1000" fill="hold"/>
                                        <p:tgtEl>
                                          <p:spTgt spid="253"/>
                                        </p:tgtEl>
                                        <p:attrNameLst>
                                          <p:attrName>ppt_y</p:attrName>
                                        </p:attrNameLst>
                                      </p:cBhvr>
                                      <p:tavLst>
                                        <p:tav tm="0">
                                          <p:val>
                                            <p:strVal val="#ppt_y+.1"/>
                                          </p:val>
                                        </p:tav>
                                        <p:tav tm="100000">
                                          <p:val>
                                            <p:strVal val="#ppt_y"/>
                                          </p:val>
                                        </p:tav>
                                      </p:tavLst>
                                    </p:anim>
                                  </p:childTnLst>
                                </p:cTn>
                              </p:par>
                              <p:par>
                                <p:cTn id="103" presetID="42" presetClass="path" presetSubtype="0" accel="50000" decel="50000" fill="hold" nodeType="withEffect">
                                  <p:stCondLst>
                                    <p:cond delay="500"/>
                                  </p:stCondLst>
                                  <p:childTnLst>
                                    <p:animMotion origin="layout" path="M 3.95833E-6 0 L 0.1056 -0.38056 " pathEditMode="relative" rAng="0" ptsTypes="AA">
                                      <p:cBhvr>
                                        <p:cTn id="104" dur="1750" fill="hold"/>
                                        <p:tgtEl>
                                          <p:spTgt spid="22"/>
                                        </p:tgtEl>
                                        <p:attrNameLst>
                                          <p:attrName>ppt_x</p:attrName>
                                          <p:attrName>ppt_y</p:attrName>
                                        </p:attrNameLst>
                                      </p:cBhvr>
                                      <p:rCtr x="5273" y="-19028"/>
                                    </p:animMotion>
                                  </p:childTnLst>
                                </p:cTn>
                              </p:par>
                              <p:par>
                                <p:cTn id="105" presetID="42" presetClass="path" presetSubtype="0" accel="50000" decel="50000" fill="hold" nodeType="withEffect">
                                  <p:stCondLst>
                                    <p:cond delay="250"/>
                                  </p:stCondLst>
                                  <p:childTnLst>
                                    <p:animMotion origin="layout" path="M 4.58333E-6 -3.7037E-7 L 0.12565 -0.19653 " pathEditMode="relative" rAng="0" ptsTypes="AA">
                                      <p:cBhvr>
                                        <p:cTn id="106" dur="1750" fill="hold"/>
                                        <p:tgtEl>
                                          <p:spTgt spid="21"/>
                                        </p:tgtEl>
                                        <p:attrNameLst>
                                          <p:attrName>ppt_x</p:attrName>
                                          <p:attrName>ppt_y</p:attrName>
                                        </p:attrNameLst>
                                      </p:cBhvr>
                                      <p:rCtr x="6276" y="-9838"/>
                                    </p:animMotion>
                                  </p:childTnLst>
                                </p:cTn>
                              </p:par>
                              <p:par>
                                <p:cTn id="107" presetID="42" presetClass="path" presetSubtype="0" accel="50000" decel="50000" fill="hold" nodeType="withEffect">
                                  <p:stCondLst>
                                    <p:cond delay="250"/>
                                  </p:stCondLst>
                                  <p:childTnLst>
                                    <p:animMotion origin="layout" path="M 2.08333E-6 -1.48148E-6 L 0.11927 -0.27106 " pathEditMode="relative" rAng="0" ptsTypes="AA">
                                      <p:cBhvr>
                                        <p:cTn id="108" dur="1750" fill="hold"/>
                                        <p:tgtEl>
                                          <p:spTgt spid="205"/>
                                        </p:tgtEl>
                                        <p:attrNameLst>
                                          <p:attrName>ppt_x</p:attrName>
                                          <p:attrName>ppt_y</p:attrName>
                                        </p:attrNameLst>
                                      </p:cBhvr>
                                      <p:rCtr x="5964" y="-13565"/>
                                    </p:animMotion>
                                  </p:childTnLst>
                                </p:cTn>
                              </p:par>
                              <p:par>
                                <p:cTn id="109" presetID="42" presetClass="entr" presetSubtype="0" fill="hold" nodeType="withEffect">
                                  <p:stCondLst>
                                    <p:cond delay="500"/>
                                  </p:stCondLst>
                                  <p:childTnLst>
                                    <p:set>
                                      <p:cBhvr>
                                        <p:cTn id="110" dur="1" fill="hold">
                                          <p:stCondLst>
                                            <p:cond delay="0"/>
                                          </p:stCondLst>
                                        </p:cTn>
                                        <p:tgtEl>
                                          <p:spTgt spid="297"/>
                                        </p:tgtEl>
                                        <p:attrNameLst>
                                          <p:attrName>style.visibility</p:attrName>
                                        </p:attrNameLst>
                                      </p:cBhvr>
                                      <p:to>
                                        <p:strVal val="visible"/>
                                      </p:to>
                                    </p:set>
                                    <p:animEffect transition="in" filter="fade">
                                      <p:cBhvr>
                                        <p:cTn id="111" dur="1000"/>
                                        <p:tgtEl>
                                          <p:spTgt spid="297"/>
                                        </p:tgtEl>
                                      </p:cBhvr>
                                    </p:animEffect>
                                    <p:anim calcmode="lin" valueType="num">
                                      <p:cBhvr>
                                        <p:cTn id="112" dur="1000" fill="hold"/>
                                        <p:tgtEl>
                                          <p:spTgt spid="297"/>
                                        </p:tgtEl>
                                        <p:attrNameLst>
                                          <p:attrName>ppt_x</p:attrName>
                                        </p:attrNameLst>
                                      </p:cBhvr>
                                      <p:tavLst>
                                        <p:tav tm="0">
                                          <p:val>
                                            <p:strVal val="#ppt_x"/>
                                          </p:val>
                                        </p:tav>
                                        <p:tav tm="100000">
                                          <p:val>
                                            <p:strVal val="#ppt_x"/>
                                          </p:val>
                                        </p:tav>
                                      </p:tavLst>
                                    </p:anim>
                                    <p:anim calcmode="lin" valueType="num">
                                      <p:cBhvr>
                                        <p:cTn id="113" dur="1000" fill="hold"/>
                                        <p:tgtEl>
                                          <p:spTgt spid="297"/>
                                        </p:tgtEl>
                                        <p:attrNameLst>
                                          <p:attrName>ppt_y</p:attrName>
                                        </p:attrNameLst>
                                      </p:cBhvr>
                                      <p:tavLst>
                                        <p:tav tm="0">
                                          <p:val>
                                            <p:strVal val="#ppt_y+.1"/>
                                          </p:val>
                                        </p:tav>
                                        <p:tav tm="100000">
                                          <p:val>
                                            <p:strVal val="#ppt_y"/>
                                          </p:val>
                                        </p:tav>
                                      </p:tavLst>
                                    </p:anim>
                                  </p:childTnLst>
                                </p:cTn>
                              </p:par>
                              <p:par>
                                <p:cTn id="114" presetID="42" presetClass="path" presetSubtype="0" accel="50000" decel="50000" fill="hold" nodeType="withEffect">
                                  <p:stCondLst>
                                    <p:cond delay="500"/>
                                  </p:stCondLst>
                                  <p:childTnLst>
                                    <p:animMotion origin="layout" path="M -2.08333E-7 7.40741E-7 L 0.12956 -0.31204 " pathEditMode="relative" rAng="0" ptsTypes="AA">
                                      <p:cBhvr>
                                        <p:cTn id="115" dur="2000" fill="hold"/>
                                        <p:tgtEl>
                                          <p:spTgt spid="178"/>
                                        </p:tgtEl>
                                        <p:attrNameLst>
                                          <p:attrName>ppt_x</p:attrName>
                                          <p:attrName>ppt_y</p:attrName>
                                        </p:attrNameLst>
                                      </p:cBhvr>
                                      <p:rCtr x="6471" y="-15602"/>
                                    </p:animMotion>
                                  </p:childTnLst>
                                </p:cTn>
                              </p:par>
                              <p:par>
                                <p:cTn id="116" presetID="42" presetClass="path" presetSubtype="0" accel="50000" decel="50000" fill="hold" nodeType="withEffect">
                                  <p:stCondLst>
                                    <p:cond delay="500"/>
                                  </p:stCondLst>
                                  <p:childTnLst>
                                    <p:animMotion origin="layout" path="M 3.95833E-6 0 L 0.11106 -0.49722 " pathEditMode="relative" rAng="0" ptsTypes="AA">
                                      <p:cBhvr>
                                        <p:cTn id="117" dur="2000" fill="hold"/>
                                        <p:tgtEl>
                                          <p:spTgt spid="272"/>
                                        </p:tgtEl>
                                        <p:attrNameLst>
                                          <p:attrName>ppt_x</p:attrName>
                                          <p:attrName>ppt_y</p:attrName>
                                        </p:attrNameLst>
                                      </p:cBhvr>
                                      <p:rCtr x="5547" y="-24861"/>
                                    </p:animMotion>
                                  </p:childTnLst>
                                </p:cTn>
                              </p:par>
                              <p:par>
                                <p:cTn id="118" presetID="42" presetClass="entr" presetSubtype="0" fill="hold" nodeType="withEffect">
                                  <p:stCondLst>
                                    <p:cond delay="500"/>
                                  </p:stCondLst>
                                  <p:childTnLst>
                                    <p:set>
                                      <p:cBhvr>
                                        <p:cTn id="119" dur="1" fill="hold">
                                          <p:stCondLst>
                                            <p:cond delay="0"/>
                                          </p:stCondLst>
                                        </p:cTn>
                                        <p:tgtEl>
                                          <p:spTgt spid="302"/>
                                        </p:tgtEl>
                                        <p:attrNameLst>
                                          <p:attrName>style.visibility</p:attrName>
                                        </p:attrNameLst>
                                      </p:cBhvr>
                                      <p:to>
                                        <p:strVal val="visible"/>
                                      </p:to>
                                    </p:set>
                                    <p:animEffect transition="in" filter="fade">
                                      <p:cBhvr>
                                        <p:cTn id="120" dur="1000"/>
                                        <p:tgtEl>
                                          <p:spTgt spid="302"/>
                                        </p:tgtEl>
                                      </p:cBhvr>
                                    </p:animEffect>
                                    <p:anim calcmode="lin" valueType="num">
                                      <p:cBhvr>
                                        <p:cTn id="121" dur="1000" fill="hold"/>
                                        <p:tgtEl>
                                          <p:spTgt spid="302"/>
                                        </p:tgtEl>
                                        <p:attrNameLst>
                                          <p:attrName>ppt_x</p:attrName>
                                        </p:attrNameLst>
                                      </p:cBhvr>
                                      <p:tavLst>
                                        <p:tav tm="0">
                                          <p:val>
                                            <p:strVal val="#ppt_x"/>
                                          </p:val>
                                        </p:tav>
                                        <p:tav tm="100000">
                                          <p:val>
                                            <p:strVal val="#ppt_x"/>
                                          </p:val>
                                        </p:tav>
                                      </p:tavLst>
                                    </p:anim>
                                    <p:anim calcmode="lin" valueType="num">
                                      <p:cBhvr>
                                        <p:cTn id="122" dur="1000" fill="hold"/>
                                        <p:tgtEl>
                                          <p:spTgt spid="302"/>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75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1000"/>
                                        <p:tgtEl>
                                          <p:spTgt spid="30"/>
                                        </p:tgtEl>
                                      </p:cBhvr>
                                    </p:animEffect>
                                    <p:anim calcmode="lin" valueType="num">
                                      <p:cBhvr>
                                        <p:cTn id="126" dur="1000" fill="hold"/>
                                        <p:tgtEl>
                                          <p:spTgt spid="30"/>
                                        </p:tgtEl>
                                        <p:attrNameLst>
                                          <p:attrName>ppt_x</p:attrName>
                                        </p:attrNameLst>
                                      </p:cBhvr>
                                      <p:tavLst>
                                        <p:tav tm="0">
                                          <p:val>
                                            <p:strVal val="#ppt_x"/>
                                          </p:val>
                                        </p:tav>
                                        <p:tav tm="100000">
                                          <p:val>
                                            <p:strVal val="#ppt_x"/>
                                          </p:val>
                                        </p:tav>
                                      </p:tavLst>
                                    </p:anim>
                                    <p:anim calcmode="lin" valueType="num">
                                      <p:cBhvr>
                                        <p:cTn id="127" dur="1000" fill="hold"/>
                                        <p:tgtEl>
                                          <p:spTgt spid="30"/>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75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1000"/>
                                        <p:tgtEl>
                                          <p:spTgt spid="27"/>
                                        </p:tgtEl>
                                      </p:cBhvr>
                                    </p:animEffect>
                                    <p:anim calcmode="lin" valueType="num">
                                      <p:cBhvr>
                                        <p:cTn id="131" dur="1000" fill="hold"/>
                                        <p:tgtEl>
                                          <p:spTgt spid="27"/>
                                        </p:tgtEl>
                                        <p:attrNameLst>
                                          <p:attrName>ppt_x</p:attrName>
                                        </p:attrNameLst>
                                      </p:cBhvr>
                                      <p:tavLst>
                                        <p:tav tm="0">
                                          <p:val>
                                            <p:strVal val="#ppt_x"/>
                                          </p:val>
                                        </p:tav>
                                        <p:tav tm="100000">
                                          <p:val>
                                            <p:strVal val="#ppt_x"/>
                                          </p:val>
                                        </p:tav>
                                      </p:tavLst>
                                    </p:anim>
                                    <p:anim calcmode="lin" valueType="num">
                                      <p:cBhvr>
                                        <p:cTn id="13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68">
                                            <p:txEl>
                                              <p:pRg st="5" end="5"/>
                                            </p:txEl>
                                          </p:spTgt>
                                        </p:tgtEl>
                                        <p:attrNameLst>
                                          <p:attrName>style.visibility</p:attrName>
                                        </p:attrNameLst>
                                      </p:cBhvr>
                                      <p:to>
                                        <p:strVal val="visible"/>
                                      </p:to>
                                    </p:set>
                                    <p:animEffect transition="in" filter="fade">
                                      <p:cBhvr>
                                        <p:cTn id="137" dur="500"/>
                                        <p:tgtEl>
                                          <p:spTgt spid="68">
                                            <p:txEl>
                                              <p:pRg st="5" end="5"/>
                                            </p:tx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59"/>
                                        </p:tgtEl>
                                        <p:attrNameLst>
                                          <p:attrName>style.visibility</p:attrName>
                                        </p:attrNameLst>
                                      </p:cBhvr>
                                      <p:to>
                                        <p:strVal val="visible"/>
                                      </p:to>
                                    </p:set>
                                    <p:animEffect transition="in" filter="fade">
                                      <p:cBhvr>
                                        <p:cTn id="140" dur="500"/>
                                        <p:tgtEl>
                                          <p:spTgt spid="159"/>
                                        </p:tgtEl>
                                      </p:cBhvr>
                                    </p:animEffect>
                                  </p:childTnLst>
                                </p:cTn>
                              </p:par>
                              <p:par>
                                <p:cTn id="141" presetID="10" presetClass="entr" presetSubtype="0" fill="hold" nodeType="withEffect">
                                  <p:stCondLst>
                                    <p:cond delay="0"/>
                                  </p:stCondLst>
                                  <p:childTnLst>
                                    <p:set>
                                      <p:cBhvr>
                                        <p:cTn id="142" dur="1" fill="hold">
                                          <p:stCondLst>
                                            <p:cond delay="0"/>
                                          </p:stCondLst>
                                        </p:cTn>
                                        <p:tgtEl>
                                          <p:spTgt spid="4"/>
                                        </p:tgtEl>
                                        <p:attrNameLst>
                                          <p:attrName>style.visibility</p:attrName>
                                        </p:attrNameLst>
                                      </p:cBhvr>
                                      <p:to>
                                        <p:strVal val="visible"/>
                                      </p:to>
                                    </p:set>
                                    <p:animEffect transition="in" filter="fade">
                                      <p:cBhvr>
                                        <p:cTn id="143" dur="500"/>
                                        <p:tgtEl>
                                          <p:spTgt spid="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58"/>
                                        </p:tgtEl>
                                        <p:attrNameLst>
                                          <p:attrName>style.visibility</p:attrName>
                                        </p:attrNameLst>
                                      </p:cBhvr>
                                      <p:to>
                                        <p:strVal val="visible"/>
                                      </p:to>
                                    </p:set>
                                    <p:animEffect transition="in" filter="fade">
                                      <p:cBhvr>
                                        <p:cTn id="151" dur="500"/>
                                        <p:tgtEl>
                                          <p:spTgt spid="58"/>
                                        </p:tgtEl>
                                      </p:cBhvr>
                                    </p:animEffect>
                                  </p:childTnLst>
                                </p:cTn>
                              </p:par>
                              <p:par>
                                <p:cTn id="152" presetID="10" presetClass="entr" presetSubtype="0" fill="hold" nodeType="withEffect">
                                  <p:stCondLst>
                                    <p:cond delay="500"/>
                                  </p:stCondLst>
                                  <p:childTnLst>
                                    <p:set>
                                      <p:cBhvr>
                                        <p:cTn id="153" dur="1" fill="hold">
                                          <p:stCondLst>
                                            <p:cond delay="0"/>
                                          </p:stCondLst>
                                        </p:cTn>
                                        <p:tgtEl>
                                          <p:spTgt spid="95"/>
                                        </p:tgtEl>
                                        <p:attrNameLst>
                                          <p:attrName>style.visibility</p:attrName>
                                        </p:attrNameLst>
                                      </p:cBhvr>
                                      <p:to>
                                        <p:strVal val="visible"/>
                                      </p:to>
                                    </p:set>
                                    <p:animEffect transition="in" filter="fade">
                                      <p:cBhvr>
                                        <p:cTn id="154" dur="500"/>
                                        <p:tgtEl>
                                          <p:spTgt spid="95"/>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8">
                                            <p:txEl>
                                              <p:pRg st="6" end="6"/>
                                            </p:txEl>
                                          </p:spTgt>
                                        </p:tgtEl>
                                        <p:attrNameLst>
                                          <p:attrName>style.visibility</p:attrName>
                                        </p:attrNameLst>
                                      </p:cBhvr>
                                      <p:to>
                                        <p:strVal val="visible"/>
                                      </p:to>
                                    </p:set>
                                    <p:animEffect transition="in" filter="fade">
                                      <p:cBhvr>
                                        <p:cTn id="157" dur="500"/>
                                        <p:tgtEl>
                                          <p:spTgt spid="68">
                                            <p:txEl>
                                              <p:pRg st="6" end="6"/>
                                            </p:txEl>
                                          </p:spTgt>
                                        </p:tgtEl>
                                      </p:cBhvr>
                                    </p:animEffect>
                                  </p:childTnLst>
                                </p:cTn>
                              </p:par>
                              <p:par>
                                <p:cTn id="158" presetID="10" presetClass="entr" presetSubtype="0" fill="hold" nodeType="withEffect">
                                  <p:stCondLst>
                                    <p:cond delay="500"/>
                                  </p:stCondLst>
                                  <p:childTnLst>
                                    <p:set>
                                      <p:cBhvr>
                                        <p:cTn id="159" dur="1" fill="hold">
                                          <p:stCondLst>
                                            <p:cond delay="0"/>
                                          </p:stCondLst>
                                        </p:cTn>
                                        <p:tgtEl>
                                          <p:spTgt spid="68">
                                            <p:txEl>
                                              <p:pRg st="7" end="7"/>
                                            </p:txEl>
                                          </p:spTgt>
                                        </p:tgtEl>
                                        <p:attrNameLst>
                                          <p:attrName>style.visibility</p:attrName>
                                        </p:attrNameLst>
                                      </p:cBhvr>
                                      <p:to>
                                        <p:strVal val="visible"/>
                                      </p:to>
                                    </p:set>
                                    <p:animEffect transition="in" filter="fade">
                                      <p:cBhvr>
                                        <p:cTn id="160" dur="500"/>
                                        <p:tgtEl>
                                          <p:spTgt spid="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53" grpId="0"/>
      <p:bldP spid="58" grpId="0" animBg="1"/>
      <p:bldP spid="59" grpId="0" animBg="1"/>
      <p:bldP spid="59" grpId="1" animBg="1"/>
      <p:bldP spid="62" grpId="0" animBg="1"/>
      <p:bldP spid="43" grpId="0" animBg="1"/>
      <p:bldP spid="61" grpId="0" animBg="1"/>
      <p:bldP spid="61" grpId="1" animBg="1"/>
      <p:bldP spid="40" grpId="0" animBg="1"/>
      <p:bldP spid="1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4E63A07B-D35E-4DFE-A289-63E2DD0E551A}"/>
              </a:ext>
            </a:extLst>
          </p:cNvPr>
          <p:cNvSpPr/>
          <p:nvPr/>
        </p:nvSpPr>
        <p:spPr bwMode="auto">
          <a:xfrm>
            <a:off x="9455953" y="1191344"/>
            <a:ext cx="3266895" cy="2155496"/>
          </a:xfrm>
          <a:prstGeom prst="rect">
            <a:avLst/>
          </a:prstGeom>
          <a:solidFill>
            <a:srgbClr val="EAEAEA"/>
          </a:solidFill>
          <a:ln w="25400">
            <a:solidFill>
              <a:schemeClr val="bg1">
                <a:lumMod val="75000"/>
              </a:schemeClr>
            </a:solidFill>
            <a:miter lim="8000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4" name="Rectangle 243"/>
          <p:cNvSpPr/>
          <p:nvPr/>
        </p:nvSpPr>
        <p:spPr bwMode="auto">
          <a:xfrm>
            <a:off x="0" y="3629031"/>
            <a:ext cx="12187192" cy="3271650"/>
          </a:xfrm>
          <a:prstGeom prst="rect">
            <a:avLst/>
          </a:prstGeom>
          <a:solidFill>
            <a:schemeClr val="bg1">
              <a:lumMod val="95000"/>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7" name="Straight Arrow Connector 126"/>
          <p:cNvCxnSpPr>
            <a:cxnSpLocks/>
          </p:cNvCxnSpPr>
          <p:nvPr/>
        </p:nvCxnSpPr>
        <p:spPr>
          <a:xfrm>
            <a:off x="1979957" y="4782831"/>
            <a:ext cx="1100345" cy="0"/>
          </a:xfrm>
          <a:prstGeom prst="straightConnector1">
            <a:avLst/>
          </a:prstGeom>
          <a:noFill/>
          <a:ln w="19050" cap="flat" cmpd="sng" algn="ctr">
            <a:solidFill>
              <a:srgbClr val="0078D7"/>
            </a:solidFill>
            <a:prstDash val="solid"/>
            <a:miter lim="800000"/>
            <a:tailEnd type="stealth"/>
          </a:ln>
          <a:effectLst/>
        </p:spPr>
      </p:cxnSp>
      <p:cxnSp>
        <p:nvCxnSpPr>
          <p:cNvPr id="162" name="Straight Arrow Connector 161"/>
          <p:cNvCxnSpPr>
            <a:cxnSpLocks/>
          </p:cNvCxnSpPr>
          <p:nvPr/>
        </p:nvCxnSpPr>
        <p:spPr>
          <a:xfrm>
            <a:off x="4501208" y="4769912"/>
            <a:ext cx="1433543" cy="0"/>
          </a:xfrm>
          <a:prstGeom prst="straightConnector1">
            <a:avLst/>
          </a:prstGeom>
          <a:noFill/>
          <a:ln w="19050" cap="flat" cmpd="sng" algn="ctr">
            <a:solidFill>
              <a:srgbClr val="0078D7"/>
            </a:solidFill>
            <a:prstDash val="solid"/>
            <a:miter lim="800000"/>
            <a:tailEnd type="stealth"/>
          </a:ln>
          <a:effectLst/>
        </p:spPr>
      </p:cxnSp>
      <p:sp useBgFill="1">
        <p:nvSpPr>
          <p:cNvPr id="126" name="Rectangle 125"/>
          <p:cNvSpPr/>
          <p:nvPr/>
        </p:nvSpPr>
        <p:spPr bwMode="auto">
          <a:xfrm>
            <a:off x="6188270" y="3777229"/>
            <a:ext cx="1778199" cy="2201341"/>
          </a:xfrm>
          <a:prstGeom prst="rect">
            <a:avLst/>
          </a:prstGeom>
          <a:ln w="19050">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56" tIns="46623" rIns="91414" bIns="46623" numCol="1" rtlCol="0" anchor="t" anchorCtr="0" compatLnSpc="1">
            <a:prstTxWarp prst="textNoShape">
              <a:avLst/>
            </a:prstTxWarp>
          </a:bodyPr>
          <a:lstStyle/>
          <a:p>
            <a:pPr defTabSz="931757" fontAlgn="base">
              <a:lnSpc>
                <a:spcPct val="110000"/>
              </a:lnSpc>
              <a:spcBef>
                <a:spcPts val="600"/>
              </a:spcBef>
              <a:spcAft>
                <a:spcPct val="0"/>
              </a:spcAft>
              <a:tabLst>
                <a:tab pos="514154" algn="l"/>
              </a:tabLst>
              <a:defRPr/>
            </a:pPr>
            <a:endParaRPr lang="en-US" sz="1222" kern="0">
              <a:solidFill>
                <a:srgbClr val="505050"/>
              </a:solidFill>
              <a:latin typeface="Segoe UI"/>
              <a:ea typeface="Segoe UI" charset="0"/>
              <a:cs typeface="Segoe UI" charset="0"/>
            </a:endParaRPr>
          </a:p>
        </p:txBody>
      </p:sp>
      <p:sp>
        <p:nvSpPr>
          <p:cNvPr id="106" name="Title 105"/>
          <p:cNvSpPr>
            <a:spLocks noGrp="1"/>
          </p:cNvSpPr>
          <p:nvPr>
            <p:ph type="title"/>
          </p:nvPr>
        </p:nvSpPr>
        <p:spPr>
          <a:xfrm>
            <a:off x="291081" y="266271"/>
            <a:ext cx="11018520" cy="430887"/>
          </a:xfrm>
        </p:spPr>
        <p:txBody>
          <a:bodyPr/>
          <a:lstStyle/>
          <a:p>
            <a:r>
              <a:rPr lang="en-US" sz="2800" b="1"/>
              <a:t>VISIBILITY AND CONTROL AT THE PERIMETER</a:t>
            </a:r>
            <a:endParaRPr lang="en-US" sz="2800"/>
          </a:p>
        </p:txBody>
      </p:sp>
      <p:sp>
        <p:nvSpPr>
          <p:cNvPr id="138" name="TextBox 137"/>
          <p:cNvSpPr txBox="1"/>
          <p:nvPr/>
        </p:nvSpPr>
        <p:spPr>
          <a:xfrm>
            <a:off x="840775" y="3875985"/>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User</a:t>
            </a:r>
          </a:p>
        </p:txBody>
      </p:sp>
      <p:sp>
        <p:nvSpPr>
          <p:cNvPr id="2" name="Rectangle 1"/>
          <p:cNvSpPr/>
          <p:nvPr/>
        </p:nvSpPr>
        <p:spPr bwMode="auto">
          <a:xfrm>
            <a:off x="924737" y="5337688"/>
            <a:ext cx="2776779" cy="914141"/>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Role</a:t>
            </a:r>
            <a:endParaRPr lang="en-US" sz="1222" kern="0">
              <a:solidFill>
                <a:srgbClr val="505050"/>
              </a:solidFill>
              <a:ea typeface="Segoe UI" charset="0"/>
              <a:cs typeface="Segoe UI" charset="0"/>
            </a:endParaRP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Group</a:t>
            </a:r>
            <a:r>
              <a:rPr lang="en-US" sz="1222" kern="0">
                <a:solidFill>
                  <a:srgbClr val="505050"/>
                </a:solidFill>
                <a:latin typeface="Segoe UI"/>
                <a:ea typeface="Segoe UI" charset="0"/>
                <a:cs typeface="Segoe UI" charset="0"/>
              </a:rPr>
              <a:t>	</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Device</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endParaRPr lang="en-US" sz="1222" kern="0">
              <a:solidFill>
                <a:srgbClr val="505050"/>
              </a:solidFill>
              <a:latin typeface="Segoe UI"/>
              <a:ea typeface="Segoe UI" charset="0"/>
              <a:cs typeface="Segoe UI Semibold" panose="020B0702040204020203" pitchFamily="34" charset="0"/>
            </a:endParaRP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Location</a:t>
            </a:r>
            <a:endParaRPr lang="en-US" sz="1222" kern="0">
              <a:solidFill>
                <a:srgbClr val="505050"/>
              </a:solidFill>
              <a:latin typeface="Segoe UI"/>
              <a:ea typeface="Segoe UI" charset="0"/>
              <a:cs typeface="Segoe UI" charset="0"/>
            </a:endParaRP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Sign-in</a:t>
            </a:r>
            <a:endParaRPr lang="en-US" sz="1222" kern="0">
              <a:solidFill>
                <a:srgbClr val="505050"/>
              </a:solidFill>
              <a:latin typeface="Segoe UI"/>
              <a:ea typeface="Segoe UI" charset="0"/>
              <a:cs typeface="Segoe UI" charset="0"/>
            </a:endParaRPr>
          </a:p>
        </p:txBody>
      </p:sp>
      <p:sp>
        <p:nvSpPr>
          <p:cNvPr id="243" name="CONDITIONAL ACCESS RISK"/>
          <p:cNvSpPr txBox="1"/>
          <p:nvPr/>
        </p:nvSpPr>
        <p:spPr>
          <a:xfrm>
            <a:off x="6146380" y="6092923"/>
            <a:ext cx="1629346" cy="594481"/>
          </a:xfrm>
          <a:prstGeom prst="rect">
            <a:avLst/>
          </a:prstGeom>
          <a:noFill/>
        </p:spPr>
        <p:txBody>
          <a:bodyPr wrap="square" rtlCol="0" anchor="ctr">
            <a:spAutoFit/>
          </a:bodyPr>
          <a:lstStyle/>
          <a:p>
            <a:pPr defTabSz="931757" fontAlgn="base">
              <a:spcBef>
                <a:spcPct val="0"/>
              </a:spcBef>
              <a:spcAft>
                <a:spcPct val="0"/>
              </a:spcAft>
              <a:defRPr/>
            </a:pPr>
            <a:r>
              <a:rPr lang="en-US" sz="1600" kern="0">
                <a:solidFill>
                  <a:srgbClr val="505050"/>
                </a:solidFill>
                <a:latin typeface="Segoe UI Semibold" panose="020B0702040204020203" pitchFamily="34" charset="0"/>
                <a:cs typeface="Segoe UI Semibold" panose="020B0702040204020203" pitchFamily="34" charset="0"/>
              </a:rPr>
              <a:t>Conditional</a:t>
            </a:r>
            <a:br>
              <a:rPr lang="en-US" sz="1600" kern="0">
                <a:solidFill>
                  <a:srgbClr val="505050"/>
                </a:solidFill>
                <a:latin typeface="Segoe UI Semibold" panose="020B0702040204020203" pitchFamily="34" charset="0"/>
                <a:cs typeface="Segoe UI Semibold" panose="020B0702040204020203" pitchFamily="34" charset="0"/>
              </a:rPr>
            </a:br>
            <a:r>
              <a:rPr lang="en-US" sz="1600" kern="0">
                <a:solidFill>
                  <a:srgbClr val="505050"/>
                </a:solidFill>
                <a:latin typeface="Segoe UI Semibold" panose="020B0702040204020203" pitchFamily="34" charset="0"/>
                <a:cs typeface="Segoe UI Semibold" panose="020B0702040204020203" pitchFamily="34" charset="0"/>
              </a:rPr>
              <a:t>access risk</a:t>
            </a:r>
          </a:p>
        </p:txBody>
      </p:sp>
      <p:sp>
        <p:nvSpPr>
          <p:cNvPr id="140" name="Rectangle 139"/>
          <p:cNvSpPr/>
          <p:nvPr/>
        </p:nvSpPr>
        <p:spPr bwMode="auto">
          <a:xfrm>
            <a:off x="3434573" y="5346371"/>
            <a:ext cx="2241800" cy="747377"/>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71281" algn="l"/>
              </a:tabLst>
              <a:defRPr/>
            </a:pPr>
            <a:r>
              <a:rPr lang="en-US" sz="1222" b="1" kern="0">
                <a:solidFill>
                  <a:srgbClr val="505050"/>
                </a:solidFill>
                <a:ea typeface="Segoe UI" charset="0"/>
                <a:cs typeface="Segoe UI Semibold" panose="020B0702040204020203" pitchFamily="34" charset="0"/>
              </a:rPr>
              <a:t>Health/Integrity</a:t>
            </a:r>
            <a:endParaRPr lang="en-US" sz="1222" b="1" kern="0">
              <a:solidFill>
                <a:srgbClr val="505050"/>
              </a:solidFill>
              <a:ea typeface="Segoe UI" charset="0"/>
              <a:cs typeface="Segoe UI" charset="0"/>
            </a:endParaRP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Client</a:t>
            </a:r>
            <a:endParaRPr lang="en-US" sz="1222" kern="0">
              <a:solidFill>
                <a:srgbClr val="505050"/>
              </a:solidFill>
              <a:latin typeface="Segoe UI"/>
              <a:ea typeface="Segoe UI" charset="0"/>
              <a:cs typeface="Segoe UI" charset="0"/>
            </a:endParaRP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endParaRPr lang="en-US" sz="1222" kern="0">
              <a:solidFill>
                <a:srgbClr val="505050"/>
              </a:solidFill>
              <a:latin typeface="Segoe UI"/>
              <a:ea typeface="Segoe UI" charset="0"/>
              <a:cs typeface="Segoe UI" charset="0"/>
            </a:endParaRP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seen</a:t>
            </a:r>
            <a:endParaRPr lang="en-US" sz="1222" kern="0">
              <a:solidFill>
                <a:srgbClr val="505050"/>
              </a:solidFill>
              <a:latin typeface="Segoe UI"/>
              <a:ea typeface="Segoe UI" charset="0"/>
              <a:cs typeface="Segoe UI" charset="0"/>
            </a:endParaRPr>
          </a:p>
        </p:txBody>
      </p:sp>
      <p:sp>
        <p:nvSpPr>
          <p:cNvPr id="132" name="Oval 131"/>
          <p:cNvSpPr/>
          <p:nvPr/>
        </p:nvSpPr>
        <p:spPr bwMode="auto">
          <a:xfrm>
            <a:off x="844950" y="4328437"/>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grpSp>
        <p:nvGrpSpPr>
          <p:cNvPr id="78" name="Group 77"/>
          <p:cNvGrpSpPr/>
          <p:nvPr/>
        </p:nvGrpSpPr>
        <p:grpSpPr>
          <a:xfrm>
            <a:off x="1061805" y="4558003"/>
            <a:ext cx="480433" cy="455007"/>
            <a:chOff x="7604124" y="1860550"/>
            <a:chExt cx="569912" cy="539750"/>
          </a:xfrm>
          <a:solidFill>
            <a:schemeClr val="tx1"/>
          </a:solidFill>
        </p:grpSpPr>
        <p:sp>
          <p:nvSpPr>
            <p:cNvPr id="80" name="Freeform 241"/>
            <p:cNvSpPr>
              <a:spLocks noEditPoints="1"/>
            </p:cNvSpPr>
            <p:nvPr/>
          </p:nvSpPr>
          <p:spPr bwMode="auto">
            <a:xfrm>
              <a:off x="7604124" y="1860550"/>
              <a:ext cx="569912" cy="539750"/>
            </a:xfrm>
            <a:custGeom>
              <a:avLst/>
              <a:gdLst>
                <a:gd name="T0" fmla="*/ 2044 w 2070"/>
                <a:gd name="T1" fmla="*/ 1278 h 1964"/>
                <a:gd name="T2" fmla="*/ 2044 w 2070"/>
                <a:gd name="T3" fmla="*/ 1278 h 1964"/>
                <a:gd name="T4" fmla="*/ 1587 w 2070"/>
                <a:gd name="T5" fmla="*/ 1735 h 1964"/>
                <a:gd name="T6" fmla="*/ 1578 w 2070"/>
                <a:gd name="T7" fmla="*/ 1735 h 1964"/>
                <a:gd name="T8" fmla="*/ 1122 w 2070"/>
                <a:gd name="T9" fmla="*/ 1278 h 1964"/>
                <a:gd name="T10" fmla="*/ 1122 w 2070"/>
                <a:gd name="T11" fmla="*/ 1267 h 1964"/>
                <a:gd name="T12" fmla="*/ 1578 w 2070"/>
                <a:gd name="T13" fmla="*/ 810 h 1964"/>
                <a:gd name="T14" fmla="*/ 1587 w 2070"/>
                <a:gd name="T15" fmla="*/ 810 h 1964"/>
                <a:gd name="T16" fmla="*/ 2044 w 2070"/>
                <a:gd name="T17" fmla="*/ 1267 h 1964"/>
                <a:gd name="T18" fmla="*/ 2044 w 2070"/>
                <a:gd name="T19" fmla="*/ 1278 h 1964"/>
                <a:gd name="T20" fmla="*/ 26 w 2070"/>
                <a:gd name="T21" fmla="*/ 1938 h 1964"/>
                <a:gd name="T22" fmla="*/ 26 w 2070"/>
                <a:gd name="T23" fmla="*/ 1938 h 1964"/>
                <a:gd name="T24" fmla="*/ 26 w 2070"/>
                <a:gd name="T25" fmla="*/ 1528 h 1964"/>
                <a:gd name="T26" fmla="*/ 454 w 2070"/>
                <a:gd name="T27" fmla="*/ 837 h 1964"/>
                <a:gd name="T28" fmla="*/ 794 w 2070"/>
                <a:gd name="T29" fmla="*/ 977 h 1964"/>
                <a:gd name="T30" fmla="*/ 803 w 2070"/>
                <a:gd name="T31" fmla="*/ 977 h 1964"/>
                <a:gd name="T32" fmla="*/ 1143 w 2070"/>
                <a:gd name="T33" fmla="*/ 837 h 1964"/>
                <a:gd name="T34" fmla="*/ 1257 w 2070"/>
                <a:gd name="T35" fmla="*/ 906 h 1964"/>
                <a:gd name="T36" fmla="*/ 1095 w 2070"/>
                <a:gd name="T37" fmla="*/ 1267 h 1964"/>
                <a:gd name="T38" fmla="*/ 1095 w 2070"/>
                <a:gd name="T39" fmla="*/ 1278 h 1964"/>
                <a:gd name="T40" fmla="*/ 1571 w 2070"/>
                <a:gd name="T41" fmla="*/ 1761 h 1964"/>
                <a:gd name="T42" fmla="*/ 1571 w 2070"/>
                <a:gd name="T43" fmla="*/ 1938 h 1964"/>
                <a:gd name="T44" fmla="*/ 26 w 2070"/>
                <a:gd name="T45" fmla="*/ 1938 h 1964"/>
                <a:gd name="T46" fmla="*/ 338 w 2070"/>
                <a:gd name="T47" fmla="*/ 483 h 1964"/>
                <a:gd name="T48" fmla="*/ 338 w 2070"/>
                <a:gd name="T49" fmla="*/ 483 h 1964"/>
                <a:gd name="T50" fmla="*/ 794 w 2070"/>
                <a:gd name="T51" fmla="*/ 26 h 1964"/>
                <a:gd name="T52" fmla="*/ 803 w 2070"/>
                <a:gd name="T53" fmla="*/ 26 h 1964"/>
                <a:gd name="T54" fmla="*/ 1260 w 2070"/>
                <a:gd name="T55" fmla="*/ 483 h 1964"/>
                <a:gd name="T56" fmla="*/ 1260 w 2070"/>
                <a:gd name="T57" fmla="*/ 494 h 1964"/>
                <a:gd name="T58" fmla="*/ 803 w 2070"/>
                <a:gd name="T59" fmla="*/ 951 h 1964"/>
                <a:gd name="T60" fmla="*/ 794 w 2070"/>
                <a:gd name="T61" fmla="*/ 951 h 1964"/>
                <a:gd name="T62" fmla="*/ 338 w 2070"/>
                <a:gd name="T63" fmla="*/ 494 h 1964"/>
                <a:gd name="T64" fmla="*/ 338 w 2070"/>
                <a:gd name="T65" fmla="*/ 483 h 1964"/>
                <a:gd name="T66" fmla="*/ 1587 w 2070"/>
                <a:gd name="T67" fmla="*/ 784 h 1964"/>
                <a:gd name="T68" fmla="*/ 1587 w 2070"/>
                <a:gd name="T69" fmla="*/ 784 h 1964"/>
                <a:gd name="T70" fmla="*/ 1578 w 2070"/>
                <a:gd name="T71" fmla="*/ 784 h 1964"/>
                <a:gd name="T72" fmla="*/ 1278 w 2070"/>
                <a:gd name="T73" fmla="*/ 889 h 1964"/>
                <a:gd name="T74" fmla="*/ 1163 w 2070"/>
                <a:gd name="T75" fmla="*/ 816 h 1964"/>
                <a:gd name="T76" fmla="*/ 1286 w 2070"/>
                <a:gd name="T77" fmla="*/ 494 h 1964"/>
                <a:gd name="T78" fmla="*/ 1286 w 2070"/>
                <a:gd name="T79" fmla="*/ 483 h 1964"/>
                <a:gd name="T80" fmla="*/ 803 w 2070"/>
                <a:gd name="T81" fmla="*/ 0 h 1964"/>
                <a:gd name="T82" fmla="*/ 794 w 2070"/>
                <a:gd name="T83" fmla="*/ 0 h 1964"/>
                <a:gd name="T84" fmla="*/ 311 w 2070"/>
                <a:gd name="T85" fmla="*/ 483 h 1964"/>
                <a:gd name="T86" fmla="*/ 311 w 2070"/>
                <a:gd name="T87" fmla="*/ 494 h 1964"/>
                <a:gd name="T88" fmla="*/ 435 w 2070"/>
                <a:gd name="T89" fmla="*/ 816 h 1964"/>
                <a:gd name="T90" fmla="*/ 0 w 2070"/>
                <a:gd name="T91" fmla="*/ 1528 h 1964"/>
                <a:gd name="T92" fmla="*/ 0 w 2070"/>
                <a:gd name="T93" fmla="*/ 1951 h 1964"/>
                <a:gd name="T94" fmla="*/ 13 w 2070"/>
                <a:gd name="T95" fmla="*/ 1964 h 1964"/>
                <a:gd name="T96" fmla="*/ 1585 w 2070"/>
                <a:gd name="T97" fmla="*/ 1964 h 1964"/>
                <a:gd name="T98" fmla="*/ 1598 w 2070"/>
                <a:gd name="T99" fmla="*/ 1951 h 1964"/>
                <a:gd name="T100" fmla="*/ 1598 w 2070"/>
                <a:gd name="T101" fmla="*/ 1761 h 1964"/>
                <a:gd name="T102" fmla="*/ 2070 w 2070"/>
                <a:gd name="T103" fmla="*/ 1278 h 1964"/>
                <a:gd name="T104" fmla="*/ 2070 w 2070"/>
                <a:gd name="T105" fmla="*/ 1267 h 1964"/>
                <a:gd name="T106" fmla="*/ 1587 w 2070"/>
                <a:gd name="T107" fmla="*/ 78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0" h="1964">
                  <a:moveTo>
                    <a:pt x="2044" y="1278"/>
                  </a:moveTo>
                  <a:lnTo>
                    <a:pt x="2044" y="1278"/>
                  </a:lnTo>
                  <a:cubicBezTo>
                    <a:pt x="2044" y="1530"/>
                    <a:pt x="1839" y="1735"/>
                    <a:pt x="1587" y="1735"/>
                  </a:cubicBezTo>
                  <a:lnTo>
                    <a:pt x="1578" y="1735"/>
                  </a:lnTo>
                  <a:cubicBezTo>
                    <a:pt x="1327" y="1735"/>
                    <a:pt x="1122" y="1530"/>
                    <a:pt x="1122" y="1278"/>
                  </a:cubicBezTo>
                  <a:lnTo>
                    <a:pt x="1122" y="1267"/>
                  </a:lnTo>
                  <a:cubicBezTo>
                    <a:pt x="1122" y="1015"/>
                    <a:pt x="1327" y="810"/>
                    <a:pt x="1578" y="810"/>
                  </a:cubicBezTo>
                  <a:lnTo>
                    <a:pt x="1587" y="810"/>
                  </a:lnTo>
                  <a:cubicBezTo>
                    <a:pt x="1839" y="810"/>
                    <a:pt x="2044" y="1015"/>
                    <a:pt x="2044" y="1267"/>
                  </a:cubicBezTo>
                  <a:lnTo>
                    <a:pt x="2044" y="1278"/>
                  </a:lnTo>
                  <a:close/>
                  <a:moveTo>
                    <a:pt x="26" y="1938"/>
                  </a:moveTo>
                  <a:lnTo>
                    <a:pt x="26" y="1938"/>
                  </a:lnTo>
                  <a:lnTo>
                    <a:pt x="26" y="1528"/>
                  </a:lnTo>
                  <a:cubicBezTo>
                    <a:pt x="26" y="1237"/>
                    <a:pt x="194" y="967"/>
                    <a:pt x="454" y="837"/>
                  </a:cubicBezTo>
                  <a:cubicBezTo>
                    <a:pt x="541" y="923"/>
                    <a:pt x="662" y="977"/>
                    <a:pt x="794" y="977"/>
                  </a:cubicBezTo>
                  <a:lnTo>
                    <a:pt x="803" y="977"/>
                  </a:lnTo>
                  <a:cubicBezTo>
                    <a:pt x="936" y="977"/>
                    <a:pt x="1056" y="923"/>
                    <a:pt x="1143" y="837"/>
                  </a:cubicBezTo>
                  <a:cubicBezTo>
                    <a:pt x="1183" y="856"/>
                    <a:pt x="1221" y="880"/>
                    <a:pt x="1257" y="906"/>
                  </a:cubicBezTo>
                  <a:cubicBezTo>
                    <a:pt x="1158" y="995"/>
                    <a:pt x="1095" y="1124"/>
                    <a:pt x="1095" y="1267"/>
                  </a:cubicBezTo>
                  <a:lnTo>
                    <a:pt x="1095" y="1278"/>
                  </a:lnTo>
                  <a:cubicBezTo>
                    <a:pt x="1095" y="1542"/>
                    <a:pt x="1308" y="1757"/>
                    <a:pt x="1571" y="1761"/>
                  </a:cubicBezTo>
                  <a:lnTo>
                    <a:pt x="1571" y="1938"/>
                  </a:lnTo>
                  <a:lnTo>
                    <a:pt x="26" y="1938"/>
                  </a:lnTo>
                  <a:close/>
                  <a:moveTo>
                    <a:pt x="338" y="483"/>
                  </a:moveTo>
                  <a:lnTo>
                    <a:pt x="338" y="483"/>
                  </a:lnTo>
                  <a:cubicBezTo>
                    <a:pt x="338" y="231"/>
                    <a:pt x="543" y="26"/>
                    <a:pt x="794" y="26"/>
                  </a:cubicBezTo>
                  <a:lnTo>
                    <a:pt x="803" y="26"/>
                  </a:lnTo>
                  <a:cubicBezTo>
                    <a:pt x="1055" y="26"/>
                    <a:pt x="1260" y="231"/>
                    <a:pt x="1260" y="483"/>
                  </a:cubicBezTo>
                  <a:lnTo>
                    <a:pt x="1260" y="494"/>
                  </a:lnTo>
                  <a:cubicBezTo>
                    <a:pt x="1260" y="746"/>
                    <a:pt x="1055" y="951"/>
                    <a:pt x="803" y="951"/>
                  </a:cubicBezTo>
                  <a:lnTo>
                    <a:pt x="794" y="951"/>
                  </a:lnTo>
                  <a:cubicBezTo>
                    <a:pt x="543" y="951"/>
                    <a:pt x="338" y="746"/>
                    <a:pt x="338" y="494"/>
                  </a:cubicBezTo>
                  <a:lnTo>
                    <a:pt x="338" y="483"/>
                  </a:lnTo>
                  <a:close/>
                  <a:moveTo>
                    <a:pt x="1587" y="784"/>
                  </a:moveTo>
                  <a:lnTo>
                    <a:pt x="1587" y="784"/>
                  </a:lnTo>
                  <a:lnTo>
                    <a:pt x="1578" y="784"/>
                  </a:lnTo>
                  <a:cubicBezTo>
                    <a:pt x="1465" y="784"/>
                    <a:pt x="1361" y="823"/>
                    <a:pt x="1278" y="889"/>
                  </a:cubicBezTo>
                  <a:cubicBezTo>
                    <a:pt x="1242" y="861"/>
                    <a:pt x="1203" y="837"/>
                    <a:pt x="1163" y="816"/>
                  </a:cubicBezTo>
                  <a:cubicBezTo>
                    <a:pt x="1240" y="731"/>
                    <a:pt x="1286" y="618"/>
                    <a:pt x="1286" y="494"/>
                  </a:cubicBezTo>
                  <a:lnTo>
                    <a:pt x="1286" y="483"/>
                  </a:lnTo>
                  <a:cubicBezTo>
                    <a:pt x="1286" y="217"/>
                    <a:pt x="1070" y="0"/>
                    <a:pt x="803" y="0"/>
                  </a:cubicBezTo>
                  <a:lnTo>
                    <a:pt x="794" y="0"/>
                  </a:lnTo>
                  <a:cubicBezTo>
                    <a:pt x="528" y="0"/>
                    <a:pt x="311" y="217"/>
                    <a:pt x="311" y="483"/>
                  </a:cubicBezTo>
                  <a:lnTo>
                    <a:pt x="311" y="494"/>
                  </a:lnTo>
                  <a:cubicBezTo>
                    <a:pt x="311" y="618"/>
                    <a:pt x="358" y="731"/>
                    <a:pt x="435" y="816"/>
                  </a:cubicBezTo>
                  <a:cubicBezTo>
                    <a:pt x="170" y="952"/>
                    <a:pt x="0" y="1230"/>
                    <a:pt x="0" y="1528"/>
                  </a:cubicBezTo>
                  <a:lnTo>
                    <a:pt x="0" y="1951"/>
                  </a:lnTo>
                  <a:cubicBezTo>
                    <a:pt x="0" y="1959"/>
                    <a:pt x="6" y="1964"/>
                    <a:pt x="13" y="1964"/>
                  </a:cubicBezTo>
                  <a:lnTo>
                    <a:pt x="1585" y="1964"/>
                  </a:lnTo>
                  <a:cubicBezTo>
                    <a:pt x="1592" y="1964"/>
                    <a:pt x="1598" y="1959"/>
                    <a:pt x="1598" y="1951"/>
                  </a:cubicBezTo>
                  <a:lnTo>
                    <a:pt x="1598" y="1761"/>
                  </a:lnTo>
                  <a:cubicBezTo>
                    <a:pt x="1859" y="1755"/>
                    <a:pt x="2070" y="1541"/>
                    <a:pt x="2070" y="1278"/>
                  </a:cubicBezTo>
                  <a:lnTo>
                    <a:pt x="2070" y="1267"/>
                  </a:lnTo>
                  <a:cubicBezTo>
                    <a:pt x="2070" y="1001"/>
                    <a:pt x="1854" y="784"/>
                    <a:pt x="1587" y="784"/>
                  </a:cubicBezTo>
                  <a:close/>
                </a:path>
              </a:pathLst>
            </a:custGeom>
            <a:grpFill/>
            <a:ln w="15875">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81" name="Freeform 242"/>
            <p:cNvSpPr>
              <a:spLocks/>
            </p:cNvSpPr>
            <p:nvPr/>
          </p:nvSpPr>
          <p:spPr bwMode="auto">
            <a:xfrm>
              <a:off x="7956549" y="2127251"/>
              <a:ext cx="166687" cy="165100"/>
            </a:xfrm>
            <a:custGeom>
              <a:avLst/>
              <a:gdLst>
                <a:gd name="T0" fmla="*/ 588 w 601"/>
                <a:gd name="T1" fmla="*/ 287 h 601"/>
                <a:gd name="T2" fmla="*/ 588 w 601"/>
                <a:gd name="T3" fmla="*/ 287 h 601"/>
                <a:gd name="T4" fmla="*/ 314 w 601"/>
                <a:gd name="T5" fmla="*/ 287 h 601"/>
                <a:gd name="T6" fmla="*/ 314 w 601"/>
                <a:gd name="T7" fmla="*/ 13 h 601"/>
                <a:gd name="T8" fmla="*/ 301 w 601"/>
                <a:gd name="T9" fmla="*/ 0 h 601"/>
                <a:gd name="T10" fmla="*/ 287 w 601"/>
                <a:gd name="T11" fmla="*/ 13 h 601"/>
                <a:gd name="T12" fmla="*/ 287 w 601"/>
                <a:gd name="T13" fmla="*/ 287 h 601"/>
                <a:gd name="T14" fmla="*/ 13 w 601"/>
                <a:gd name="T15" fmla="*/ 287 h 601"/>
                <a:gd name="T16" fmla="*/ 0 w 601"/>
                <a:gd name="T17" fmla="*/ 301 h 601"/>
                <a:gd name="T18" fmla="*/ 13 w 601"/>
                <a:gd name="T19" fmla="*/ 314 h 601"/>
                <a:gd name="T20" fmla="*/ 287 w 601"/>
                <a:gd name="T21" fmla="*/ 314 h 601"/>
                <a:gd name="T22" fmla="*/ 287 w 601"/>
                <a:gd name="T23" fmla="*/ 588 h 601"/>
                <a:gd name="T24" fmla="*/ 301 w 601"/>
                <a:gd name="T25" fmla="*/ 601 h 601"/>
                <a:gd name="T26" fmla="*/ 314 w 601"/>
                <a:gd name="T27" fmla="*/ 588 h 601"/>
                <a:gd name="T28" fmla="*/ 314 w 601"/>
                <a:gd name="T29" fmla="*/ 314 h 601"/>
                <a:gd name="T30" fmla="*/ 588 w 601"/>
                <a:gd name="T31" fmla="*/ 314 h 601"/>
                <a:gd name="T32" fmla="*/ 601 w 601"/>
                <a:gd name="T33" fmla="*/ 301 h 601"/>
                <a:gd name="T34" fmla="*/ 588 w 601"/>
                <a:gd name="T35" fmla="*/ 287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1" h="601">
                  <a:moveTo>
                    <a:pt x="588" y="287"/>
                  </a:moveTo>
                  <a:lnTo>
                    <a:pt x="588" y="287"/>
                  </a:lnTo>
                  <a:lnTo>
                    <a:pt x="314" y="287"/>
                  </a:lnTo>
                  <a:lnTo>
                    <a:pt x="314" y="13"/>
                  </a:lnTo>
                  <a:cubicBezTo>
                    <a:pt x="314" y="6"/>
                    <a:pt x="308" y="0"/>
                    <a:pt x="301" y="0"/>
                  </a:cubicBezTo>
                  <a:cubicBezTo>
                    <a:pt x="293" y="0"/>
                    <a:pt x="287" y="6"/>
                    <a:pt x="287" y="13"/>
                  </a:cubicBezTo>
                  <a:lnTo>
                    <a:pt x="287" y="287"/>
                  </a:lnTo>
                  <a:lnTo>
                    <a:pt x="13" y="287"/>
                  </a:lnTo>
                  <a:cubicBezTo>
                    <a:pt x="6" y="287"/>
                    <a:pt x="0" y="293"/>
                    <a:pt x="0" y="301"/>
                  </a:cubicBezTo>
                  <a:cubicBezTo>
                    <a:pt x="0" y="308"/>
                    <a:pt x="6" y="314"/>
                    <a:pt x="13" y="314"/>
                  </a:cubicBezTo>
                  <a:lnTo>
                    <a:pt x="287" y="314"/>
                  </a:lnTo>
                  <a:lnTo>
                    <a:pt x="287" y="588"/>
                  </a:lnTo>
                  <a:cubicBezTo>
                    <a:pt x="287" y="595"/>
                    <a:pt x="293" y="601"/>
                    <a:pt x="301" y="601"/>
                  </a:cubicBezTo>
                  <a:cubicBezTo>
                    <a:pt x="308" y="601"/>
                    <a:pt x="314" y="595"/>
                    <a:pt x="314" y="588"/>
                  </a:cubicBezTo>
                  <a:lnTo>
                    <a:pt x="314" y="314"/>
                  </a:lnTo>
                  <a:lnTo>
                    <a:pt x="588" y="314"/>
                  </a:lnTo>
                  <a:cubicBezTo>
                    <a:pt x="595" y="314"/>
                    <a:pt x="601" y="308"/>
                    <a:pt x="601" y="301"/>
                  </a:cubicBezTo>
                  <a:cubicBezTo>
                    <a:pt x="601" y="293"/>
                    <a:pt x="595" y="287"/>
                    <a:pt x="588" y="287"/>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17" name="Group 16"/>
          <p:cNvGrpSpPr/>
          <p:nvPr/>
        </p:nvGrpSpPr>
        <p:grpSpPr>
          <a:xfrm>
            <a:off x="6615794" y="3963759"/>
            <a:ext cx="1470053" cy="1828282"/>
            <a:chOff x="6679593" y="2402650"/>
            <a:chExt cx="1470471" cy="2055050"/>
          </a:xfrm>
        </p:grpSpPr>
        <p:grpSp>
          <p:nvGrpSpPr>
            <p:cNvPr id="113" name="Group 112"/>
            <p:cNvGrpSpPr/>
            <p:nvPr/>
          </p:nvGrpSpPr>
          <p:grpSpPr>
            <a:xfrm>
              <a:off x="6679639" y="2402650"/>
              <a:ext cx="1466789" cy="685800"/>
              <a:chOff x="8331373" y="3488896"/>
              <a:chExt cx="1424102" cy="438912"/>
            </a:xfrm>
          </p:grpSpPr>
          <p:sp>
            <p:nvSpPr>
              <p:cNvPr id="121" name="Rectangle 120"/>
              <p:cNvSpPr/>
              <p:nvPr/>
            </p:nvSpPr>
            <p:spPr>
              <a:xfrm>
                <a:off x="8423792" y="3563313"/>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High</a:t>
                </a:r>
              </a:p>
            </p:txBody>
          </p:sp>
          <p:sp>
            <p:nvSpPr>
              <p:cNvPr id="125" name="Rectangle 124"/>
              <p:cNvSpPr/>
              <p:nvPr/>
            </p:nvSpPr>
            <p:spPr bwMode="auto">
              <a:xfrm>
                <a:off x="8331373" y="3488896"/>
                <a:ext cx="88779" cy="438912"/>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4" name="Group 113"/>
            <p:cNvGrpSpPr/>
            <p:nvPr/>
          </p:nvGrpSpPr>
          <p:grpSpPr>
            <a:xfrm>
              <a:off x="6679652" y="3086101"/>
              <a:ext cx="1470412" cy="685800"/>
              <a:chOff x="8331373" y="3739183"/>
              <a:chExt cx="1427617" cy="438912"/>
            </a:xfrm>
          </p:grpSpPr>
          <p:sp>
            <p:nvSpPr>
              <p:cNvPr id="119" name="Rectangle 118"/>
              <p:cNvSpPr/>
              <p:nvPr/>
            </p:nvSpPr>
            <p:spPr>
              <a:xfrm>
                <a:off x="8427307" y="3813599"/>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Medium</a:t>
                </a:r>
              </a:p>
            </p:txBody>
          </p:sp>
          <p:sp>
            <p:nvSpPr>
              <p:cNvPr id="120" name="Rectangle 119"/>
              <p:cNvSpPr/>
              <p:nvPr/>
            </p:nvSpPr>
            <p:spPr bwMode="auto">
              <a:xfrm>
                <a:off x="8331373" y="3739183"/>
                <a:ext cx="88779" cy="438912"/>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6" name="Group 115"/>
            <p:cNvGrpSpPr/>
            <p:nvPr/>
          </p:nvGrpSpPr>
          <p:grpSpPr>
            <a:xfrm>
              <a:off x="6679593" y="3771900"/>
              <a:ext cx="1469935" cy="685800"/>
              <a:chOff x="8331373" y="4088965"/>
              <a:chExt cx="1427164" cy="438912"/>
            </a:xfrm>
          </p:grpSpPr>
          <p:sp>
            <p:nvSpPr>
              <p:cNvPr id="117" name="Rectangle 116"/>
              <p:cNvSpPr/>
              <p:nvPr/>
            </p:nvSpPr>
            <p:spPr>
              <a:xfrm>
                <a:off x="8426854" y="4163382"/>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Low</a:t>
                </a:r>
              </a:p>
            </p:txBody>
          </p:sp>
          <p:sp>
            <p:nvSpPr>
              <p:cNvPr id="118" name="Rectangle 117"/>
              <p:cNvSpPr/>
              <p:nvPr/>
            </p:nvSpPr>
            <p:spPr bwMode="auto">
              <a:xfrm>
                <a:off x="8331373" y="4088965"/>
                <a:ext cx="88779" cy="438912"/>
              </a:xfrm>
              <a:prstGeom prst="rect">
                <a:avLst/>
              </a:prstGeom>
              <a:solidFill>
                <a:srgbClr val="FFFF00"/>
              </a:solidFill>
              <a:ln w="3175">
                <a:solidFill>
                  <a:srgbClr val="CC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67" name="Browser client"/>
          <p:cNvGrpSpPr/>
          <p:nvPr/>
        </p:nvGrpSpPr>
        <p:grpSpPr>
          <a:xfrm>
            <a:off x="3322719" y="4345277"/>
            <a:ext cx="914141" cy="914141"/>
            <a:chOff x="3174770" y="4108102"/>
            <a:chExt cx="914400" cy="914400"/>
          </a:xfrm>
        </p:grpSpPr>
        <p:sp>
          <p:nvSpPr>
            <p:cNvPr id="68" name="Oval 67"/>
            <p:cNvSpPr/>
            <p:nvPr/>
          </p:nvSpPr>
          <p:spPr bwMode="auto">
            <a:xfrm>
              <a:off x="3174770" y="4108102"/>
              <a:ext cx="914400" cy="914400"/>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539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p:cNvGrpSpPr/>
            <p:nvPr/>
          </p:nvGrpSpPr>
          <p:grpSpPr>
            <a:xfrm>
              <a:off x="3382299" y="4368686"/>
              <a:ext cx="499342" cy="393232"/>
              <a:chOff x="10229849" y="1073151"/>
              <a:chExt cx="635000" cy="500063"/>
            </a:xfrm>
            <a:solidFill>
              <a:srgbClr val="0078D7"/>
            </a:solidFill>
          </p:grpSpPr>
          <p:sp>
            <p:nvSpPr>
              <p:cNvPr id="70" name="Freeform 188"/>
              <p:cNvSpPr>
                <a:spLocks noEditPoints="1"/>
              </p:cNvSpPr>
              <p:nvPr/>
            </p:nvSpPr>
            <p:spPr bwMode="auto">
              <a:xfrm>
                <a:off x="10229849" y="1073151"/>
                <a:ext cx="635000" cy="500063"/>
              </a:xfrm>
              <a:custGeom>
                <a:avLst/>
                <a:gdLst>
                  <a:gd name="T0" fmla="*/ 2257 w 2310"/>
                  <a:gd name="T1" fmla="*/ 1792 h 1819"/>
                  <a:gd name="T2" fmla="*/ 2257 w 2310"/>
                  <a:gd name="T3" fmla="*/ 1792 h 1819"/>
                  <a:gd name="T4" fmla="*/ 53 w 2310"/>
                  <a:gd name="T5" fmla="*/ 1792 h 1819"/>
                  <a:gd name="T6" fmla="*/ 26 w 2310"/>
                  <a:gd name="T7" fmla="*/ 1765 h 1819"/>
                  <a:gd name="T8" fmla="*/ 26 w 2310"/>
                  <a:gd name="T9" fmla="*/ 202 h 1819"/>
                  <a:gd name="T10" fmla="*/ 2283 w 2310"/>
                  <a:gd name="T11" fmla="*/ 202 h 1819"/>
                  <a:gd name="T12" fmla="*/ 2283 w 2310"/>
                  <a:gd name="T13" fmla="*/ 1765 h 1819"/>
                  <a:gd name="T14" fmla="*/ 2257 w 2310"/>
                  <a:gd name="T15" fmla="*/ 1792 h 1819"/>
                  <a:gd name="T16" fmla="*/ 53 w 2310"/>
                  <a:gd name="T17" fmla="*/ 26 h 1819"/>
                  <a:gd name="T18" fmla="*/ 53 w 2310"/>
                  <a:gd name="T19" fmla="*/ 26 h 1819"/>
                  <a:gd name="T20" fmla="*/ 2257 w 2310"/>
                  <a:gd name="T21" fmla="*/ 26 h 1819"/>
                  <a:gd name="T22" fmla="*/ 2283 w 2310"/>
                  <a:gd name="T23" fmla="*/ 53 h 1819"/>
                  <a:gd name="T24" fmla="*/ 2283 w 2310"/>
                  <a:gd name="T25" fmla="*/ 175 h 1819"/>
                  <a:gd name="T26" fmla="*/ 26 w 2310"/>
                  <a:gd name="T27" fmla="*/ 175 h 1819"/>
                  <a:gd name="T28" fmla="*/ 26 w 2310"/>
                  <a:gd name="T29" fmla="*/ 53 h 1819"/>
                  <a:gd name="T30" fmla="*/ 53 w 2310"/>
                  <a:gd name="T31" fmla="*/ 26 h 1819"/>
                  <a:gd name="T32" fmla="*/ 2257 w 2310"/>
                  <a:gd name="T33" fmla="*/ 0 h 1819"/>
                  <a:gd name="T34" fmla="*/ 2257 w 2310"/>
                  <a:gd name="T35" fmla="*/ 0 h 1819"/>
                  <a:gd name="T36" fmla="*/ 53 w 2310"/>
                  <a:gd name="T37" fmla="*/ 0 h 1819"/>
                  <a:gd name="T38" fmla="*/ 0 w 2310"/>
                  <a:gd name="T39" fmla="*/ 53 h 1819"/>
                  <a:gd name="T40" fmla="*/ 0 w 2310"/>
                  <a:gd name="T41" fmla="*/ 1765 h 1819"/>
                  <a:gd name="T42" fmla="*/ 53 w 2310"/>
                  <a:gd name="T43" fmla="*/ 1819 h 1819"/>
                  <a:gd name="T44" fmla="*/ 2257 w 2310"/>
                  <a:gd name="T45" fmla="*/ 1819 h 1819"/>
                  <a:gd name="T46" fmla="*/ 2310 w 2310"/>
                  <a:gd name="T47" fmla="*/ 1765 h 1819"/>
                  <a:gd name="T48" fmla="*/ 2310 w 2310"/>
                  <a:gd name="T49" fmla="*/ 53 h 1819"/>
                  <a:gd name="T50" fmla="*/ 2257 w 2310"/>
                  <a:gd name="T51" fmla="*/ 0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10" h="1819">
                    <a:moveTo>
                      <a:pt x="2257" y="1792"/>
                    </a:moveTo>
                    <a:lnTo>
                      <a:pt x="2257" y="1792"/>
                    </a:lnTo>
                    <a:lnTo>
                      <a:pt x="53" y="1792"/>
                    </a:lnTo>
                    <a:cubicBezTo>
                      <a:pt x="38" y="1792"/>
                      <a:pt x="26" y="1780"/>
                      <a:pt x="26" y="1765"/>
                    </a:cubicBezTo>
                    <a:lnTo>
                      <a:pt x="26" y="202"/>
                    </a:lnTo>
                    <a:lnTo>
                      <a:pt x="2283" y="202"/>
                    </a:lnTo>
                    <a:lnTo>
                      <a:pt x="2283" y="1765"/>
                    </a:lnTo>
                    <a:cubicBezTo>
                      <a:pt x="2283" y="1780"/>
                      <a:pt x="2271" y="1792"/>
                      <a:pt x="2257" y="1792"/>
                    </a:cubicBezTo>
                    <a:close/>
                    <a:moveTo>
                      <a:pt x="53" y="26"/>
                    </a:moveTo>
                    <a:lnTo>
                      <a:pt x="53" y="26"/>
                    </a:lnTo>
                    <a:lnTo>
                      <a:pt x="2257" y="26"/>
                    </a:lnTo>
                    <a:cubicBezTo>
                      <a:pt x="2271" y="26"/>
                      <a:pt x="2283" y="38"/>
                      <a:pt x="2283" y="53"/>
                    </a:cubicBezTo>
                    <a:lnTo>
                      <a:pt x="2283" y="175"/>
                    </a:lnTo>
                    <a:lnTo>
                      <a:pt x="26" y="175"/>
                    </a:lnTo>
                    <a:lnTo>
                      <a:pt x="26" y="53"/>
                    </a:lnTo>
                    <a:cubicBezTo>
                      <a:pt x="26" y="38"/>
                      <a:pt x="38" y="26"/>
                      <a:pt x="53" y="26"/>
                    </a:cubicBezTo>
                    <a:close/>
                    <a:moveTo>
                      <a:pt x="2257" y="0"/>
                    </a:moveTo>
                    <a:lnTo>
                      <a:pt x="2257" y="0"/>
                    </a:lnTo>
                    <a:lnTo>
                      <a:pt x="53" y="0"/>
                    </a:lnTo>
                    <a:cubicBezTo>
                      <a:pt x="24" y="0"/>
                      <a:pt x="0" y="24"/>
                      <a:pt x="0" y="53"/>
                    </a:cubicBezTo>
                    <a:lnTo>
                      <a:pt x="0" y="1765"/>
                    </a:lnTo>
                    <a:cubicBezTo>
                      <a:pt x="0" y="1795"/>
                      <a:pt x="24" y="1819"/>
                      <a:pt x="53" y="1819"/>
                    </a:cubicBezTo>
                    <a:lnTo>
                      <a:pt x="2257" y="1819"/>
                    </a:lnTo>
                    <a:cubicBezTo>
                      <a:pt x="2286" y="1819"/>
                      <a:pt x="2310" y="1795"/>
                      <a:pt x="2310" y="1765"/>
                    </a:cubicBezTo>
                    <a:lnTo>
                      <a:pt x="2310" y="53"/>
                    </a:lnTo>
                    <a:cubicBezTo>
                      <a:pt x="2310" y="24"/>
                      <a:pt x="2286" y="0"/>
                      <a:pt x="2257" y="0"/>
                    </a:cubicBez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1" name="Freeform 189"/>
              <p:cNvSpPr>
                <a:spLocks noEditPoints="1"/>
              </p:cNvSpPr>
              <p:nvPr/>
            </p:nvSpPr>
            <p:spPr bwMode="auto">
              <a:xfrm>
                <a:off x="10253661" y="1087438"/>
                <a:ext cx="23812" cy="23813"/>
              </a:xfrm>
              <a:custGeom>
                <a:avLst/>
                <a:gdLst>
                  <a:gd name="T0" fmla="*/ 43 w 85"/>
                  <a:gd name="T1" fmla="*/ 27 h 85"/>
                  <a:gd name="T2" fmla="*/ 43 w 85"/>
                  <a:gd name="T3" fmla="*/ 27 h 85"/>
                  <a:gd name="T4" fmla="*/ 59 w 85"/>
                  <a:gd name="T5" fmla="*/ 43 h 85"/>
                  <a:gd name="T6" fmla="*/ 43 w 85"/>
                  <a:gd name="T7" fmla="*/ 59 h 85"/>
                  <a:gd name="T8" fmla="*/ 27 w 85"/>
                  <a:gd name="T9" fmla="*/ 43 h 85"/>
                  <a:gd name="T10" fmla="*/ 43 w 85"/>
                  <a:gd name="T11" fmla="*/ 27 h 85"/>
                  <a:gd name="T12" fmla="*/ 43 w 85"/>
                  <a:gd name="T13" fmla="*/ 85 h 85"/>
                  <a:gd name="T14" fmla="*/ 43 w 85"/>
                  <a:gd name="T15" fmla="*/ 85 h 85"/>
                  <a:gd name="T16" fmla="*/ 85 w 85"/>
                  <a:gd name="T17" fmla="*/ 43 h 85"/>
                  <a:gd name="T18" fmla="*/ 43 w 85"/>
                  <a:gd name="T19" fmla="*/ 0 h 85"/>
                  <a:gd name="T20" fmla="*/ 0 w 85"/>
                  <a:gd name="T21" fmla="*/ 43 h 85"/>
                  <a:gd name="T22" fmla="*/ 43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3" y="27"/>
                    </a:moveTo>
                    <a:lnTo>
                      <a:pt x="43" y="27"/>
                    </a:lnTo>
                    <a:cubicBezTo>
                      <a:pt x="52" y="27"/>
                      <a:pt x="59" y="34"/>
                      <a:pt x="59" y="43"/>
                    </a:cubicBezTo>
                    <a:cubicBezTo>
                      <a:pt x="59" y="52"/>
                      <a:pt x="52" y="59"/>
                      <a:pt x="43" y="59"/>
                    </a:cubicBezTo>
                    <a:cubicBezTo>
                      <a:pt x="34" y="59"/>
                      <a:pt x="27" y="52"/>
                      <a:pt x="27" y="43"/>
                    </a:cubicBezTo>
                    <a:cubicBezTo>
                      <a:pt x="27" y="34"/>
                      <a:pt x="34" y="27"/>
                      <a:pt x="43" y="27"/>
                    </a:cubicBezTo>
                    <a:close/>
                    <a:moveTo>
                      <a:pt x="43" y="85"/>
                    </a:moveTo>
                    <a:lnTo>
                      <a:pt x="43" y="85"/>
                    </a:lnTo>
                    <a:cubicBezTo>
                      <a:pt x="66" y="85"/>
                      <a:pt x="85" y="66"/>
                      <a:pt x="85" y="43"/>
                    </a:cubicBezTo>
                    <a:cubicBezTo>
                      <a:pt x="85" y="20"/>
                      <a:pt x="66" y="0"/>
                      <a:pt x="43" y="0"/>
                    </a:cubicBezTo>
                    <a:cubicBezTo>
                      <a:pt x="19" y="0"/>
                      <a:pt x="0" y="20"/>
                      <a:pt x="0" y="43"/>
                    </a:cubicBezTo>
                    <a:cubicBezTo>
                      <a:pt x="0" y="66"/>
                      <a:pt x="19" y="85"/>
                      <a:pt x="43"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2" name="Freeform 190"/>
              <p:cNvSpPr>
                <a:spLocks noEditPoints="1"/>
              </p:cNvSpPr>
              <p:nvPr/>
            </p:nvSpPr>
            <p:spPr bwMode="auto">
              <a:xfrm>
                <a:off x="10280649" y="1087438"/>
                <a:ext cx="23812" cy="23813"/>
              </a:xfrm>
              <a:custGeom>
                <a:avLst/>
                <a:gdLst>
                  <a:gd name="T0" fmla="*/ 42 w 84"/>
                  <a:gd name="T1" fmla="*/ 27 h 85"/>
                  <a:gd name="T2" fmla="*/ 42 w 84"/>
                  <a:gd name="T3" fmla="*/ 27 h 85"/>
                  <a:gd name="T4" fmla="*/ 58 w 84"/>
                  <a:gd name="T5" fmla="*/ 43 h 85"/>
                  <a:gd name="T6" fmla="*/ 42 w 84"/>
                  <a:gd name="T7" fmla="*/ 59 h 85"/>
                  <a:gd name="T8" fmla="*/ 26 w 84"/>
                  <a:gd name="T9" fmla="*/ 43 h 85"/>
                  <a:gd name="T10" fmla="*/ 42 w 84"/>
                  <a:gd name="T11" fmla="*/ 27 h 85"/>
                  <a:gd name="T12" fmla="*/ 42 w 84"/>
                  <a:gd name="T13" fmla="*/ 85 h 85"/>
                  <a:gd name="T14" fmla="*/ 42 w 84"/>
                  <a:gd name="T15" fmla="*/ 85 h 85"/>
                  <a:gd name="T16" fmla="*/ 84 w 84"/>
                  <a:gd name="T17" fmla="*/ 43 h 85"/>
                  <a:gd name="T18" fmla="*/ 42 w 84"/>
                  <a:gd name="T19" fmla="*/ 0 h 85"/>
                  <a:gd name="T20" fmla="*/ 0 w 84"/>
                  <a:gd name="T21" fmla="*/ 43 h 85"/>
                  <a:gd name="T22" fmla="*/ 42 w 84"/>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4" y="66"/>
                      <a:pt x="84" y="43"/>
                    </a:cubicBezTo>
                    <a:cubicBezTo>
                      <a:pt x="84"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3" name="Freeform 191"/>
              <p:cNvSpPr>
                <a:spLocks noEditPoints="1"/>
              </p:cNvSpPr>
              <p:nvPr/>
            </p:nvSpPr>
            <p:spPr bwMode="auto">
              <a:xfrm>
                <a:off x="10309224" y="1087438"/>
                <a:ext cx="22225" cy="23813"/>
              </a:xfrm>
              <a:custGeom>
                <a:avLst/>
                <a:gdLst>
                  <a:gd name="T0" fmla="*/ 42 w 85"/>
                  <a:gd name="T1" fmla="*/ 27 h 85"/>
                  <a:gd name="T2" fmla="*/ 42 w 85"/>
                  <a:gd name="T3" fmla="*/ 27 h 85"/>
                  <a:gd name="T4" fmla="*/ 58 w 85"/>
                  <a:gd name="T5" fmla="*/ 43 h 85"/>
                  <a:gd name="T6" fmla="*/ 42 w 85"/>
                  <a:gd name="T7" fmla="*/ 59 h 85"/>
                  <a:gd name="T8" fmla="*/ 26 w 85"/>
                  <a:gd name="T9" fmla="*/ 43 h 85"/>
                  <a:gd name="T10" fmla="*/ 42 w 85"/>
                  <a:gd name="T11" fmla="*/ 27 h 85"/>
                  <a:gd name="T12" fmla="*/ 42 w 85"/>
                  <a:gd name="T13" fmla="*/ 85 h 85"/>
                  <a:gd name="T14" fmla="*/ 42 w 85"/>
                  <a:gd name="T15" fmla="*/ 85 h 85"/>
                  <a:gd name="T16" fmla="*/ 85 w 85"/>
                  <a:gd name="T17" fmla="*/ 43 h 85"/>
                  <a:gd name="T18" fmla="*/ 42 w 85"/>
                  <a:gd name="T19" fmla="*/ 0 h 85"/>
                  <a:gd name="T20" fmla="*/ 0 w 85"/>
                  <a:gd name="T21" fmla="*/ 43 h 85"/>
                  <a:gd name="T22" fmla="*/ 42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5" y="66"/>
                      <a:pt x="85" y="43"/>
                    </a:cubicBezTo>
                    <a:cubicBezTo>
                      <a:pt x="85"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4" name="Freeform 192"/>
              <p:cNvSpPr>
                <a:spLocks noEditPoints="1"/>
              </p:cNvSpPr>
              <p:nvPr/>
            </p:nvSpPr>
            <p:spPr bwMode="auto">
              <a:xfrm>
                <a:off x="10401299" y="1195388"/>
                <a:ext cx="292100" cy="254000"/>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sp>
        <p:nvSpPr>
          <p:cNvPr id="93" name="TextBox 92">
            <a:extLst>
              <a:ext uri="{FF2B5EF4-FFF2-40B4-BE49-F238E27FC236}">
                <a16:creationId xmlns:a16="http://schemas.microsoft.com/office/drawing/2014/main" id="{25E996A0-2F1C-4C2E-92A4-7C8E0CFC5007}"/>
              </a:ext>
            </a:extLst>
          </p:cNvPr>
          <p:cNvSpPr txBox="1"/>
          <p:nvPr/>
        </p:nvSpPr>
        <p:spPr>
          <a:xfrm>
            <a:off x="776732" y="1472304"/>
            <a:ext cx="1203225" cy="33855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Firewall</a:t>
            </a:r>
          </a:p>
        </p:txBody>
      </p:sp>
      <p:sp>
        <p:nvSpPr>
          <p:cNvPr id="124" name="TextBox 123">
            <a:extLst>
              <a:ext uri="{FF2B5EF4-FFF2-40B4-BE49-F238E27FC236}">
                <a16:creationId xmlns:a16="http://schemas.microsoft.com/office/drawing/2014/main" id="{AE4C249A-4F09-483E-B2B3-7FDBA92630A7}"/>
              </a:ext>
            </a:extLst>
          </p:cNvPr>
          <p:cNvSpPr txBox="1"/>
          <p:nvPr/>
        </p:nvSpPr>
        <p:spPr>
          <a:xfrm>
            <a:off x="2687151" y="1332239"/>
            <a:ext cx="2260453" cy="584775"/>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Intrusion Detection/Prevention</a:t>
            </a:r>
          </a:p>
        </p:txBody>
      </p:sp>
      <p:sp>
        <p:nvSpPr>
          <p:cNvPr id="129" name="TextBox 128">
            <a:extLst>
              <a:ext uri="{FF2B5EF4-FFF2-40B4-BE49-F238E27FC236}">
                <a16:creationId xmlns:a16="http://schemas.microsoft.com/office/drawing/2014/main" id="{207C6AF3-0056-4902-BD41-0C1B23AB1BBA}"/>
              </a:ext>
            </a:extLst>
          </p:cNvPr>
          <p:cNvSpPr txBox="1"/>
          <p:nvPr/>
        </p:nvSpPr>
        <p:spPr>
          <a:xfrm>
            <a:off x="5208276" y="1362301"/>
            <a:ext cx="2260453" cy="584775"/>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Forward/Reverse Proxy</a:t>
            </a:r>
          </a:p>
        </p:txBody>
      </p:sp>
      <p:cxnSp>
        <p:nvCxnSpPr>
          <p:cNvPr id="134" name="Straight Arrow Connector 133">
            <a:extLst>
              <a:ext uri="{FF2B5EF4-FFF2-40B4-BE49-F238E27FC236}">
                <a16:creationId xmlns:a16="http://schemas.microsoft.com/office/drawing/2014/main" id="{B34F7D75-C856-4121-9BE8-13B321C99EB0}"/>
              </a:ext>
            </a:extLst>
          </p:cNvPr>
          <p:cNvCxnSpPr>
            <a:cxnSpLocks/>
          </p:cNvCxnSpPr>
          <p:nvPr/>
        </p:nvCxnSpPr>
        <p:spPr>
          <a:xfrm>
            <a:off x="1995410" y="2472116"/>
            <a:ext cx="1204065" cy="0"/>
          </a:xfrm>
          <a:prstGeom prst="straightConnector1">
            <a:avLst/>
          </a:prstGeom>
          <a:noFill/>
          <a:ln w="19050" cap="flat" cmpd="sng" algn="ctr">
            <a:solidFill>
              <a:srgbClr val="0078D7"/>
            </a:solidFill>
            <a:prstDash val="solid"/>
            <a:miter lim="800000"/>
            <a:tailEnd type="stealth"/>
          </a:ln>
          <a:effectLst/>
        </p:spPr>
      </p:cxnSp>
      <p:sp>
        <p:nvSpPr>
          <p:cNvPr id="15" name="Rectangle 14">
            <a:extLst>
              <a:ext uri="{FF2B5EF4-FFF2-40B4-BE49-F238E27FC236}">
                <a16:creationId xmlns:a16="http://schemas.microsoft.com/office/drawing/2014/main" id="{925805A6-ED9B-4E2B-A262-91FE5371BAE3}"/>
              </a:ext>
            </a:extLst>
          </p:cNvPr>
          <p:cNvSpPr/>
          <p:nvPr/>
        </p:nvSpPr>
        <p:spPr>
          <a:xfrm>
            <a:off x="299363" y="3025667"/>
            <a:ext cx="2157963" cy="993670"/>
          </a:xfrm>
          <a:prstGeom prst="rect">
            <a:avLst/>
          </a:prstGeom>
        </p:spPr>
        <p:txBody>
          <a:bodyPr wrap="none">
            <a:spAutoFit/>
          </a:bodyPr>
          <a:lstStyle/>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Source: </a:t>
            </a:r>
            <a:r>
              <a:rPr lang="en-US" sz="1222" kern="0">
                <a:solidFill>
                  <a:srgbClr val="505050"/>
                </a:solidFill>
                <a:cs typeface="Segoe UI" charset="0"/>
              </a:rPr>
              <a:t>IP Address/Port</a:t>
            </a:r>
          </a:p>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Destination: </a:t>
            </a:r>
            <a:r>
              <a:rPr lang="en-US" sz="1222" kern="0">
                <a:solidFill>
                  <a:srgbClr val="505050"/>
                </a:solidFill>
                <a:cs typeface="Segoe UI" charset="0"/>
              </a:rPr>
              <a:t>IP Address/Port</a:t>
            </a:r>
          </a:p>
          <a:p>
            <a:pPr defTabSz="931757" fontAlgn="base">
              <a:lnSpc>
                <a:spcPct val="110000"/>
              </a:lnSpc>
              <a:spcBef>
                <a:spcPct val="0"/>
              </a:spcBef>
              <a:spcAft>
                <a:spcPct val="0"/>
              </a:spcAft>
              <a:tabLst>
                <a:tab pos="514154" algn="l"/>
              </a:tabLst>
              <a:defRPr/>
            </a:pPr>
            <a:endParaRPr lang="en-US" sz="1222" kern="0">
              <a:solidFill>
                <a:srgbClr val="505050"/>
              </a:solidFill>
              <a:cs typeface="Segoe UI" charset="0"/>
            </a:endParaRPr>
          </a:p>
          <a:p>
            <a:pPr defTabSz="931757" fontAlgn="base">
              <a:lnSpc>
                <a:spcPct val="110000"/>
              </a:lnSpc>
              <a:spcBef>
                <a:spcPct val="0"/>
              </a:spcBef>
              <a:spcAft>
                <a:spcPct val="0"/>
              </a:spcAft>
              <a:tabLst>
                <a:tab pos="514154" algn="l"/>
              </a:tabLst>
              <a:defRPr/>
            </a:pPr>
            <a:endParaRPr lang="en-US" kern="0">
              <a:solidFill>
                <a:srgbClr val="505050"/>
              </a:solidFill>
              <a:ea typeface="Segoe UI" charset="0"/>
              <a:cs typeface="Segoe UI" charset="0"/>
            </a:endParaRPr>
          </a:p>
        </p:txBody>
      </p:sp>
      <p:sp>
        <p:nvSpPr>
          <p:cNvPr id="137" name="Rectangle 136">
            <a:extLst>
              <a:ext uri="{FF2B5EF4-FFF2-40B4-BE49-F238E27FC236}">
                <a16:creationId xmlns:a16="http://schemas.microsoft.com/office/drawing/2014/main" id="{A389076F-79DA-4A08-869B-C0115EA0CA6D}"/>
              </a:ext>
            </a:extLst>
          </p:cNvPr>
          <p:cNvSpPr/>
          <p:nvPr/>
        </p:nvSpPr>
        <p:spPr>
          <a:xfrm>
            <a:off x="3387926" y="3023651"/>
            <a:ext cx="934871" cy="489814"/>
          </a:xfrm>
          <a:prstGeom prst="rect">
            <a:avLst/>
          </a:prstGeom>
        </p:spPr>
        <p:txBody>
          <a:bodyPr wrap="none">
            <a:spAutoFit/>
          </a:bodyPr>
          <a:lstStyle/>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Signatures</a:t>
            </a:r>
          </a:p>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Analytics</a:t>
            </a:r>
            <a:endParaRPr lang="en-US" sz="1222" kern="0">
              <a:solidFill>
                <a:srgbClr val="505050"/>
              </a:solidFill>
              <a:cs typeface="Segoe UI" charset="0"/>
            </a:endParaRPr>
          </a:p>
        </p:txBody>
      </p:sp>
      <p:grpSp>
        <p:nvGrpSpPr>
          <p:cNvPr id="24" name="Group 23">
            <a:extLst>
              <a:ext uri="{FF2B5EF4-FFF2-40B4-BE49-F238E27FC236}">
                <a16:creationId xmlns:a16="http://schemas.microsoft.com/office/drawing/2014/main" id="{3EF02B3C-BBDC-4553-A448-06B561D034ED}"/>
              </a:ext>
            </a:extLst>
          </p:cNvPr>
          <p:cNvGrpSpPr/>
          <p:nvPr/>
        </p:nvGrpSpPr>
        <p:grpSpPr>
          <a:xfrm>
            <a:off x="921274" y="2015046"/>
            <a:ext cx="914141" cy="914141"/>
            <a:chOff x="840775" y="2299733"/>
            <a:chExt cx="914141" cy="914141"/>
          </a:xfrm>
        </p:grpSpPr>
        <p:sp>
          <p:nvSpPr>
            <p:cNvPr id="101" name="Oval 100">
              <a:extLst>
                <a:ext uri="{FF2B5EF4-FFF2-40B4-BE49-F238E27FC236}">
                  <a16:creationId xmlns:a16="http://schemas.microsoft.com/office/drawing/2014/main" id="{2A359A74-80F3-4322-A287-4E5FC575906F}"/>
                </a:ext>
              </a:extLst>
            </p:cNvPr>
            <p:cNvSpPr/>
            <p:nvPr/>
          </p:nvSpPr>
          <p:spPr bwMode="auto">
            <a:xfrm>
              <a:off x="840775" y="2299733"/>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sp>
          <p:nvSpPr>
            <p:cNvPr id="141" name="Org_ECA6">
              <a:extLst>
                <a:ext uri="{FF2B5EF4-FFF2-40B4-BE49-F238E27FC236}">
                  <a16:creationId xmlns:a16="http://schemas.microsoft.com/office/drawing/2014/main" id="{ABD036BA-8A7E-40C4-9A52-3A80F5831BFC}"/>
                </a:ext>
              </a:extLst>
            </p:cNvPr>
            <p:cNvSpPr>
              <a:spLocks noChangeAspect="1" noEditPoints="1"/>
            </p:cNvSpPr>
            <p:nvPr/>
          </p:nvSpPr>
          <p:spPr bwMode="auto">
            <a:xfrm>
              <a:off x="1067885" y="2533217"/>
              <a:ext cx="446954" cy="44717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DDAC40D0-0D75-4ADF-B18F-ED7E7A2FC05D}"/>
              </a:ext>
            </a:extLst>
          </p:cNvPr>
          <p:cNvGrpSpPr/>
          <p:nvPr/>
        </p:nvGrpSpPr>
        <p:grpSpPr>
          <a:xfrm>
            <a:off x="3360307" y="2015046"/>
            <a:ext cx="914141" cy="914141"/>
            <a:chOff x="4190847" y="2299733"/>
            <a:chExt cx="914141" cy="914141"/>
          </a:xfrm>
        </p:grpSpPr>
        <p:sp>
          <p:nvSpPr>
            <p:cNvPr id="122" name="Oval 121">
              <a:extLst>
                <a:ext uri="{FF2B5EF4-FFF2-40B4-BE49-F238E27FC236}">
                  <a16:creationId xmlns:a16="http://schemas.microsoft.com/office/drawing/2014/main" id="{8CAACB5F-2697-40DE-A261-93B570339CFD}"/>
                </a:ext>
              </a:extLst>
            </p:cNvPr>
            <p:cNvSpPr/>
            <p:nvPr/>
          </p:nvSpPr>
          <p:spPr bwMode="auto">
            <a:xfrm>
              <a:off x="4190847" y="2299733"/>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pic>
          <p:nvPicPr>
            <p:cNvPr id="21" name="Graphic 20" descr="Magnifying glass">
              <a:extLst>
                <a:ext uri="{FF2B5EF4-FFF2-40B4-BE49-F238E27FC236}">
                  <a16:creationId xmlns:a16="http://schemas.microsoft.com/office/drawing/2014/main" id="{6F8D68BC-5716-437A-AC39-CF4E696F8C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4163" y="2483497"/>
              <a:ext cx="546612" cy="546612"/>
            </a:xfrm>
            <a:prstGeom prst="rect">
              <a:avLst/>
            </a:prstGeom>
          </p:spPr>
        </p:pic>
      </p:grpSp>
      <p:grpSp>
        <p:nvGrpSpPr>
          <p:cNvPr id="26" name="Group 25">
            <a:extLst>
              <a:ext uri="{FF2B5EF4-FFF2-40B4-BE49-F238E27FC236}">
                <a16:creationId xmlns:a16="http://schemas.microsoft.com/office/drawing/2014/main" id="{1334A3F2-AA9D-450C-8CF9-F5115A6BE1E3}"/>
              </a:ext>
            </a:extLst>
          </p:cNvPr>
          <p:cNvGrpSpPr/>
          <p:nvPr/>
        </p:nvGrpSpPr>
        <p:grpSpPr>
          <a:xfrm>
            <a:off x="5881432" y="2015046"/>
            <a:ext cx="914141" cy="914141"/>
            <a:chOff x="8379705" y="2299733"/>
            <a:chExt cx="914141" cy="914141"/>
          </a:xfrm>
        </p:grpSpPr>
        <p:sp>
          <p:nvSpPr>
            <p:cNvPr id="123" name="Oval 122">
              <a:extLst>
                <a:ext uri="{FF2B5EF4-FFF2-40B4-BE49-F238E27FC236}">
                  <a16:creationId xmlns:a16="http://schemas.microsoft.com/office/drawing/2014/main" id="{E7CDA115-6C06-47F9-BD6D-ADA23E6425E3}"/>
                </a:ext>
              </a:extLst>
            </p:cNvPr>
            <p:cNvSpPr/>
            <p:nvPr/>
          </p:nvSpPr>
          <p:spPr bwMode="auto">
            <a:xfrm>
              <a:off x="8379705" y="2299733"/>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pic>
          <p:nvPicPr>
            <p:cNvPr id="18" name="Graphic 17" descr="List">
              <a:extLst>
                <a:ext uri="{FF2B5EF4-FFF2-40B4-BE49-F238E27FC236}">
                  <a16:creationId xmlns:a16="http://schemas.microsoft.com/office/drawing/2014/main" id="{77088329-CE09-42F5-8CA2-EF815AFDD7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2892" y="2476435"/>
              <a:ext cx="560736" cy="560736"/>
            </a:xfrm>
            <a:prstGeom prst="rect">
              <a:avLst/>
            </a:prstGeom>
          </p:spPr>
        </p:pic>
      </p:grpSp>
      <p:sp>
        <p:nvSpPr>
          <p:cNvPr id="139" name="Rectangle 138">
            <a:extLst>
              <a:ext uri="{FF2B5EF4-FFF2-40B4-BE49-F238E27FC236}">
                <a16:creationId xmlns:a16="http://schemas.microsoft.com/office/drawing/2014/main" id="{836B566E-7449-4BC3-BD9C-1D1717FD0811}"/>
              </a:ext>
            </a:extLst>
          </p:cNvPr>
          <p:cNvSpPr/>
          <p:nvPr/>
        </p:nvSpPr>
        <p:spPr>
          <a:xfrm>
            <a:off x="5761043" y="3001324"/>
            <a:ext cx="1239442" cy="489814"/>
          </a:xfrm>
          <a:prstGeom prst="rect">
            <a:avLst/>
          </a:prstGeom>
          <a:noFill/>
        </p:spPr>
        <p:txBody>
          <a:bodyPr wrap="none">
            <a:spAutoFit/>
          </a:bodyPr>
          <a:lstStyle/>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Allow List</a:t>
            </a:r>
          </a:p>
          <a:p>
            <a:pPr defTabSz="931757" fontAlgn="base">
              <a:lnSpc>
                <a:spcPct val="110000"/>
              </a:lnSpc>
              <a:spcBef>
                <a:spcPct val="0"/>
              </a:spcBef>
              <a:spcAft>
                <a:spcPct val="0"/>
              </a:spcAft>
              <a:tabLst>
                <a:tab pos="514154" algn="l"/>
              </a:tabLst>
              <a:defRPr/>
            </a:pPr>
            <a:r>
              <a:rPr lang="en-US" sz="1222" b="1" kern="0">
                <a:solidFill>
                  <a:srgbClr val="505050"/>
                </a:solidFill>
                <a:latin typeface="Segoe UI Semibold" panose="020B0702040204020203" pitchFamily="34" charset="0"/>
                <a:cs typeface="Segoe UI Semibold" panose="020B0702040204020203" pitchFamily="34" charset="0"/>
              </a:rPr>
              <a:t>Authentication</a:t>
            </a:r>
          </a:p>
        </p:txBody>
      </p:sp>
      <p:cxnSp>
        <p:nvCxnSpPr>
          <p:cNvPr id="149" name="Straight Arrow Connector 148">
            <a:extLst>
              <a:ext uri="{FF2B5EF4-FFF2-40B4-BE49-F238E27FC236}">
                <a16:creationId xmlns:a16="http://schemas.microsoft.com/office/drawing/2014/main" id="{9B2EEA00-5E53-45D5-8C7C-BE10DBF4DE37}"/>
              </a:ext>
            </a:extLst>
          </p:cNvPr>
          <p:cNvCxnSpPr>
            <a:cxnSpLocks/>
          </p:cNvCxnSpPr>
          <p:nvPr/>
        </p:nvCxnSpPr>
        <p:spPr>
          <a:xfrm>
            <a:off x="4418087" y="2472116"/>
            <a:ext cx="1204065" cy="0"/>
          </a:xfrm>
          <a:prstGeom prst="straightConnector1">
            <a:avLst/>
          </a:prstGeom>
          <a:noFill/>
          <a:ln w="19050" cap="flat" cmpd="sng" algn="ctr">
            <a:solidFill>
              <a:srgbClr val="0078D7"/>
            </a:solidFill>
            <a:prstDash val="solid"/>
            <a:miter lim="800000"/>
            <a:tailEnd type="stealth"/>
          </a:ln>
          <a:effectLst/>
        </p:spPr>
      </p:cxnSp>
      <p:sp>
        <p:nvSpPr>
          <p:cNvPr id="133" name="TextBox 132">
            <a:extLst>
              <a:ext uri="{FF2B5EF4-FFF2-40B4-BE49-F238E27FC236}">
                <a16:creationId xmlns:a16="http://schemas.microsoft.com/office/drawing/2014/main" id="{F36BF3DD-4C32-4A9A-AAD6-A940365B766D}"/>
              </a:ext>
            </a:extLst>
          </p:cNvPr>
          <p:cNvSpPr txBox="1"/>
          <p:nvPr/>
        </p:nvSpPr>
        <p:spPr>
          <a:xfrm>
            <a:off x="9756066" y="1299971"/>
            <a:ext cx="2260453" cy="33855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Intranet Resources</a:t>
            </a:r>
          </a:p>
        </p:txBody>
      </p:sp>
      <p:sp>
        <p:nvSpPr>
          <p:cNvPr id="91" name="Rounded Rectangle 2">
            <a:extLst>
              <a:ext uri="{FF2B5EF4-FFF2-40B4-BE49-F238E27FC236}">
                <a16:creationId xmlns:a16="http://schemas.microsoft.com/office/drawing/2014/main" id="{E9930EA9-80A7-44D3-9B52-CDB51CDA0CF0}"/>
              </a:ext>
            </a:extLst>
          </p:cNvPr>
          <p:cNvSpPr/>
          <p:nvPr/>
        </p:nvSpPr>
        <p:spPr bwMode="auto">
          <a:xfrm rot="5400000">
            <a:off x="10877029" y="-3903267"/>
            <a:ext cx="8781439" cy="13281661"/>
          </a:xfrm>
          <a:custGeom>
            <a:avLst/>
            <a:gdLst>
              <a:gd name="connsiteX0" fmla="*/ 0 w 4732018"/>
              <a:gd name="connsiteY0" fmla="*/ 0 h 7156715"/>
              <a:gd name="connsiteX1" fmla="*/ 4732018 w 4732018"/>
              <a:gd name="connsiteY1" fmla="*/ 0 h 7156715"/>
              <a:gd name="connsiteX2" fmla="*/ 4732018 w 4732018"/>
              <a:gd name="connsiteY2" fmla="*/ 7156715 h 7156715"/>
              <a:gd name="connsiteX3" fmla="*/ 0 w 4732018"/>
              <a:gd name="connsiteY3" fmla="*/ 7156715 h 7156715"/>
              <a:gd name="connsiteX4" fmla="*/ 0 w 4732018"/>
              <a:gd name="connsiteY4" fmla="*/ 0 h 7156715"/>
              <a:gd name="connsiteX0" fmla="*/ 3 w 4732021"/>
              <a:gd name="connsiteY0" fmla="*/ 0 h 7156715"/>
              <a:gd name="connsiteX1" fmla="*/ 4732021 w 4732021"/>
              <a:gd name="connsiteY1" fmla="*/ 0 h 7156715"/>
              <a:gd name="connsiteX2" fmla="*/ 4732021 w 4732021"/>
              <a:gd name="connsiteY2" fmla="*/ 7156715 h 7156715"/>
              <a:gd name="connsiteX3" fmla="*/ 3 w 4732021"/>
              <a:gd name="connsiteY3" fmla="*/ 7156715 h 7156715"/>
              <a:gd name="connsiteX4" fmla="*/ 0 w 4732021"/>
              <a:gd name="connsiteY4" fmla="*/ 3497582 h 7156715"/>
              <a:gd name="connsiteX5" fmla="*/ 3 w 4732021"/>
              <a:gd name="connsiteY5" fmla="*/ 0 h 7156715"/>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1257303 w 4732021"/>
              <a:gd name="connsiteY4" fmla="*/ 3491495 h 7162801"/>
              <a:gd name="connsiteX5" fmla="*/ 0 w 4732021"/>
              <a:gd name="connsiteY5" fmla="*/ 3497582 h 7162801"/>
              <a:gd name="connsiteX6" fmla="*/ 3 w 4732021"/>
              <a:gd name="connsiteY6"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5831"/>
              <a:gd name="connsiteY0" fmla="*/ 0 h 7162801"/>
              <a:gd name="connsiteX1" fmla="*/ 1725931 w 4735831"/>
              <a:gd name="connsiteY1" fmla="*/ 5716 h 7162801"/>
              <a:gd name="connsiteX2" fmla="*/ 4732021 w 4735831"/>
              <a:gd name="connsiteY2" fmla="*/ 0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 name="connsiteX0" fmla="*/ 3 w 4735831"/>
              <a:gd name="connsiteY0" fmla="*/ 0 h 7162801"/>
              <a:gd name="connsiteX1" fmla="*/ 1725931 w 4735831"/>
              <a:gd name="connsiteY1" fmla="*/ 5716 h 7162801"/>
              <a:gd name="connsiteX2" fmla="*/ 1722121 w 4735831"/>
              <a:gd name="connsiteY2" fmla="*/ 962025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5831" h="7162801">
                <a:moveTo>
                  <a:pt x="3" y="0"/>
                </a:moveTo>
                <a:lnTo>
                  <a:pt x="1725931" y="5716"/>
                </a:lnTo>
                <a:lnTo>
                  <a:pt x="1722121" y="962025"/>
                </a:lnTo>
                <a:lnTo>
                  <a:pt x="4735831" y="939166"/>
                </a:lnTo>
                <a:lnTo>
                  <a:pt x="4732021" y="7156715"/>
                </a:lnTo>
                <a:lnTo>
                  <a:pt x="1272541" y="7162801"/>
                </a:lnTo>
                <a:cubicBezTo>
                  <a:pt x="1267462" y="5939032"/>
                  <a:pt x="1262382" y="4715264"/>
                  <a:pt x="1257303" y="3491495"/>
                </a:cubicBezTo>
                <a:lnTo>
                  <a:pt x="0" y="3497582"/>
                </a:lnTo>
                <a:cubicBezTo>
                  <a:pt x="1" y="2331721"/>
                  <a:pt x="2" y="1165861"/>
                  <a:pt x="3" y="0"/>
                </a:cubicBezTo>
                <a:close/>
              </a:path>
            </a:pathLst>
          </a:custGeom>
          <a:solidFill>
            <a:schemeClr val="accent3">
              <a:alpha val="8000"/>
            </a:schemeClr>
          </a:solidFill>
          <a:ln w="28575" cap="rnd" cmpd="sng" algn="ctr">
            <a:solidFill>
              <a:schemeClr val="accent3"/>
            </a:solidFill>
            <a:prstDash val="sysDot"/>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i="1" kern="0">
              <a:gradFill>
                <a:gsLst>
                  <a:gs pos="0">
                    <a:srgbClr val="FFFFFF"/>
                  </a:gs>
                  <a:gs pos="100000">
                    <a:srgbClr val="FFFFFF"/>
                  </a:gs>
                </a:gsLst>
                <a:lin ang="5400000" scaled="0"/>
              </a:gradFill>
              <a:latin typeface="Segoe UI"/>
            </a:endParaRPr>
          </a:p>
        </p:txBody>
      </p:sp>
      <p:sp>
        <p:nvSpPr>
          <p:cNvPr id="84" name="Rectangle 83"/>
          <p:cNvSpPr/>
          <p:nvPr/>
        </p:nvSpPr>
        <p:spPr>
          <a:xfrm>
            <a:off x="8247190" y="5193748"/>
            <a:ext cx="2029137" cy="1248099"/>
          </a:xfrm>
          <a:prstGeom prst="rect">
            <a:avLst/>
          </a:prstGeom>
          <a:solidFill>
            <a:srgbClr val="F8F8F8"/>
          </a:solidFill>
        </p:spPr>
        <p:txBody>
          <a:bodyPr wrap="square">
            <a:spAutoFit/>
          </a:bodyPr>
          <a:lstStyle/>
          <a:p>
            <a:pPr defTabSz="914049">
              <a:spcBef>
                <a:spcPts val="600"/>
              </a:spcBef>
              <a:defRPr/>
            </a:pPr>
            <a:r>
              <a:rPr lang="en-US" sz="1400" b="1" kern="0">
                <a:solidFill>
                  <a:srgbClr val="505050"/>
                </a:solidFill>
                <a:latin typeface="Segoe UI"/>
                <a:ea typeface="Segoe UI" charset="0"/>
                <a:cs typeface="Segoe UI" charset="0"/>
              </a:rPr>
              <a:t>Actions:</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Allow</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Allow Restricted</a:t>
            </a:r>
          </a:p>
          <a:p>
            <a:pPr marL="285750" indent="-285750" defTabSz="914049">
              <a:buFont typeface="Arial" panose="020B0604020202020204" pitchFamily="34" charset="0"/>
              <a:buChar char="•"/>
              <a:defRPr/>
            </a:pPr>
            <a:r>
              <a:rPr lang="en-US" sz="1222" kern="0">
                <a:solidFill>
                  <a:srgbClr val="505050"/>
                </a:solidFill>
                <a:ea typeface="Segoe UI" charset="0"/>
                <a:cs typeface="Segoe UI" charset="0"/>
              </a:rPr>
              <a:t>Require MFA</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Block</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Force Remediation</a:t>
            </a:r>
            <a:endParaRPr lang="en-US" sz="1222" kern="0">
              <a:solidFill>
                <a:srgbClr val="505050"/>
              </a:solidFill>
              <a:highlight>
                <a:srgbClr val="FFFF00"/>
              </a:highlight>
              <a:latin typeface="Segoe UI"/>
              <a:ea typeface="Segoe UI" charset="0"/>
              <a:cs typeface="Segoe UI" charset="0"/>
            </a:endParaRPr>
          </a:p>
        </p:txBody>
      </p:sp>
      <p:sp>
        <p:nvSpPr>
          <p:cNvPr id="148" name="Rectangle 147">
            <a:extLst>
              <a:ext uri="{FF2B5EF4-FFF2-40B4-BE49-F238E27FC236}">
                <a16:creationId xmlns:a16="http://schemas.microsoft.com/office/drawing/2014/main" id="{39358826-2D8D-4F86-8F90-073BCA9315CA}"/>
              </a:ext>
            </a:extLst>
          </p:cNvPr>
          <p:cNvSpPr/>
          <p:nvPr/>
        </p:nvSpPr>
        <p:spPr>
          <a:xfrm>
            <a:off x="9010756" y="2429340"/>
            <a:ext cx="1025795" cy="683905"/>
          </a:xfrm>
          <a:prstGeom prst="rect">
            <a:avLst/>
          </a:prstGeom>
          <a:solidFill>
            <a:srgbClr val="F8F8F8"/>
          </a:solidFill>
        </p:spPr>
        <p:txBody>
          <a:bodyPr wrap="square">
            <a:spAutoFit/>
          </a:bodyPr>
          <a:lstStyle/>
          <a:p>
            <a:pPr defTabSz="914049">
              <a:spcBef>
                <a:spcPts val="600"/>
              </a:spcBef>
              <a:defRPr/>
            </a:pPr>
            <a:r>
              <a:rPr lang="en-US" sz="1400" b="1" kern="0">
                <a:solidFill>
                  <a:srgbClr val="505050"/>
                </a:solidFill>
                <a:latin typeface="Segoe UI"/>
                <a:ea typeface="Segoe UI" charset="0"/>
                <a:cs typeface="Segoe UI" charset="0"/>
              </a:rPr>
              <a:t>Actions:</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Allow</a:t>
            </a:r>
          </a:p>
          <a:p>
            <a:pPr marL="285750" indent="-285750" defTabSz="914049">
              <a:buFont typeface="Arial" panose="020B0604020202020204" pitchFamily="34" charset="0"/>
              <a:buChar char="•"/>
              <a:defRPr/>
            </a:pPr>
            <a:r>
              <a:rPr lang="en-US" sz="1222" kern="0">
                <a:solidFill>
                  <a:srgbClr val="505050"/>
                </a:solidFill>
                <a:latin typeface="Segoe UI"/>
                <a:ea typeface="Segoe UI" charset="0"/>
                <a:cs typeface="Segoe UI" charset="0"/>
              </a:rPr>
              <a:t>Block</a:t>
            </a:r>
          </a:p>
        </p:txBody>
      </p:sp>
      <p:grpSp>
        <p:nvGrpSpPr>
          <p:cNvPr id="223" name="Group 222"/>
          <p:cNvGrpSpPr/>
          <p:nvPr/>
        </p:nvGrpSpPr>
        <p:grpSpPr>
          <a:xfrm>
            <a:off x="8323564" y="4463777"/>
            <a:ext cx="639899" cy="639899"/>
            <a:chOff x="8603515" y="2504434"/>
            <a:chExt cx="1600200" cy="1600200"/>
          </a:xfrm>
        </p:grpSpPr>
        <p:sp>
          <p:nvSpPr>
            <p:cNvPr id="225" name="Oval 224"/>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Circle: Hollow 225"/>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Multiplication Sign 5"/>
          <p:cNvSpPr/>
          <p:nvPr/>
        </p:nvSpPr>
        <p:spPr bwMode="auto">
          <a:xfrm>
            <a:off x="8388778" y="4528990"/>
            <a:ext cx="509474" cy="509474"/>
          </a:xfrm>
          <a:prstGeom prst="mathMultiply">
            <a:avLst>
              <a:gd name="adj1" fmla="val 13708"/>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144" name="Group 143">
            <a:extLst>
              <a:ext uri="{FF2B5EF4-FFF2-40B4-BE49-F238E27FC236}">
                <a16:creationId xmlns:a16="http://schemas.microsoft.com/office/drawing/2014/main" id="{3EA4BC2D-8C95-4FE7-B965-1CE698892E70}"/>
              </a:ext>
            </a:extLst>
          </p:cNvPr>
          <p:cNvGrpSpPr/>
          <p:nvPr/>
        </p:nvGrpSpPr>
        <p:grpSpPr>
          <a:xfrm>
            <a:off x="9087130" y="1753178"/>
            <a:ext cx="639899" cy="639899"/>
            <a:chOff x="8603515" y="2504434"/>
            <a:chExt cx="1600200" cy="1600200"/>
          </a:xfrm>
        </p:grpSpPr>
        <p:sp>
          <p:nvSpPr>
            <p:cNvPr id="145" name="Oval 144">
              <a:extLst>
                <a:ext uri="{FF2B5EF4-FFF2-40B4-BE49-F238E27FC236}">
                  <a16:creationId xmlns:a16="http://schemas.microsoft.com/office/drawing/2014/main" id="{31EAD194-7100-4AA3-AEAB-CAB1DAFD363D}"/>
                </a:ext>
              </a:extLst>
            </p:cNvPr>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Circle: Hollow 145">
              <a:extLst>
                <a:ext uri="{FF2B5EF4-FFF2-40B4-BE49-F238E27FC236}">
                  <a16:creationId xmlns:a16="http://schemas.microsoft.com/office/drawing/2014/main" id="{56BFE9E0-CBCA-46EE-BC1E-420A0BBF14FF}"/>
                </a:ext>
              </a:extLst>
            </p:cNvPr>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7" name="Multiplication Sign 146">
            <a:extLst>
              <a:ext uri="{FF2B5EF4-FFF2-40B4-BE49-F238E27FC236}">
                <a16:creationId xmlns:a16="http://schemas.microsoft.com/office/drawing/2014/main" id="{0D6C355D-E316-46E4-B6C4-5985B8DDEB82}"/>
              </a:ext>
            </a:extLst>
          </p:cNvPr>
          <p:cNvSpPr/>
          <p:nvPr/>
        </p:nvSpPr>
        <p:spPr bwMode="auto">
          <a:xfrm>
            <a:off x="9152344" y="1818390"/>
            <a:ext cx="509474" cy="509474"/>
          </a:xfrm>
          <a:prstGeom prst="mathMultiply">
            <a:avLst>
              <a:gd name="adj1" fmla="val 13708"/>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135" name="Group 134">
            <a:extLst>
              <a:ext uri="{FF2B5EF4-FFF2-40B4-BE49-F238E27FC236}">
                <a16:creationId xmlns:a16="http://schemas.microsoft.com/office/drawing/2014/main" id="{391A87E5-30FD-4C2F-B682-6C64E6958B4A}"/>
              </a:ext>
            </a:extLst>
          </p:cNvPr>
          <p:cNvGrpSpPr/>
          <p:nvPr/>
        </p:nvGrpSpPr>
        <p:grpSpPr>
          <a:xfrm>
            <a:off x="10714065" y="2447787"/>
            <a:ext cx="316904" cy="517830"/>
            <a:chOff x="-440462" y="2265772"/>
            <a:chExt cx="373787" cy="610778"/>
          </a:xfrm>
        </p:grpSpPr>
        <p:sp>
          <p:nvSpPr>
            <p:cNvPr id="136" name="server">
              <a:extLst>
                <a:ext uri="{FF2B5EF4-FFF2-40B4-BE49-F238E27FC236}">
                  <a16:creationId xmlns:a16="http://schemas.microsoft.com/office/drawing/2014/main" id="{59369238-58ED-44EB-8E5A-8AB5776164D7}"/>
                </a:ext>
              </a:extLst>
            </p:cNvPr>
            <p:cNvSpPr>
              <a:spLocks noChangeAspect="1" noEditPoints="1"/>
            </p:cNvSpPr>
            <p:nvPr/>
          </p:nvSpPr>
          <p:spPr bwMode="auto">
            <a:xfrm>
              <a:off x="-440462" y="22657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D9E2D9"/>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43" name="Group 142">
              <a:extLst>
                <a:ext uri="{FF2B5EF4-FFF2-40B4-BE49-F238E27FC236}">
                  <a16:creationId xmlns:a16="http://schemas.microsoft.com/office/drawing/2014/main" id="{FE3F3FAD-BA08-4B04-848A-72293CB57BA1}"/>
                </a:ext>
              </a:extLst>
            </p:cNvPr>
            <p:cNvGrpSpPr/>
            <p:nvPr/>
          </p:nvGrpSpPr>
          <p:grpSpPr>
            <a:xfrm>
              <a:off x="-269875" y="2673350"/>
              <a:ext cx="203200" cy="203200"/>
              <a:chOff x="-698500" y="4762500"/>
              <a:chExt cx="317500" cy="317500"/>
            </a:xfrm>
          </p:grpSpPr>
          <p:sp>
            <p:nvSpPr>
              <p:cNvPr id="150" name="Oval 149">
                <a:extLst>
                  <a:ext uri="{FF2B5EF4-FFF2-40B4-BE49-F238E27FC236}">
                    <a16:creationId xmlns:a16="http://schemas.microsoft.com/office/drawing/2014/main" id="{1D006FB2-601A-4076-B1B7-1C002AD17F96}"/>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Money_3">
                <a:extLst>
                  <a:ext uri="{FF2B5EF4-FFF2-40B4-BE49-F238E27FC236}">
                    <a16:creationId xmlns:a16="http://schemas.microsoft.com/office/drawing/2014/main" id="{B9F99BFD-3DD0-4B1B-9A77-E2E72E76ADB4}"/>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52" name="Group 151">
            <a:extLst>
              <a:ext uri="{FF2B5EF4-FFF2-40B4-BE49-F238E27FC236}">
                <a16:creationId xmlns:a16="http://schemas.microsoft.com/office/drawing/2014/main" id="{504CB08F-E89B-407B-8627-BF698EFA4D7E}"/>
              </a:ext>
            </a:extLst>
          </p:cNvPr>
          <p:cNvGrpSpPr/>
          <p:nvPr/>
        </p:nvGrpSpPr>
        <p:grpSpPr>
          <a:xfrm>
            <a:off x="10368793" y="1952516"/>
            <a:ext cx="418855" cy="284053"/>
            <a:chOff x="-1160788" y="2932036"/>
            <a:chExt cx="494038" cy="335039"/>
          </a:xfrm>
          <a:solidFill>
            <a:srgbClr val="EAEAEA"/>
          </a:solidFill>
        </p:grpSpPr>
        <p:sp>
          <p:nvSpPr>
            <p:cNvPr id="153" name="mail">
              <a:extLst>
                <a:ext uri="{FF2B5EF4-FFF2-40B4-BE49-F238E27FC236}">
                  <a16:creationId xmlns:a16="http://schemas.microsoft.com/office/drawing/2014/main" id="{ED655C0C-1929-473C-8C64-0D8993DEA955}"/>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solidFill>
              <a:srgbClr val="D9E2D9"/>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4" name="Group 153">
              <a:extLst>
                <a:ext uri="{FF2B5EF4-FFF2-40B4-BE49-F238E27FC236}">
                  <a16:creationId xmlns:a16="http://schemas.microsoft.com/office/drawing/2014/main" id="{30678CB9-D88E-4ADF-A1D6-E6ADB6D2BC18}"/>
                </a:ext>
              </a:extLst>
            </p:cNvPr>
            <p:cNvGrpSpPr/>
            <p:nvPr/>
          </p:nvGrpSpPr>
          <p:grpSpPr>
            <a:xfrm>
              <a:off x="-869950" y="3063875"/>
              <a:ext cx="203200" cy="203200"/>
              <a:chOff x="-698500" y="4762500"/>
              <a:chExt cx="317500" cy="317500"/>
            </a:xfrm>
            <a:grpFill/>
          </p:grpSpPr>
          <p:sp>
            <p:nvSpPr>
              <p:cNvPr id="155" name="Oval 154">
                <a:extLst>
                  <a:ext uri="{FF2B5EF4-FFF2-40B4-BE49-F238E27FC236}">
                    <a16:creationId xmlns:a16="http://schemas.microsoft.com/office/drawing/2014/main" id="{32820D7A-8201-4720-883A-5C5F44F35531}"/>
                  </a:ext>
                </a:extLst>
              </p:cNvPr>
              <p:cNvSpPr/>
              <p:nvPr/>
            </p:nvSpPr>
            <p:spPr bwMode="auto">
              <a:xfrm>
                <a:off x="-698500" y="4762500"/>
                <a:ext cx="317500" cy="317500"/>
              </a:xfrm>
              <a:prstGeom prst="ellipse">
                <a:avLst/>
              </a:prstGeom>
              <a:grp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Money_3">
                <a:extLst>
                  <a:ext uri="{FF2B5EF4-FFF2-40B4-BE49-F238E27FC236}">
                    <a16:creationId xmlns:a16="http://schemas.microsoft.com/office/drawing/2014/main" id="{48263A26-F37B-4342-92C6-18728E6A3806}"/>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57" name="Group 156">
            <a:extLst>
              <a:ext uri="{FF2B5EF4-FFF2-40B4-BE49-F238E27FC236}">
                <a16:creationId xmlns:a16="http://schemas.microsoft.com/office/drawing/2014/main" id="{1808488A-5C0F-4891-A940-0C801B73CA8D}"/>
              </a:ext>
            </a:extLst>
          </p:cNvPr>
          <p:cNvGrpSpPr/>
          <p:nvPr/>
        </p:nvGrpSpPr>
        <p:grpSpPr>
          <a:xfrm>
            <a:off x="11502013" y="2682882"/>
            <a:ext cx="321677" cy="382897"/>
            <a:chOff x="-1103316" y="3558400"/>
            <a:chExt cx="379416" cy="451625"/>
          </a:xfrm>
        </p:grpSpPr>
        <p:sp>
          <p:nvSpPr>
            <p:cNvPr id="158" name="CRMArticles_EFF5">
              <a:extLst>
                <a:ext uri="{FF2B5EF4-FFF2-40B4-BE49-F238E27FC236}">
                  <a16:creationId xmlns:a16="http://schemas.microsoft.com/office/drawing/2014/main" id="{A0230545-4718-4A3A-BEE4-340D2368E1A2}"/>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59" name="Group 158">
              <a:extLst>
                <a:ext uri="{FF2B5EF4-FFF2-40B4-BE49-F238E27FC236}">
                  <a16:creationId xmlns:a16="http://schemas.microsoft.com/office/drawing/2014/main" id="{D4935FB4-70B0-48FE-B80D-E5934328AC37}"/>
                </a:ext>
              </a:extLst>
            </p:cNvPr>
            <p:cNvGrpSpPr/>
            <p:nvPr/>
          </p:nvGrpSpPr>
          <p:grpSpPr>
            <a:xfrm>
              <a:off x="-927100" y="3806825"/>
              <a:ext cx="203200" cy="203200"/>
              <a:chOff x="-698500" y="4762500"/>
              <a:chExt cx="317500" cy="317500"/>
            </a:xfrm>
          </p:grpSpPr>
          <p:sp>
            <p:nvSpPr>
              <p:cNvPr id="160" name="Oval 159">
                <a:extLst>
                  <a:ext uri="{FF2B5EF4-FFF2-40B4-BE49-F238E27FC236}">
                    <a16:creationId xmlns:a16="http://schemas.microsoft.com/office/drawing/2014/main" id="{3D7E1316-A7D5-4345-96E8-91F099520AE6}"/>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Money_3">
                <a:extLst>
                  <a:ext uri="{FF2B5EF4-FFF2-40B4-BE49-F238E27FC236}">
                    <a16:creationId xmlns:a16="http://schemas.microsoft.com/office/drawing/2014/main" id="{C2633B19-03BD-426F-AEE3-F1A54E597CD6}"/>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63" name="Group 162">
            <a:extLst>
              <a:ext uri="{FF2B5EF4-FFF2-40B4-BE49-F238E27FC236}">
                <a16:creationId xmlns:a16="http://schemas.microsoft.com/office/drawing/2014/main" id="{54793C78-CAB6-4B7D-9206-207ED46A295F}"/>
              </a:ext>
            </a:extLst>
          </p:cNvPr>
          <p:cNvGrpSpPr/>
          <p:nvPr/>
        </p:nvGrpSpPr>
        <p:grpSpPr>
          <a:xfrm>
            <a:off x="11321273" y="2088214"/>
            <a:ext cx="466021" cy="372130"/>
            <a:chOff x="-1044969" y="4275950"/>
            <a:chExt cx="549669" cy="438925"/>
          </a:xfrm>
        </p:grpSpPr>
        <p:grpSp>
          <p:nvGrpSpPr>
            <p:cNvPr id="164" name="Group 163">
              <a:extLst>
                <a:ext uri="{FF2B5EF4-FFF2-40B4-BE49-F238E27FC236}">
                  <a16:creationId xmlns:a16="http://schemas.microsoft.com/office/drawing/2014/main" id="{7926AF07-B889-446C-B549-3F58CB1BAA71}"/>
                </a:ext>
              </a:extLst>
            </p:cNvPr>
            <p:cNvGrpSpPr/>
            <p:nvPr/>
          </p:nvGrpSpPr>
          <p:grpSpPr>
            <a:xfrm>
              <a:off x="-1044969" y="4275950"/>
              <a:ext cx="459401" cy="365760"/>
              <a:chOff x="-1445019" y="4828400"/>
              <a:chExt cx="459401" cy="365760"/>
            </a:xfrm>
          </p:grpSpPr>
          <p:sp>
            <p:nvSpPr>
              <p:cNvPr id="168" name="Browser">
                <a:extLst>
                  <a:ext uri="{FF2B5EF4-FFF2-40B4-BE49-F238E27FC236}">
                    <a16:creationId xmlns:a16="http://schemas.microsoft.com/office/drawing/2014/main" id="{8D990F9E-6B1B-439D-BB15-0BC07B3814A2}"/>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69" name="Browser">
                <a:extLst>
                  <a:ext uri="{FF2B5EF4-FFF2-40B4-BE49-F238E27FC236}">
                    <a16:creationId xmlns:a16="http://schemas.microsoft.com/office/drawing/2014/main" id="{373E880F-EC48-412A-B9F2-BCA272F435AB}"/>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D9E2D9"/>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70" name="BarChartVertical_E9EC">
                <a:extLst>
                  <a:ext uri="{FF2B5EF4-FFF2-40B4-BE49-F238E27FC236}">
                    <a16:creationId xmlns:a16="http://schemas.microsoft.com/office/drawing/2014/main" id="{9C9B6B62-235C-47CC-BFDF-F36A2E00D62C}"/>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65" name="Group 164">
              <a:extLst>
                <a:ext uri="{FF2B5EF4-FFF2-40B4-BE49-F238E27FC236}">
                  <a16:creationId xmlns:a16="http://schemas.microsoft.com/office/drawing/2014/main" id="{7F7D1454-C9F4-4D64-B757-9FA36504C8E2}"/>
                </a:ext>
              </a:extLst>
            </p:cNvPr>
            <p:cNvGrpSpPr/>
            <p:nvPr/>
          </p:nvGrpSpPr>
          <p:grpSpPr>
            <a:xfrm>
              <a:off x="-698500" y="4511675"/>
              <a:ext cx="203200" cy="203200"/>
              <a:chOff x="-698500" y="4762500"/>
              <a:chExt cx="317500" cy="317500"/>
            </a:xfrm>
          </p:grpSpPr>
          <p:sp>
            <p:nvSpPr>
              <p:cNvPr id="166" name="Oval 165">
                <a:extLst>
                  <a:ext uri="{FF2B5EF4-FFF2-40B4-BE49-F238E27FC236}">
                    <a16:creationId xmlns:a16="http://schemas.microsoft.com/office/drawing/2014/main" id="{91A1C34B-5D21-4EC0-AE7E-08E3A808879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7" name="Money_3">
                <a:extLst>
                  <a:ext uri="{FF2B5EF4-FFF2-40B4-BE49-F238E27FC236}">
                    <a16:creationId xmlns:a16="http://schemas.microsoft.com/office/drawing/2014/main" id="{DA1A0CE9-1606-4934-AD40-F4239A7E6A07}"/>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71" name="Group 170">
            <a:extLst>
              <a:ext uri="{FF2B5EF4-FFF2-40B4-BE49-F238E27FC236}">
                <a16:creationId xmlns:a16="http://schemas.microsoft.com/office/drawing/2014/main" id="{709B5762-AB75-47EC-8BD0-6545D0A6F5C8}"/>
              </a:ext>
            </a:extLst>
          </p:cNvPr>
          <p:cNvGrpSpPr/>
          <p:nvPr/>
        </p:nvGrpSpPr>
        <p:grpSpPr>
          <a:xfrm>
            <a:off x="10079436" y="4229497"/>
            <a:ext cx="373787" cy="610778"/>
            <a:chOff x="-440462" y="2265772"/>
            <a:chExt cx="373787" cy="610778"/>
          </a:xfrm>
        </p:grpSpPr>
        <p:sp>
          <p:nvSpPr>
            <p:cNvPr id="172" name="server">
              <a:extLst>
                <a:ext uri="{FF2B5EF4-FFF2-40B4-BE49-F238E27FC236}">
                  <a16:creationId xmlns:a16="http://schemas.microsoft.com/office/drawing/2014/main" id="{B0E6BEEE-7789-4D31-B644-5248140FFEB1}"/>
                </a:ext>
              </a:extLst>
            </p:cNvPr>
            <p:cNvSpPr>
              <a:spLocks noChangeAspect="1" noEditPoints="1"/>
            </p:cNvSpPr>
            <p:nvPr/>
          </p:nvSpPr>
          <p:spPr bwMode="auto">
            <a:xfrm>
              <a:off x="-440462" y="2265772"/>
              <a:ext cx="288062" cy="54713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D9E2D9"/>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73" name="Group 172">
              <a:extLst>
                <a:ext uri="{FF2B5EF4-FFF2-40B4-BE49-F238E27FC236}">
                  <a16:creationId xmlns:a16="http://schemas.microsoft.com/office/drawing/2014/main" id="{1A9CF88E-D516-4776-AAA8-A223F037CCBA}"/>
                </a:ext>
              </a:extLst>
            </p:cNvPr>
            <p:cNvGrpSpPr/>
            <p:nvPr/>
          </p:nvGrpSpPr>
          <p:grpSpPr>
            <a:xfrm>
              <a:off x="-269875" y="2673350"/>
              <a:ext cx="203200" cy="203200"/>
              <a:chOff x="-698500" y="4762500"/>
              <a:chExt cx="317500" cy="317500"/>
            </a:xfrm>
          </p:grpSpPr>
          <p:sp>
            <p:nvSpPr>
              <p:cNvPr id="174" name="Oval 173">
                <a:extLst>
                  <a:ext uri="{FF2B5EF4-FFF2-40B4-BE49-F238E27FC236}">
                    <a16:creationId xmlns:a16="http://schemas.microsoft.com/office/drawing/2014/main" id="{62E92DCC-066F-482C-9B71-1FB8D2C59BE2}"/>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Money_3">
                <a:extLst>
                  <a:ext uri="{FF2B5EF4-FFF2-40B4-BE49-F238E27FC236}">
                    <a16:creationId xmlns:a16="http://schemas.microsoft.com/office/drawing/2014/main" id="{70EB7E6C-348A-4204-9B22-C608CA88BAFA}"/>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77" name="Group 176">
            <a:extLst>
              <a:ext uri="{FF2B5EF4-FFF2-40B4-BE49-F238E27FC236}">
                <a16:creationId xmlns:a16="http://schemas.microsoft.com/office/drawing/2014/main" id="{15D577F7-86A4-45D4-A97D-4DB13591B160}"/>
              </a:ext>
            </a:extLst>
          </p:cNvPr>
          <p:cNvGrpSpPr/>
          <p:nvPr/>
        </p:nvGrpSpPr>
        <p:grpSpPr>
          <a:xfrm>
            <a:off x="9191747" y="3861618"/>
            <a:ext cx="494038" cy="335039"/>
            <a:chOff x="-1160788" y="2932036"/>
            <a:chExt cx="494038" cy="335039"/>
          </a:xfrm>
          <a:solidFill>
            <a:srgbClr val="EAEAEA"/>
          </a:solidFill>
        </p:grpSpPr>
        <p:sp>
          <p:nvSpPr>
            <p:cNvPr id="178" name="mail">
              <a:extLst>
                <a:ext uri="{FF2B5EF4-FFF2-40B4-BE49-F238E27FC236}">
                  <a16:creationId xmlns:a16="http://schemas.microsoft.com/office/drawing/2014/main" id="{09C4DD56-BCBF-4441-A5DA-4DDB8088A2E8}"/>
                </a:ext>
              </a:extLst>
            </p:cNvPr>
            <p:cNvSpPr>
              <a:spLocks noChangeAspect="1" noEditPoints="1"/>
            </p:cNvSpPr>
            <p:nvPr/>
          </p:nvSpPr>
          <p:spPr bwMode="auto">
            <a:xfrm>
              <a:off x="-1160788" y="293203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solidFill>
              <a:srgbClr val="D9E2D9"/>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79" name="Group 178">
              <a:extLst>
                <a:ext uri="{FF2B5EF4-FFF2-40B4-BE49-F238E27FC236}">
                  <a16:creationId xmlns:a16="http://schemas.microsoft.com/office/drawing/2014/main" id="{6E589554-A62E-4511-9AD4-BD7064C05B75}"/>
                </a:ext>
              </a:extLst>
            </p:cNvPr>
            <p:cNvGrpSpPr/>
            <p:nvPr/>
          </p:nvGrpSpPr>
          <p:grpSpPr>
            <a:xfrm>
              <a:off x="-869950" y="3063875"/>
              <a:ext cx="203200" cy="203200"/>
              <a:chOff x="-698500" y="4762500"/>
              <a:chExt cx="317500" cy="317500"/>
            </a:xfrm>
            <a:grpFill/>
          </p:grpSpPr>
          <p:sp>
            <p:nvSpPr>
              <p:cNvPr id="180" name="Oval 179">
                <a:extLst>
                  <a:ext uri="{FF2B5EF4-FFF2-40B4-BE49-F238E27FC236}">
                    <a16:creationId xmlns:a16="http://schemas.microsoft.com/office/drawing/2014/main" id="{0E02A8C1-4FF1-4886-A03F-6C70C3FBEEDC}"/>
                  </a:ext>
                </a:extLst>
              </p:cNvPr>
              <p:cNvSpPr/>
              <p:nvPr/>
            </p:nvSpPr>
            <p:spPr bwMode="auto">
              <a:xfrm>
                <a:off x="-698500" y="4762500"/>
                <a:ext cx="317500" cy="317500"/>
              </a:xfrm>
              <a:prstGeom prst="ellipse">
                <a:avLst/>
              </a:prstGeom>
              <a:grp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Money_3">
                <a:extLst>
                  <a:ext uri="{FF2B5EF4-FFF2-40B4-BE49-F238E27FC236}">
                    <a16:creationId xmlns:a16="http://schemas.microsoft.com/office/drawing/2014/main" id="{979ED48B-C67F-401C-B415-83349C5BD157}"/>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82" name="Group 181">
            <a:extLst>
              <a:ext uri="{FF2B5EF4-FFF2-40B4-BE49-F238E27FC236}">
                <a16:creationId xmlns:a16="http://schemas.microsoft.com/office/drawing/2014/main" id="{1ACEBC98-87D0-42CE-A201-8C24D64C4918}"/>
              </a:ext>
            </a:extLst>
          </p:cNvPr>
          <p:cNvGrpSpPr/>
          <p:nvPr/>
        </p:nvGrpSpPr>
        <p:grpSpPr>
          <a:xfrm>
            <a:off x="10874351" y="3880737"/>
            <a:ext cx="379416" cy="451625"/>
            <a:chOff x="-1103316" y="3558400"/>
            <a:chExt cx="379416" cy="451625"/>
          </a:xfrm>
        </p:grpSpPr>
        <p:sp>
          <p:nvSpPr>
            <p:cNvPr id="183" name="CRMArticles_EFF5">
              <a:extLst>
                <a:ext uri="{FF2B5EF4-FFF2-40B4-BE49-F238E27FC236}">
                  <a16:creationId xmlns:a16="http://schemas.microsoft.com/office/drawing/2014/main" id="{572C2F29-A887-4613-8C5B-D913E45EE788}"/>
                </a:ext>
              </a:extLst>
            </p:cNvPr>
            <p:cNvSpPr>
              <a:spLocks noChangeAspect="1" noEditPoints="1"/>
            </p:cNvSpPr>
            <p:nvPr/>
          </p:nvSpPr>
          <p:spPr bwMode="auto">
            <a:xfrm>
              <a:off x="-1103316" y="3558400"/>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4" name="Group 183">
              <a:extLst>
                <a:ext uri="{FF2B5EF4-FFF2-40B4-BE49-F238E27FC236}">
                  <a16:creationId xmlns:a16="http://schemas.microsoft.com/office/drawing/2014/main" id="{97C241D7-548F-4A3D-A0D9-FD3D711DA2EA}"/>
                </a:ext>
              </a:extLst>
            </p:cNvPr>
            <p:cNvGrpSpPr/>
            <p:nvPr/>
          </p:nvGrpSpPr>
          <p:grpSpPr>
            <a:xfrm>
              <a:off x="-927100" y="3806825"/>
              <a:ext cx="203200" cy="203200"/>
              <a:chOff x="-698500" y="4762500"/>
              <a:chExt cx="317500" cy="317500"/>
            </a:xfrm>
          </p:grpSpPr>
          <p:sp>
            <p:nvSpPr>
              <p:cNvPr id="185" name="Oval 184">
                <a:extLst>
                  <a:ext uri="{FF2B5EF4-FFF2-40B4-BE49-F238E27FC236}">
                    <a16:creationId xmlns:a16="http://schemas.microsoft.com/office/drawing/2014/main" id="{9335B276-6618-4C09-B10E-08EE5949D95F}"/>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Money_3">
                <a:extLst>
                  <a:ext uri="{FF2B5EF4-FFF2-40B4-BE49-F238E27FC236}">
                    <a16:creationId xmlns:a16="http://schemas.microsoft.com/office/drawing/2014/main" id="{AF915452-8718-4AFB-91EF-98C31AF57E7E}"/>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87" name="Group 186">
            <a:extLst>
              <a:ext uri="{FF2B5EF4-FFF2-40B4-BE49-F238E27FC236}">
                <a16:creationId xmlns:a16="http://schemas.microsoft.com/office/drawing/2014/main" id="{C015B6E0-FCBA-4F7A-B601-E60B1C590F8E}"/>
              </a:ext>
            </a:extLst>
          </p:cNvPr>
          <p:cNvGrpSpPr/>
          <p:nvPr/>
        </p:nvGrpSpPr>
        <p:grpSpPr>
          <a:xfrm>
            <a:off x="11373477" y="4617019"/>
            <a:ext cx="549669" cy="438925"/>
            <a:chOff x="-1044969" y="4275950"/>
            <a:chExt cx="549669" cy="438925"/>
          </a:xfrm>
        </p:grpSpPr>
        <p:grpSp>
          <p:nvGrpSpPr>
            <p:cNvPr id="188" name="Group 187">
              <a:extLst>
                <a:ext uri="{FF2B5EF4-FFF2-40B4-BE49-F238E27FC236}">
                  <a16:creationId xmlns:a16="http://schemas.microsoft.com/office/drawing/2014/main" id="{FBFE9C46-DADB-4809-9EEA-D4948A4BFE24}"/>
                </a:ext>
              </a:extLst>
            </p:cNvPr>
            <p:cNvGrpSpPr/>
            <p:nvPr/>
          </p:nvGrpSpPr>
          <p:grpSpPr>
            <a:xfrm>
              <a:off x="-1044969" y="4275950"/>
              <a:ext cx="459401" cy="365760"/>
              <a:chOff x="-1445019" y="4828400"/>
              <a:chExt cx="459401" cy="365760"/>
            </a:xfrm>
          </p:grpSpPr>
          <p:sp>
            <p:nvSpPr>
              <p:cNvPr id="192" name="Browser">
                <a:extLst>
                  <a:ext uri="{FF2B5EF4-FFF2-40B4-BE49-F238E27FC236}">
                    <a16:creationId xmlns:a16="http://schemas.microsoft.com/office/drawing/2014/main" id="{9C9124D7-BE4B-4361-979E-59CBED10C5C4}"/>
                  </a:ext>
                </a:extLst>
              </p:cNvPr>
              <p:cNvSpPr>
                <a:spLocks noChangeAspect="1" noEditPoints="1"/>
              </p:cNvSpPr>
              <p:nvPr/>
            </p:nvSpPr>
            <p:spPr bwMode="auto">
              <a:xfrm>
                <a:off x="-1445019"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EAEAEA"/>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93" name="Browser">
                <a:extLst>
                  <a:ext uri="{FF2B5EF4-FFF2-40B4-BE49-F238E27FC236}">
                    <a16:creationId xmlns:a16="http://schemas.microsoft.com/office/drawing/2014/main" id="{4F155B9D-67B7-4736-B9F5-0D2BEA65B290}"/>
                  </a:ext>
                </a:extLst>
              </p:cNvPr>
              <p:cNvSpPr>
                <a:spLocks noChangeAspect="1" noEditPoints="1"/>
              </p:cNvSpPr>
              <p:nvPr/>
            </p:nvSpPr>
            <p:spPr bwMode="auto">
              <a:xfrm>
                <a:off x="-1442638" y="48284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rgbClr val="D9E2D9"/>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r>
                  <a:rPr lang="en-US"/>
                  <a:t> </a:t>
                </a:r>
              </a:p>
            </p:txBody>
          </p:sp>
          <p:sp>
            <p:nvSpPr>
              <p:cNvPr id="194" name="BarChartVertical_E9EC">
                <a:extLst>
                  <a:ext uri="{FF2B5EF4-FFF2-40B4-BE49-F238E27FC236}">
                    <a16:creationId xmlns:a16="http://schemas.microsoft.com/office/drawing/2014/main" id="{03FB1333-6A45-4583-8152-4E78C9883363}"/>
                  </a:ext>
                </a:extLst>
              </p:cNvPr>
              <p:cNvSpPr>
                <a:spLocks noChangeAspect="1" noEditPoints="1"/>
              </p:cNvSpPr>
              <p:nvPr/>
            </p:nvSpPr>
            <p:spPr bwMode="auto">
              <a:xfrm>
                <a:off x="-1299493" y="4967776"/>
                <a:ext cx="169193" cy="16923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89" name="Group 188">
              <a:extLst>
                <a:ext uri="{FF2B5EF4-FFF2-40B4-BE49-F238E27FC236}">
                  <a16:creationId xmlns:a16="http://schemas.microsoft.com/office/drawing/2014/main" id="{F91332BB-265A-4D20-B1ED-5C122D9F9BA2}"/>
                </a:ext>
              </a:extLst>
            </p:cNvPr>
            <p:cNvGrpSpPr/>
            <p:nvPr/>
          </p:nvGrpSpPr>
          <p:grpSpPr>
            <a:xfrm>
              <a:off x="-698500" y="4511675"/>
              <a:ext cx="203200" cy="203200"/>
              <a:chOff x="-698500" y="4762500"/>
              <a:chExt cx="317500" cy="317500"/>
            </a:xfrm>
          </p:grpSpPr>
          <p:sp>
            <p:nvSpPr>
              <p:cNvPr id="190" name="Oval 189">
                <a:extLst>
                  <a:ext uri="{FF2B5EF4-FFF2-40B4-BE49-F238E27FC236}">
                    <a16:creationId xmlns:a16="http://schemas.microsoft.com/office/drawing/2014/main" id="{D5871703-98DF-4472-81D7-F3FF00C9F180}"/>
                  </a:ext>
                </a:extLst>
              </p:cNvPr>
              <p:cNvSpPr/>
              <p:nvPr/>
            </p:nvSpPr>
            <p:spPr bwMode="auto">
              <a:xfrm>
                <a:off x="-698500" y="4762500"/>
                <a:ext cx="317500" cy="317500"/>
              </a:xfrm>
              <a:prstGeom prst="ellipse">
                <a:avLst/>
              </a:prstGeom>
              <a:solidFill>
                <a:srgbClr val="EAEAEA"/>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1" name="Money_3">
                <a:extLst>
                  <a:ext uri="{FF2B5EF4-FFF2-40B4-BE49-F238E27FC236}">
                    <a16:creationId xmlns:a16="http://schemas.microsoft.com/office/drawing/2014/main" id="{DC3E90DB-E711-4D3A-B15C-01E77C126C9F}"/>
                  </a:ext>
                </a:extLst>
              </p:cNvPr>
              <p:cNvSpPr>
                <a:spLocks noChangeAspect="1" noEditPoints="1"/>
              </p:cNvSpPr>
              <p:nvPr/>
            </p:nvSpPr>
            <p:spPr bwMode="auto">
              <a:xfrm>
                <a:off x="-602684" y="4809348"/>
                <a:ext cx="121451" cy="21985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11" name="Rectangle 10">
            <a:extLst>
              <a:ext uri="{FF2B5EF4-FFF2-40B4-BE49-F238E27FC236}">
                <a16:creationId xmlns:a16="http://schemas.microsoft.com/office/drawing/2014/main" id="{8DCD8FF2-CFA0-48E8-A72A-183F853BB0DA}"/>
              </a:ext>
            </a:extLst>
          </p:cNvPr>
          <p:cNvSpPr/>
          <p:nvPr/>
        </p:nvSpPr>
        <p:spPr bwMode="auto">
          <a:xfrm>
            <a:off x="-45843" y="719124"/>
            <a:ext cx="7969787" cy="2940023"/>
          </a:xfrm>
          <a:prstGeom prst="rect">
            <a:avLst/>
          </a:prstGeom>
          <a:solidFill>
            <a:srgbClr val="EAEAEA">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TextBox 196">
            <a:extLst>
              <a:ext uri="{FF2B5EF4-FFF2-40B4-BE49-F238E27FC236}">
                <a16:creationId xmlns:a16="http://schemas.microsoft.com/office/drawing/2014/main" id="{172C1471-51BF-48AC-91C6-F17112DF3492}"/>
              </a:ext>
            </a:extLst>
          </p:cNvPr>
          <p:cNvSpPr txBox="1"/>
          <p:nvPr/>
        </p:nvSpPr>
        <p:spPr>
          <a:xfrm>
            <a:off x="3326733" y="3892212"/>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Device</a:t>
            </a:r>
          </a:p>
        </p:txBody>
      </p:sp>
    </p:spTree>
    <p:extLst>
      <p:ext uri="{BB962C8B-B14F-4D97-AF65-F5344CB8AC3E}">
        <p14:creationId xmlns:p14="http://schemas.microsoft.com/office/powerpoint/2010/main" val="4132119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500"/>
                                        <p:tgtEl>
                                          <p:spTgt spid="132"/>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27"/>
                                        </p:tgtEl>
                                        <p:attrNameLst>
                                          <p:attrName>style.visibility</p:attrName>
                                        </p:attrNameLst>
                                      </p:cBhvr>
                                      <p:to>
                                        <p:strVal val="visible"/>
                                      </p:to>
                                    </p:set>
                                    <p:animEffect transition="in" filter="wipe(left)">
                                      <p:cBhvr>
                                        <p:cTn id="21" dur="500"/>
                                        <p:tgtEl>
                                          <p:spTgt spid="127"/>
                                        </p:tgtEl>
                                      </p:cBhvr>
                                    </p:animEffect>
                                  </p:childTnLst>
                                </p:cTn>
                              </p:par>
                              <p:par>
                                <p:cTn id="22" presetID="53" presetClass="entr" presetSubtype="16"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500"/>
                                        <p:tgtEl>
                                          <p:spTgt spid="197"/>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500"/>
                                        <p:tgtEl>
                                          <p:spTgt spid="140"/>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left)">
                                      <p:cBhvr>
                                        <p:cTn id="37" dur="500"/>
                                        <p:tgtEl>
                                          <p:spTgt spid="162"/>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43"/>
                                        </p:tgtEl>
                                        <p:attrNameLst>
                                          <p:attrName>style.visibility</p:attrName>
                                        </p:attrNameLst>
                                      </p:cBhvr>
                                      <p:to>
                                        <p:strVal val="visible"/>
                                      </p:to>
                                    </p:set>
                                    <p:animEffect transition="in" filter="fade">
                                      <p:cBhvr>
                                        <p:cTn id="41" dur="500"/>
                                        <p:tgtEl>
                                          <p:spTgt spid="2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500"/>
                                        <p:tgtEl>
                                          <p:spTgt spid="126"/>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223"/>
                                        </p:tgtEl>
                                        <p:attrNameLst>
                                          <p:attrName>style.visibility</p:attrName>
                                        </p:attrNameLst>
                                      </p:cBhvr>
                                      <p:to>
                                        <p:strVal val="visible"/>
                                      </p:to>
                                    </p:set>
                                    <p:animEffect transition="in" filter="fade">
                                      <p:cBhvr>
                                        <p:cTn id="51" dur="500"/>
                                        <p:tgtEl>
                                          <p:spTgt spid="2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8" grpId="0"/>
      <p:bldP spid="2" grpId="0"/>
      <p:bldP spid="243" grpId="0"/>
      <p:bldP spid="140" grpId="0"/>
      <p:bldP spid="132" grpId="0" animBg="1"/>
      <p:bldP spid="91" grpId="0" animBg="1"/>
      <p:bldP spid="84" grpId="0" animBg="1"/>
      <p:bldP spid="6" grpId="0" animBg="1"/>
      <p:bldP spid="19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p:cNvSpPr/>
          <p:nvPr/>
        </p:nvSpPr>
        <p:spPr bwMode="auto">
          <a:xfrm>
            <a:off x="2406" y="5142480"/>
            <a:ext cx="12187192" cy="1714549"/>
          </a:xfrm>
          <a:prstGeom prst="rect">
            <a:avLst/>
          </a:prstGeom>
          <a:solidFill>
            <a:schemeClr val="bg1">
              <a:lumMod val="95000"/>
              <a:alpha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8" name="Straight Arrow Connector 127"/>
          <p:cNvCxnSpPr>
            <a:cxnSpLocks/>
          </p:cNvCxnSpPr>
          <p:nvPr/>
        </p:nvCxnSpPr>
        <p:spPr>
          <a:xfrm>
            <a:off x="7868880" y="3117741"/>
            <a:ext cx="656463" cy="0"/>
          </a:xfrm>
          <a:prstGeom prst="straightConnector1">
            <a:avLst/>
          </a:prstGeom>
          <a:noFill/>
          <a:ln w="19050" cap="flat" cmpd="sng" algn="ctr">
            <a:solidFill>
              <a:srgbClr val="0078D7"/>
            </a:solidFill>
            <a:prstDash val="solid"/>
            <a:miter lim="800000"/>
            <a:tailEnd type="stealth"/>
          </a:ln>
          <a:effectLst/>
        </p:spPr>
      </p:cxnSp>
      <p:cxnSp>
        <p:nvCxnSpPr>
          <p:cNvPr id="162" name="Straight Arrow Connector 161"/>
          <p:cNvCxnSpPr>
            <a:cxnSpLocks/>
          </p:cNvCxnSpPr>
          <p:nvPr/>
        </p:nvCxnSpPr>
        <p:spPr>
          <a:xfrm>
            <a:off x="4619625" y="3117741"/>
            <a:ext cx="1569482" cy="0"/>
          </a:xfrm>
          <a:prstGeom prst="straightConnector1">
            <a:avLst/>
          </a:prstGeom>
          <a:noFill/>
          <a:ln w="19050" cap="flat" cmpd="sng" algn="ctr">
            <a:solidFill>
              <a:srgbClr val="0078D7"/>
            </a:solidFill>
            <a:prstDash val="solid"/>
            <a:miter lim="800000"/>
            <a:tailEnd type="stealth"/>
          </a:ln>
          <a:effectLst/>
        </p:spPr>
      </p:cxnSp>
      <p:sp useBgFill="1">
        <p:nvSpPr>
          <p:cNvPr id="126" name="Rectangle 125"/>
          <p:cNvSpPr/>
          <p:nvPr/>
        </p:nvSpPr>
        <p:spPr bwMode="auto">
          <a:xfrm>
            <a:off x="6230997" y="2017072"/>
            <a:ext cx="1778199" cy="2201341"/>
          </a:xfrm>
          <a:prstGeom prst="rect">
            <a:avLst/>
          </a:prstGeom>
          <a:ln w="19050">
            <a:no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656" tIns="46623" rIns="91414" bIns="46623" numCol="1" rtlCol="0" anchor="t" anchorCtr="0" compatLnSpc="1">
            <a:prstTxWarp prst="textNoShape">
              <a:avLst/>
            </a:prstTxWarp>
          </a:bodyPr>
          <a:lstStyle/>
          <a:p>
            <a:pPr defTabSz="931757" fontAlgn="base">
              <a:lnSpc>
                <a:spcPct val="110000"/>
              </a:lnSpc>
              <a:spcBef>
                <a:spcPts val="600"/>
              </a:spcBef>
              <a:spcAft>
                <a:spcPct val="0"/>
              </a:spcAft>
              <a:tabLst>
                <a:tab pos="514154" algn="l"/>
              </a:tabLst>
              <a:defRPr/>
            </a:pPr>
            <a:endParaRPr lang="en-US" sz="1222" kern="0">
              <a:solidFill>
                <a:srgbClr val="505050"/>
              </a:solidFill>
              <a:latin typeface="Segoe UI"/>
              <a:ea typeface="Segoe UI" charset="0"/>
              <a:cs typeface="Segoe UI" charset="0"/>
            </a:endParaRPr>
          </a:p>
        </p:txBody>
      </p:sp>
      <p:sp>
        <p:nvSpPr>
          <p:cNvPr id="106" name="Title 105"/>
          <p:cNvSpPr>
            <a:spLocks noGrp="1"/>
          </p:cNvSpPr>
          <p:nvPr>
            <p:ph type="title"/>
          </p:nvPr>
        </p:nvSpPr>
        <p:spPr>
          <a:xfrm>
            <a:off x="588263" y="457201"/>
            <a:ext cx="11018520" cy="553998"/>
          </a:xfrm>
        </p:spPr>
        <p:txBody>
          <a:bodyPr/>
          <a:lstStyle/>
          <a:p>
            <a:r>
              <a:rPr lang="en-US" b="1"/>
              <a:t>Conditional Access Example</a:t>
            </a:r>
            <a:endParaRPr lang="en-US"/>
          </a:p>
        </p:txBody>
      </p:sp>
      <p:sp>
        <p:nvSpPr>
          <p:cNvPr id="138" name="TextBox 137"/>
          <p:cNvSpPr txBox="1"/>
          <p:nvPr/>
        </p:nvSpPr>
        <p:spPr>
          <a:xfrm>
            <a:off x="595665" y="2293201"/>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User</a:t>
            </a:r>
          </a:p>
        </p:txBody>
      </p:sp>
      <p:sp>
        <p:nvSpPr>
          <p:cNvPr id="2" name="Rectangle 1"/>
          <p:cNvSpPr/>
          <p:nvPr/>
        </p:nvSpPr>
        <p:spPr bwMode="auto">
          <a:xfrm>
            <a:off x="762992" y="3667820"/>
            <a:ext cx="2776779" cy="914141"/>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Role</a:t>
            </a:r>
            <a:r>
              <a:rPr lang="en-US" sz="1222" kern="0">
                <a:solidFill>
                  <a:srgbClr val="505050"/>
                </a:solidFill>
                <a:ea typeface="Segoe UI" charset="0"/>
                <a:cs typeface="Segoe UI" charset="0"/>
              </a:rPr>
              <a:t>: Sales Account Representative</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Group</a:t>
            </a:r>
            <a:r>
              <a:rPr lang="en-US" sz="1222" kern="0">
                <a:solidFill>
                  <a:srgbClr val="505050"/>
                </a:solidFill>
                <a:latin typeface="Segoe UI"/>
                <a:ea typeface="Segoe UI" charset="0"/>
                <a:cs typeface="Segoe UI" charset="0"/>
              </a:rPr>
              <a:t>:	London Users</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Device:	 </a:t>
            </a:r>
            <a:r>
              <a:rPr lang="en-US" sz="1222" kern="0">
                <a:solidFill>
                  <a:srgbClr val="505050"/>
                </a:solidFill>
                <a:latin typeface="Segoe UI"/>
                <a:ea typeface="Segoe UI" charset="0"/>
                <a:cs typeface="Segoe UI Semibold" panose="020B0702040204020203" pitchFamily="34" charset="0"/>
              </a:rPr>
              <a:t>Windows</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r>
              <a:rPr lang="en-US" sz="1222" kern="0">
                <a:solidFill>
                  <a:srgbClr val="505050"/>
                </a:solidFill>
                <a:latin typeface="Segoe UI"/>
                <a:ea typeface="Segoe UI" charset="0"/>
                <a:cs typeface="Segoe UI Semibold" panose="020B0702040204020203" pitchFamily="34" charset="0"/>
              </a:rPr>
              <a:t> Corp Proxy</a:t>
            </a:r>
          </a:p>
          <a:p>
            <a:pPr defTabSz="931757" fontAlgn="base">
              <a:lnSpc>
                <a:spcPct val="110000"/>
              </a:lnSpc>
              <a:spcBef>
                <a:spcPct val="0"/>
              </a:spcBef>
              <a:spcAft>
                <a:spcPct val="0"/>
              </a:spcAft>
              <a:tabLst>
                <a:tab pos="514154"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Location</a:t>
            </a:r>
            <a:r>
              <a:rPr lang="en-US" sz="1222" kern="0">
                <a:solidFill>
                  <a:srgbClr val="505050"/>
                </a:solidFill>
                <a:latin typeface="Segoe UI"/>
                <a:ea typeface="Segoe UI" charset="0"/>
                <a:cs typeface="Segoe UI" charset="0"/>
              </a:rPr>
              <a:t>: London, UK</a:t>
            </a: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Sign-in</a:t>
            </a:r>
            <a:r>
              <a:rPr lang="en-US" sz="1222" kern="0">
                <a:solidFill>
                  <a:srgbClr val="505050"/>
                </a:solidFill>
                <a:latin typeface="Segoe UI"/>
                <a:ea typeface="Segoe UI" charset="0"/>
                <a:cs typeface="Segoe UI" charset="0"/>
              </a:rPr>
              <a:t>: 5 </a:t>
            </a:r>
            <a:r>
              <a:rPr lang="en-US" sz="1222" kern="0" err="1">
                <a:solidFill>
                  <a:srgbClr val="505050"/>
                </a:solidFill>
                <a:latin typeface="Segoe UI"/>
                <a:ea typeface="Segoe UI" charset="0"/>
                <a:cs typeface="Segoe UI" charset="0"/>
              </a:rPr>
              <a:t>hrs</a:t>
            </a:r>
            <a:r>
              <a:rPr lang="en-US" sz="1222" kern="0">
                <a:solidFill>
                  <a:srgbClr val="505050"/>
                </a:solidFill>
                <a:latin typeface="Segoe UI"/>
                <a:ea typeface="Segoe UI" charset="0"/>
                <a:cs typeface="Segoe UI" charset="0"/>
              </a:rPr>
              <a:t> ago</a:t>
            </a:r>
          </a:p>
        </p:txBody>
      </p:sp>
      <p:sp>
        <p:nvSpPr>
          <p:cNvPr id="176" name="CONFIDENTIAL SALES APP"/>
          <p:cNvSpPr txBox="1"/>
          <p:nvPr/>
        </p:nvSpPr>
        <p:spPr>
          <a:xfrm>
            <a:off x="9989916" y="2227584"/>
            <a:ext cx="1628741" cy="246221"/>
          </a:xfrm>
          <a:prstGeom prst="rect">
            <a:avLst/>
          </a:prstGeom>
          <a:noFill/>
        </p:spPr>
        <p:txBody>
          <a:bodyPr wrap="square" lIns="0" tIns="0" rIns="0" bIns="0" rtlCol="0">
            <a:spAutoFit/>
          </a:bodyPr>
          <a:lstStyle/>
          <a:p>
            <a:pPr defTabSz="931757" fontAlgn="base">
              <a:spcBef>
                <a:spcPct val="0"/>
              </a:spcBef>
              <a:spcAft>
                <a:spcPct val="0"/>
              </a:spcAft>
              <a:defRPr/>
            </a:pPr>
            <a:r>
              <a:rPr lang="en-US" sz="1600" kern="0">
                <a:solidFill>
                  <a:srgbClr val="505050"/>
                </a:solidFill>
                <a:latin typeface="Segoe UI Semibold" panose="020B0702040204020203" pitchFamily="34" charset="0"/>
                <a:cs typeface="Segoe UI Semibold" panose="020B0702040204020203" pitchFamily="34" charset="0"/>
              </a:rPr>
              <a:t>Office resource</a:t>
            </a:r>
          </a:p>
        </p:txBody>
      </p:sp>
      <p:sp>
        <p:nvSpPr>
          <p:cNvPr id="243" name="CONDITIONAL ACCESS RISK"/>
          <p:cNvSpPr txBox="1"/>
          <p:nvPr/>
        </p:nvSpPr>
        <p:spPr>
          <a:xfrm>
            <a:off x="6204391" y="4219644"/>
            <a:ext cx="1629346" cy="594481"/>
          </a:xfrm>
          <a:prstGeom prst="rect">
            <a:avLst/>
          </a:prstGeom>
          <a:noFill/>
        </p:spPr>
        <p:txBody>
          <a:bodyPr wrap="square" rtlCol="0" anchor="ctr">
            <a:spAutoFit/>
          </a:bodyPr>
          <a:lstStyle/>
          <a:p>
            <a:pPr defTabSz="931757" fontAlgn="base">
              <a:spcBef>
                <a:spcPct val="0"/>
              </a:spcBef>
              <a:spcAft>
                <a:spcPct val="0"/>
              </a:spcAft>
              <a:defRPr/>
            </a:pPr>
            <a:r>
              <a:rPr lang="en-US" sz="1600" kern="0">
                <a:solidFill>
                  <a:srgbClr val="505050"/>
                </a:solidFill>
                <a:latin typeface="Segoe UI Semibold" panose="020B0702040204020203" pitchFamily="34" charset="0"/>
                <a:cs typeface="Segoe UI Semibold" panose="020B0702040204020203" pitchFamily="34" charset="0"/>
              </a:rPr>
              <a:t>Conditional</a:t>
            </a:r>
            <a:br>
              <a:rPr lang="en-US" sz="1600" kern="0">
                <a:solidFill>
                  <a:srgbClr val="505050"/>
                </a:solidFill>
                <a:latin typeface="Segoe UI Semibold" panose="020B0702040204020203" pitchFamily="34" charset="0"/>
                <a:cs typeface="Segoe UI Semibold" panose="020B0702040204020203" pitchFamily="34" charset="0"/>
              </a:rPr>
            </a:br>
            <a:r>
              <a:rPr lang="en-US" sz="1600" kern="0">
                <a:solidFill>
                  <a:srgbClr val="505050"/>
                </a:solidFill>
                <a:latin typeface="Segoe UI Semibold" panose="020B0702040204020203" pitchFamily="34" charset="0"/>
                <a:cs typeface="Segoe UI Semibold" panose="020B0702040204020203" pitchFamily="34" charset="0"/>
              </a:rPr>
              <a:t>access risk</a:t>
            </a:r>
          </a:p>
        </p:txBody>
      </p:sp>
      <p:sp>
        <p:nvSpPr>
          <p:cNvPr id="140" name="Rectangle 139"/>
          <p:cNvSpPr/>
          <p:nvPr/>
        </p:nvSpPr>
        <p:spPr bwMode="auto">
          <a:xfrm>
            <a:off x="3709429" y="3688111"/>
            <a:ext cx="2241800" cy="747377"/>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Health</a:t>
            </a:r>
            <a:r>
              <a:rPr lang="en-US" sz="1222" kern="0">
                <a:solidFill>
                  <a:srgbClr val="505050"/>
                </a:solidFill>
                <a:latin typeface="Segoe UI"/>
                <a:ea typeface="Segoe UI" charset="0"/>
                <a:cs typeface="Segoe UI" charset="0"/>
              </a:rPr>
              <a:t>: Device compromised</a:t>
            </a: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Client</a:t>
            </a:r>
            <a:r>
              <a:rPr lang="en-US" sz="1222" kern="0">
                <a:solidFill>
                  <a:srgbClr val="505050"/>
                </a:solidFill>
                <a:latin typeface="Segoe UI"/>
                <a:ea typeface="Segoe UI" charset="0"/>
                <a:cs typeface="Segoe UI" charset="0"/>
              </a:rPr>
              <a:t>: Browser</a:t>
            </a:r>
          </a:p>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Config</a:t>
            </a:r>
            <a:r>
              <a:rPr lang="en-US" sz="1222" kern="0">
                <a:solidFill>
                  <a:srgbClr val="505050"/>
                </a:solidFill>
                <a:latin typeface="Segoe UI"/>
                <a:ea typeface="Segoe UI" charset="0"/>
                <a:cs typeface="Segoe UI" charset="0"/>
              </a:rPr>
              <a:t>: Anonymous</a:t>
            </a:r>
          </a:p>
          <a:p>
            <a:pPr defTabSz="931757" fontAlgn="base">
              <a:lnSpc>
                <a:spcPct val="110000"/>
              </a:lnSpc>
              <a:spcBef>
                <a:spcPct val="0"/>
              </a:spcBef>
              <a:spcAft>
                <a:spcPct val="0"/>
              </a:spcAft>
              <a:tabLst>
                <a:tab pos="572868"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Last seen</a:t>
            </a:r>
            <a:r>
              <a:rPr lang="en-US" sz="1222" kern="0">
                <a:solidFill>
                  <a:srgbClr val="505050"/>
                </a:solidFill>
                <a:latin typeface="Segoe UI"/>
                <a:ea typeface="Segoe UI" charset="0"/>
                <a:cs typeface="Segoe UI" charset="0"/>
              </a:rPr>
              <a:t>: Asia</a:t>
            </a:r>
          </a:p>
        </p:txBody>
      </p:sp>
      <p:sp>
        <p:nvSpPr>
          <p:cNvPr id="132" name="Oval 131"/>
          <p:cNvSpPr/>
          <p:nvPr/>
        </p:nvSpPr>
        <p:spPr bwMode="auto">
          <a:xfrm>
            <a:off x="599840" y="2658569"/>
            <a:ext cx="914141" cy="914141"/>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5398">
              <a:gradFill>
                <a:gsLst>
                  <a:gs pos="0">
                    <a:srgbClr val="FFFFFF"/>
                  </a:gs>
                  <a:gs pos="100000">
                    <a:srgbClr val="FFFFFF"/>
                  </a:gs>
                </a:gsLst>
                <a:lin ang="5400000" scaled="0"/>
              </a:gradFill>
              <a:latin typeface="Segoe UI Semilight"/>
              <a:cs typeface="Segoe UI" pitchFamily="34" charset="0"/>
            </a:endParaRPr>
          </a:p>
        </p:txBody>
      </p:sp>
      <p:grpSp>
        <p:nvGrpSpPr>
          <p:cNvPr id="78" name="Group 77"/>
          <p:cNvGrpSpPr/>
          <p:nvPr/>
        </p:nvGrpSpPr>
        <p:grpSpPr>
          <a:xfrm>
            <a:off x="816695" y="2888135"/>
            <a:ext cx="480433" cy="455007"/>
            <a:chOff x="7604124" y="1860550"/>
            <a:chExt cx="569912" cy="539750"/>
          </a:xfrm>
          <a:solidFill>
            <a:schemeClr val="tx1"/>
          </a:solidFill>
        </p:grpSpPr>
        <p:sp>
          <p:nvSpPr>
            <p:cNvPr id="80" name="Freeform 241"/>
            <p:cNvSpPr>
              <a:spLocks noEditPoints="1"/>
            </p:cNvSpPr>
            <p:nvPr/>
          </p:nvSpPr>
          <p:spPr bwMode="auto">
            <a:xfrm>
              <a:off x="7604124" y="1860550"/>
              <a:ext cx="569912" cy="539750"/>
            </a:xfrm>
            <a:custGeom>
              <a:avLst/>
              <a:gdLst>
                <a:gd name="T0" fmla="*/ 2044 w 2070"/>
                <a:gd name="T1" fmla="*/ 1278 h 1964"/>
                <a:gd name="T2" fmla="*/ 2044 w 2070"/>
                <a:gd name="T3" fmla="*/ 1278 h 1964"/>
                <a:gd name="T4" fmla="*/ 1587 w 2070"/>
                <a:gd name="T5" fmla="*/ 1735 h 1964"/>
                <a:gd name="T6" fmla="*/ 1578 w 2070"/>
                <a:gd name="T7" fmla="*/ 1735 h 1964"/>
                <a:gd name="T8" fmla="*/ 1122 w 2070"/>
                <a:gd name="T9" fmla="*/ 1278 h 1964"/>
                <a:gd name="T10" fmla="*/ 1122 w 2070"/>
                <a:gd name="T11" fmla="*/ 1267 h 1964"/>
                <a:gd name="T12" fmla="*/ 1578 w 2070"/>
                <a:gd name="T13" fmla="*/ 810 h 1964"/>
                <a:gd name="T14" fmla="*/ 1587 w 2070"/>
                <a:gd name="T15" fmla="*/ 810 h 1964"/>
                <a:gd name="T16" fmla="*/ 2044 w 2070"/>
                <a:gd name="T17" fmla="*/ 1267 h 1964"/>
                <a:gd name="T18" fmla="*/ 2044 w 2070"/>
                <a:gd name="T19" fmla="*/ 1278 h 1964"/>
                <a:gd name="T20" fmla="*/ 26 w 2070"/>
                <a:gd name="T21" fmla="*/ 1938 h 1964"/>
                <a:gd name="T22" fmla="*/ 26 w 2070"/>
                <a:gd name="T23" fmla="*/ 1938 h 1964"/>
                <a:gd name="T24" fmla="*/ 26 w 2070"/>
                <a:gd name="T25" fmla="*/ 1528 h 1964"/>
                <a:gd name="T26" fmla="*/ 454 w 2070"/>
                <a:gd name="T27" fmla="*/ 837 h 1964"/>
                <a:gd name="T28" fmla="*/ 794 w 2070"/>
                <a:gd name="T29" fmla="*/ 977 h 1964"/>
                <a:gd name="T30" fmla="*/ 803 w 2070"/>
                <a:gd name="T31" fmla="*/ 977 h 1964"/>
                <a:gd name="T32" fmla="*/ 1143 w 2070"/>
                <a:gd name="T33" fmla="*/ 837 h 1964"/>
                <a:gd name="T34" fmla="*/ 1257 w 2070"/>
                <a:gd name="T35" fmla="*/ 906 h 1964"/>
                <a:gd name="T36" fmla="*/ 1095 w 2070"/>
                <a:gd name="T37" fmla="*/ 1267 h 1964"/>
                <a:gd name="T38" fmla="*/ 1095 w 2070"/>
                <a:gd name="T39" fmla="*/ 1278 h 1964"/>
                <a:gd name="T40" fmla="*/ 1571 w 2070"/>
                <a:gd name="T41" fmla="*/ 1761 h 1964"/>
                <a:gd name="T42" fmla="*/ 1571 w 2070"/>
                <a:gd name="T43" fmla="*/ 1938 h 1964"/>
                <a:gd name="T44" fmla="*/ 26 w 2070"/>
                <a:gd name="T45" fmla="*/ 1938 h 1964"/>
                <a:gd name="T46" fmla="*/ 338 w 2070"/>
                <a:gd name="T47" fmla="*/ 483 h 1964"/>
                <a:gd name="T48" fmla="*/ 338 w 2070"/>
                <a:gd name="T49" fmla="*/ 483 h 1964"/>
                <a:gd name="T50" fmla="*/ 794 w 2070"/>
                <a:gd name="T51" fmla="*/ 26 h 1964"/>
                <a:gd name="T52" fmla="*/ 803 w 2070"/>
                <a:gd name="T53" fmla="*/ 26 h 1964"/>
                <a:gd name="T54" fmla="*/ 1260 w 2070"/>
                <a:gd name="T55" fmla="*/ 483 h 1964"/>
                <a:gd name="T56" fmla="*/ 1260 w 2070"/>
                <a:gd name="T57" fmla="*/ 494 h 1964"/>
                <a:gd name="T58" fmla="*/ 803 w 2070"/>
                <a:gd name="T59" fmla="*/ 951 h 1964"/>
                <a:gd name="T60" fmla="*/ 794 w 2070"/>
                <a:gd name="T61" fmla="*/ 951 h 1964"/>
                <a:gd name="T62" fmla="*/ 338 w 2070"/>
                <a:gd name="T63" fmla="*/ 494 h 1964"/>
                <a:gd name="T64" fmla="*/ 338 w 2070"/>
                <a:gd name="T65" fmla="*/ 483 h 1964"/>
                <a:gd name="T66" fmla="*/ 1587 w 2070"/>
                <a:gd name="T67" fmla="*/ 784 h 1964"/>
                <a:gd name="T68" fmla="*/ 1587 w 2070"/>
                <a:gd name="T69" fmla="*/ 784 h 1964"/>
                <a:gd name="T70" fmla="*/ 1578 w 2070"/>
                <a:gd name="T71" fmla="*/ 784 h 1964"/>
                <a:gd name="T72" fmla="*/ 1278 w 2070"/>
                <a:gd name="T73" fmla="*/ 889 h 1964"/>
                <a:gd name="T74" fmla="*/ 1163 w 2070"/>
                <a:gd name="T75" fmla="*/ 816 h 1964"/>
                <a:gd name="T76" fmla="*/ 1286 w 2070"/>
                <a:gd name="T77" fmla="*/ 494 h 1964"/>
                <a:gd name="T78" fmla="*/ 1286 w 2070"/>
                <a:gd name="T79" fmla="*/ 483 h 1964"/>
                <a:gd name="T80" fmla="*/ 803 w 2070"/>
                <a:gd name="T81" fmla="*/ 0 h 1964"/>
                <a:gd name="T82" fmla="*/ 794 w 2070"/>
                <a:gd name="T83" fmla="*/ 0 h 1964"/>
                <a:gd name="T84" fmla="*/ 311 w 2070"/>
                <a:gd name="T85" fmla="*/ 483 h 1964"/>
                <a:gd name="T86" fmla="*/ 311 w 2070"/>
                <a:gd name="T87" fmla="*/ 494 h 1964"/>
                <a:gd name="T88" fmla="*/ 435 w 2070"/>
                <a:gd name="T89" fmla="*/ 816 h 1964"/>
                <a:gd name="T90" fmla="*/ 0 w 2070"/>
                <a:gd name="T91" fmla="*/ 1528 h 1964"/>
                <a:gd name="T92" fmla="*/ 0 w 2070"/>
                <a:gd name="T93" fmla="*/ 1951 h 1964"/>
                <a:gd name="T94" fmla="*/ 13 w 2070"/>
                <a:gd name="T95" fmla="*/ 1964 h 1964"/>
                <a:gd name="T96" fmla="*/ 1585 w 2070"/>
                <a:gd name="T97" fmla="*/ 1964 h 1964"/>
                <a:gd name="T98" fmla="*/ 1598 w 2070"/>
                <a:gd name="T99" fmla="*/ 1951 h 1964"/>
                <a:gd name="T100" fmla="*/ 1598 w 2070"/>
                <a:gd name="T101" fmla="*/ 1761 h 1964"/>
                <a:gd name="T102" fmla="*/ 2070 w 2070"/>
                <a:gd name="T103" fmla="*/ 1278 h 1964"/>
                <a:gd name="T104" fmla="*/ 2070 w 2070"/>
                <a:gd name="T105" fmla="*/ 1267 h 1964"/>
                <a:gd name="T106" fmla="*/ 1587 w 2070"/>
                <a:gd name="T107" fmla="*/ 78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0" h="1964">
                  <a:moveTo>
                    <a:pt x="2044" y="1278"/>
                  </a:moveTo>
                  <a:lnTo>
                    <a:pt x="2044" y="1278"/>
                  </a:lnTo>
                  <a:cubicBezTo>
                    <a:pt x="2044" y="1530"/>
                    <a:pt x="1839" y="1735"/>
                    <a:pt x="1587" y="1735"/>
                  </a:cubicBezTo>
                  <a:lnTo>
                    <a:pt x="1578" y="1735"/>
                  </a:lnTo>
                  <a:cubicBezTo>
                    <a:pt x="1327" y="1735"/>
                    <a:pt x="1122" y="1530"/>
                    <a:pt x="1122" y="1278"/>
                  </a:cubicBezTo>
                  <a:lnTo>
                    <a:pt x="1122" y="1267"/>
                  </a:lnTo>
                  <a:cubicBezTo>
                    <a:pt x="1122" y="1015"/>
                    <a:pt x="1327" y="810"/>
                    <a:pt x="1578" y="810"/>
                  </a:cubicBezTo>
                  <a:lnTo>
                    <a:pt x="1587" y="810"/>
                  </a:lnTo>
                  <a:cubicBezTo>
                    <a:pt x="1839" y="810"/>
                    <a:pt x="2044" y="1015"/>
                    <a:pt x="2044" y="1267"/>
                  </a:cubicBezTo>
                  <a:lnTo>
                    <a:pt x="2044" y="1278"/>
                  </a:lnTo>
                  <a:close/>
                  <a:moveTo>
                    <a:pt x="26" y="1938"/>
                  </a:moveTo>
                  <a:lnTo>
                    <a:pt x="26" y="1938"/>
                  </a:lnTo>
                  <a:lnTo>
                    <a:pt x="26" y="1528"/>
                  </a:lnTo>
                  <a:cubicBezTo>
                    <a:pt x="26" y="1237"/>
                    <a:pt x="194" y="967"/>
                    <a:pt x="454" y="837"/>
                  </a:cubicBezTo>
                  <a:cubicBezTo>
                    <a:pt x="541" y="923"/>
                    <a:pt x="662" y="977"/>
                    <a:pt x="794" y="977"/>
                  </a:cubicBezTo>
                  <a:lnTo>
                    <a:pt x="803" y="977"/>
                  </a:lnTo>
                  <a:cubicBezTo>
                    <a:pt x="936" y="977"/>
                    <a:pt x="1056" y="923"/>
                    <a:pt x="1143" y="837"/>
                  </a:cubicBezTo>
                  <a:cubicBezTo>
                    <a:pt x="1183" y="856"/>
                    <a:pt x="1221" y="880"/>
                    <a:pt x="1257" y="906"/>
                  </a:cubicBezTo>
                  <a:cubicBezTo>
                    <a:pt x="1158" y="995"/>
                    <a:pt x="1095" y="1124"/>
                    <a:pt x="1095" y="1267"/>
                  </a:cubicBezTo>
                  <a:lnTo>
                    <a:pt x="1095" y="1278"/>
                  </a:lnTo>
                  <a:cubicBezTo>
                    <a:pt x="1095" y="1542"/>
                    <a:pt x="1308" y="1757"/>
                    <a:pt x="1571" y="1761"/>
                  </a:cubicBezTo>
                  <a:lnTo>
                    <a:pt x="1571" y="1938"/>
                  </a:lnTo>
                  <a:lnTo>
                    <a:pt x="26" y="1938"/>
                  </a:lnTo>
                  <a:close/>
                  <a:moveTo>
                    <a:pt x="338" y="483"/>
                  </a:moveTo>
                  <a:lnTo>
                    <a:pt x="338" y="483"/>
                  </a:lnTo>
                  <a:cubicBezTo>
                    <a:pt x="338" y="231"/>
                    <a:pt x="543" y="26"/>
                    <a:pt x="794" y="26"/>
                  </a:cubicBezTo>
                  <a:lnTo>
                    <a:pt x="803" y="26"/>
                  </a:lnTo>
                  <a:cubicBezTo>
                    <a:pt x="1055" y="26"/>
                    <a:pt x="1260" y="231"/>
                    <a:pt x="1260" y="483"/>
                  </a:cubicBezTo>
                  <a:lnTo>
                    <a:pt x="1260" y="494"/>
                  </a:lnTo>
                  <a:cubicBezTo>
                    <a:pt x="1260" y="746"/>
                    <a:pt x="1055" y="951"/>
                    <a:pt x="803" y="951"/>
                  </a:cubicBezTo>
                  <a:lnTo>
                    <a:pt x="794" y="951"/>
                  </a:lnTo>
                  <a:cubicBezTo>
                    <a:pt x="543" y="951"/>
                    <a:pt x="338" y="746"/>
                    <a:pt x="338" y="494"/>
                  </a:cubicBezTo>
                  <a:lnTo>
                    <a:pt x="338" y="483"/>
                  </a:lnTo>
                  <a:close/>
                  <a:moveTo>
                    <a:pt x="1587" y="784"/>
                  </a:moveTo>
                  <a:lnTo>
                    <a:pt x="1587" y="784"/>
                  </a:lnTo>
                  <a:lnTo>
                    <a:pt x="1578" y="784"/>
                  </a:lnTo>
                  <a:cubicBezTo>
                    <a:pt x="1465" y="784"/>
                    <a:pt x="1361" y="823"/>
                    <a:pt x="1278" y="889"/>
                  </a:cubicBezTo>
                  <a:cubicBezTo>
                    <a:pt x="1242" y="861"/>
                    <a:pt x="1203" y="837"/>
                    <a:pt x="1163" y="816"/>
                  </a:cubicBezTo>
                  <a:cubicBezTo>
                    <a:pt x="1240" y="731"/>
                    <a:pt x="1286" y="618"/>
                    <a:pt x="1286" y="494"/>
                  </a:cubicBezTo>
                  <a:lnTo>
                    <a:pt x="1286" y="483"/>
                  </a:lnTo>
                  <a:cubicBezTo>
                    <a:pt x="1286" y="217"/>
                    <a:pt x="1070" y="0"/>
                    <a:pt x="803" y="0"/>
                  </a:cubicBezTo>
                  <a:lnTo>
                    <a:pt x="794" y="0"/>
                  </a:lnTo>
                  <a:cubicBezTo>
                    <a:pt x="528" y="0"/>
                    <a:pt x="311" y="217"/>
                    <a:pt x="311" y="483"/>
                  </a:cubicBezTo>
                  <a:lnTo>
                    <a:pt x="311" y="494"/>
                  </a:lnTo>
                  <a:cubicBezTo>
                    <a:pt x="311" y="618"/>
                    <a:pt x="358" y="731"/>
                    <a:pt x="435" y="816"/>
                  </a:cubicBezTo>
                  <a:cubicBezTo>
                    <a:pt x="170" y="952"/>
                    <a:pt x="0" y="1230"/>
                    <a:pt x="0" y="1528"/>
                  </a:cubicBezTo>
                  <a:lnTo>
                    <a:pt x="0" y="1951"/>
                  </a:lnTo>
                  <a:cubicBezTo>
                    <a:pt x="0" y="1959"/>
                    <a:pt x="6" y="1964"/>
                    <a:pt x="13" y="1964"/>
                  </a:cubicBezTo>
                  <a:lnTo>
                    <a:pt x="1585" y="1964"/>
                  </a:lnTo>
                  <a:cubicBezTo>
                    <a:pt x="1592" y="1964"/>
                    <a:pt x="1598" y="1959"/>
                    <a:pt x="1598" y="1951"/>
                  </a:cubicBezTo>
                  <a:lnTo>
                    <a:pt x="1598" y="1761"/>
                  </a:lnTo>
                  <a:cubicBezTo>
                    <a:pt x="1859" y="1755"/>
                    <a:pt x="2070" y="1541"/>
                    <a:pt x="2070" y="1278"/>
                  </a:cubicBezTo>
                  <a:lnTo>
                    <a:pt x="2070" y="1267"/>
                  </a:lnTo>
                  <a:cubicBezTo>
                    <a:pt x="2070" y="1001"/>
                    <a:pt x="1854" y="784"/>
                    <a:pt x="1587" y="784"/>
                  </a:cubicBezTo>
                  <a:close/>
                </a:path>
              </a:pathLst>
            </a:custGeom>
            <a:grpFill/>
            <a:ln w="15875">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81" name="Freeform 242"/>
            <p:cNvSpPr>
              <a:spLocks/>
            </p:cNvSpPr>
            <p:nvPr/>
          </p:nvSpPr>
          <p:spPr bwMode="auto">
            <a:xfrm>
              <a:off x="7956549" y="2127251"/>
              <a:ext cx="166687" cy="165100"/>
            </a:xfrm>
            <a:custGeom>
              <a:avLst/>
              <a:gdLst>
                <a:gd name="T0" fmla="*/ 588 w 601"/>
                <a:gd name="T1" fmla="*/ 287 h 601"/>
                <a:gd name="T2" fmla="*/ 588 w 601"/>
                <a:gd name="T3" fmla="*/ 287 h 601"/>
                <a:gd name="T4" fmla="*/ 314 w 601"/>
                <a:gd name="T5" fmla="*/ 287 h 601"/>
                <a:gd name="T6" fmla="*/ 314 w 601"/>
                <a:gd name="T7" fmla="*/ 13 h 601"/>
                <a:gd name="T8" fmla="*/ 301 w 601"/>
                <a:gd name="T9" fmla="*/ 0 h 601"/>
                <a:gd name="T10" fmla="*/ 287 w 601"/>
                <a:gd name="T11" fmla="*/ 13 h 601"/>
                <a:gd name="T12" fmla="*/ 287 w 601"/>
                <a:gd name="T13" fmla="*/ 287 h 601"/>
                <a:gd name="T14" fmla="*/ 13 w 601"/>
                <a:gd name="T15" fmla="*/ 287 h 601"/>
                <a:gd name="T16" fmla="*/ 0 w 601"/>
                <a:gd name="T17" fmla="*/ 301 h 601"/>
                <a:gd name="T18" fmla="*/ 13 w 601"/>
                <a:gd name="T19" fmla="*/ 314 h 601"/>
                <a:gd name="T20" fmla="*/ 287 w 601"/>
                <a:gd name="T21" fmla="*/ 314 h 601"/>
                <a:gd name="T22" fmla="*/ 287 w 601"/>
                <a:gd name="T23" fmla="*/ 588 h 601"/>
                <a:gd name="T24" fmla="*/ 301 w 601"/>
                <a:gd name="T25" fmla="*/ 601 h 601"/>
                <a:gd name="T26" fmla="*/ 314 w 601"/>
                <a:gd name="T27" fmla="*/ 588 h 601"/>
                <a:gd name="T28" fmla="*/ 314 w 601"/>
                <a:gd name="T29" fmla="*/ 314 h 601"/>
                <a:gd name="T30" fmla="*/ 588 w 601"/>
                <a:gd name="T31" fmla="*/ 314 h 601"/>
                <a:gd name="T32" fmla="*/ 601 w 601"/>
                <a:gd name="T33" fmla="*/ 301 h 601"/>
                <a:gd name="T34" fmla="*/ 588 w 601"/>
                <a:gd name="T35" fmla="*/ 287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1" h="601">
                  <a:moveTo>
                    <a:pt x="588" y="287"/>
                  </a:moveTo>
                  <a:lnTo>
                    <a:pt x="588" y="287"/>
                  </a:lnTo>
                  <a:lnTo>
                    <a:pt x="314" y="287"/>
                  </a:lnTo>
                  <a:lnTo>
                    <a:pt x="314" y="13"/>
                  </a:lnTo>
                  <a:cubicBezTo>
                    <a:pt x="314" y="6"/>
                    <a:pt x="308" y="0"/>
                    <a:pt x="301" y="0"/>
                  </a:cubicBezTo>
                  <a:cubicBezTo>
                    <a:pt x="293" y="0"/>
                    <a:pt x="287" y="6"/>
                    <a:pt x="287" y="13"/>
                  </a:cubicBezTo>
                  <a:lnTo>
                    <a:pt x="287" y="287"/>
                  </a:lnTo>
                  <a:lnTo>
                    <a:pt x="13" y="287"/>
                  </a:lnTo>
                  <a:cubicBezTo>
                    <a:pt x="6" y="287"/>
                    <a:pt x="0" y="293"/>
                    <a:pt x="0" y="301"/>
                  </a:cubicBezTo>
                  <a:cubicBezTo>
                    <a:pt x="0" y="308"/>
                    <a:pt x="6" y="314"/>
                    <a:pt x="13" y="314"/>
                  </a:cubicBezTo>
                  <a:lnTo>
                    <a:pt x="287" y="314"/>
                  </a:lnTo>
                  <a:lnTo>
                    <a:pt x="287" y="588"/>
                  </a:lnTo>
                  <a:cubicBezTo>
                    <a:pt x="287" y="595"/>
                    <a:pt x="293" y="601"/>
                    <a:pt x="301" y="601"/>
                  </a:cubicBezTo>
                  <a:cubicBezTo>
                    <a:pt x="308" y="601"/>
                    <a:pt x="314" y="595"/>
                    <a:pt x="314" y="588"/>
                  </a:cubicBezTo>
                  <a:lnTo>
                    <a:pt x="314" y="314"/>
                  </a:lnTo>
                  <a:lnTo>
                    <a:pt x="588" y="314"/>
                  </a:lnTo>
                  <a:cubicBezTo>
                    <a:pt x="595" y="314"/>
                    <a:pt x="601" y="308"/>
                    <a:pt x="601" y="301"/>
                  </a:cubicBezTo>
                  <a:cubicBezTo>
                    <a:pt x="601" y="293"/>
                    <a:pt x="595" y="287"/>
                    <a:pt x="588" y="287"/>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17" name="Group 16"/>
          <p:cNvGrpSpPr/>
          <p:nvPr/>
        </p:nvGrpSpPr>
        <p:grpSpPr>
          <a:xfrm>
            <a:off x="6658521" y="2203602"/>
            <a:ext cx="1470053" cy="1828282"/>
            <a:chOff x="6679593" y="2402650"/>
            <a:chExt cx="1470471" cy="2055050"/>
          </a:xfrm>
        </p:grpSpPr>
        <p:grpSp>
          <p:nvGrpSpPr>
            <p:cNvPr id="113" name="Group 112"/>
            <p:cNvGrpSpPr/>
            <p:nvPr/>
          </p:nvGrpSpPr>
          <p:grpSpPr>
            <a:xfrm>
              <a:off x="6679639" y="2402650"/>
              <a:ext cx="1466789" cy="685800"/>
              <a:chOff x="8331373" y="3488896"/>
              <a:chExt cx="1424102" cy="438912"/>
            </a:xfrm>
          </p:grpSpPr>
          <p:sp>
            <p:nvSpPr>
              <p:cNvPr id="121" name="Rectangle 120"/>
              <p:cNvSpPr/>
              <p:nvPr/>
            </p:nvSpPr>
            <p:spPr>
              <a:xfrm>
                <a:off x="8423792" y="3563313"/>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High</a:t>
                </a:r>
              </a:p>
            </p:txBody>
          </p:sp>
          <p:sp>
            <p:nvSpPr>
              <p:cNvPr id="125" name="Rectangle 124"/>
              <p:cNvSpPr/>
              <p:nvPr/>
            </p:nvSpPr>
            <p:spPr bwMode="auto">
              <a:xfrm>
                <a:off x="8331373" y="3488896"/>
                <a:ext cx="88779" cy="438912"/>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4" name="Group 113"/>
            <p:cNvGrpSpPr/>
            <p:nvPr/>
          </p:nvGrpSpPr>
          <p:grpSpPr>
            <a:xfrm>
              <a:off x="6679652" y="3086101"/>
              <a:ext cx="1470412" cy="685800"/>
              <a:chOff x="8331373" y="3739183"/>
              <a:chExt cx="1427617" cy="438912"/>
            </a:xfrm>
          </p:grpSpPr>
          <p:sp>
            <p:nvSpPr>
              <p:cNvPr id="119" name="Rectangle 118"/>
              <p:cNvSpPr/>
              <p:nvPr/>
            </p:nvSpPr>
            <p:spPr>
              <a:xfrm>
                <a:off x="8427307" y="3813599"/>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Medium</a:t>
                </a:r>
              </a:p>
            </p:txBody>
          </p:sp>
          <p:sp>
            <p:nvSpPr>
              <p:cNvPr id="120" name="Rectangle 119"/>
              <p:cNvSpPr/>
              <p:nvPr/>
            </p:nvSpPr>
            <p:spPr bwMode="auto">
              <a:xfrm>
                <a:off x="8331373" y="3739183"/>
                <a:ext cx="88779" cy="438912"/>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16" name="Group 115"/>
            <p:cNvGrpSpPr/>
            <p:nvPr/>
          </p:nvGrpSpPr>
          <p:grpSpPr>
            <a:xfrm>
              <a:off x="6679593" y="3771900"/>
              <a:ext cx="1469935" cy="685800"/>
              <a:chOff x="8331373" y="4088965"/>
              <a:chExt cx="1427164" cy="438912"/>
            </a:xfrm>
          </p:grpSpPr>
          <p:sp>
            <p:nvSpPr>
              <p:cNvPr id="117" name="Rectangle 116"/>
              <p:cNvSpPr/>
              <p:nvPr/>
            </p:nvSpPr>
            <p:spPr>
              <a:xfrm>
                <a:off x="8426854" y="4163382"/>
                <a:ext cx="1331683" cy="290079"/>
              </a:xfrm>
              <a:prstGeom prst="rect">
                <a:avLst/>
              </a:prstGeom>
            </p:spPr>
            <p:txBody>
              <a:bodyPr wrap="none" anchor="ctr">
                <a:noAutofit/>
              </a:bodyPr>
              <a:lstStyle/>
              <a:p>
                <a:pPr defTabSz="913874">
                  <a:lnSpc>
                    <a:spcPct val="90000"/>
                  </a:lnSpc>
                  <a:defRPr/>
                </a:pPr>
                <a:r>
                  <a:rPr lang="en-US" sz="1600" kern="0" spc="-49">
                    <a:solidFill>
                      <a:srgbClr val="505050"/>
                    </a:solidFill>
                    <a:latin typeface="Segoe UI Semibold" panose="020B0702040204020203" pitchFamily="34" charset="0"/>
                    <a:ea typeface="ＭＳ Ｐゴシック" charset="0"/>
                    <a:cs typeface="Segoe UI Semibold" panose="020B0702040204020203" pitchFamily="34" charset="0"/>
                  </a:rPr>
                  <a:t>Low</a:t>
                </a:r>
              </a:p>
            </p:txBody>
          </p:sp>
          <p:sp>
            <p:nvSpPr>
              <p:cNvPr id="118" name="Rectangle 117"/>
              <p:cNvSpPr/>
              <p:nvPr/>
            </p:nvSpPr>
            <p:spPr bwMode="auto">
              <a:xfrm>
                <a:off x="8331373" y="4088965"/>
                <a:ext cx="88779" cy="438912"/>
              </a:xfrm>
              <a:prstGeom prst="rect">
                <a:avLst/>
              </a:prstGeom>
              <a:solidFill>
                <a:srgbClr val="FFFF00"/>
              </a:solidFill>
              <a:ln w="3175">
                <a:solidFill>
                  <a:srgbClr val="CC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60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sp>
        <p:nvSpPr>
          <p:cNvPr id="3" name="Arrow"/>
          <p:cNvSpPr/>
          <p:nvPr/>
        </p:nvSpPr>
        <p:spPr bwMode="auto">
          <a:xfrm>
            <a:off x="6366051" y="3773954"/>
            <a:ext cx="221081" cy="257928"/>
          </a:xfrm>
          <a:prstGeom prst="homePlate">
            <a:avLst>
              <a:gd name="adj" fmla="val 100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2" name="User is a member of a sensitive group"/>
          <p:cNvSpPr/>
          <p:nvPr/>
        </p:nvSpPr>
        <p:spPr>
          <a:xfrm>
            <a:off x="4929731" y="5860478"/>
            <a:ext cx="2308083" cy="311985"/>
          </a:xfrm>
          <a:prstGeom prst="rect">
            <a:avLst/>
          </a:prstGeom>
        </p:spPr>
        <p:txBody>
          <a:bodyPr wrap="square">
            <a:spAutoFit/>
          </a:bodyPr>
          <a:lstStyle/>
          <a:p>
            <a:pPr defTabSz="914049">
              <a:defRPr/>
            </a:pPr>
            <a:r>
              <a:rPr lang="en-US" sz="1400" kern="0">
                <a:solidFill>
                  <a:srgbClr val="505050"/>
                </a:solidFill>
                <a:latin typeface="Segoe UI"/>
                <a:cs typeface="Segoe UI" charset="0"/>
              </a:rPr>
              <a:t>Anonymous IP</a:t>
            </a:r>
            <a:endParaRPr lang="en-US" sz="2000">
              <a:solidFill>
                <a:srgbClr val="505050"/>
              </a:solidFill>
              <a:latin typeface="Segoe UI"/>
            </a:endParaRPr>
          </a:p>
        </p:txBody>
      </p:sp>
      <p:sp>
        <p:nvSpPr>
          <p:cNvPr id="131" name="Application is classified HBI"/>
          <p:cNvSpPr/>
          <p:nvPr/>
        </p:nvSpPr>
        <p:spPr>
          <a:xfrm>
            <a:off x="4929731" y="6293367"/>
            <a:ext cx="3457580" cy="311985"/>
          </a:xfrm>
          <a:prstGeom prst="rect">
            <a:avLst/>
          </a:prstGeom>
        </p:spPr>
        <p:txBody>
          <a:bodyPr wrap="square">
            <a:spAutoFit/>
          </a:bodyPr>
          <a:lstStyle/>
          <a:p>
            <a:pPr defTabSz="914049">
              <a:defRPr/>
            </a:pPr>
            <a:r>
              <a:rPr lang="en-US" sz="1400" kern="0">
                <a:solidFill>
                  <a:srgbClr val="505050"/>
                </a:solidFill>
                <a:latin typeface="Segoe UI"/>
                <a:ea typeface="Segoe UI" charset="0"/>
                <a:cs typeface="Segoe UI" charset="0"/>
              </a:rPr>
              <a:t>Unfamiliar sign-in location for this user</a:t>
            </a:r>
          </a:p>
        </p:txBody>
      </p:sp>
      <p:grpSp>
        <p:nvGrpSpPr>
          <p:cNvPr id="8" name="Group 7">
            <a:extLst>
              <a:ext uri="{FF2B5EF4-FFF2-40B4-BE49-F238E27FC236}">
                <a16:creationId xmlns:a16="http://schemas.microsoft.com/office/drawing/2014/main" id="{F1CB6657-D859-4AE8-99D5-6567BA0F4CDD}"/>
              </a:ext>
            </a:extLst>
          </p:cNvPr>
          <p:cNvGrpSpPr/>
          <p:nvPr/>
        </p:nvGrpSpPr>
        <p:grpSpPr>
          <a:xfrm>
            <a:off x="4598460" y="5882524"/>
            <a:ext cx="331271" cy="274242"/>
            <a:chOff x="3918375" y="5764048"/>
            <a:chExt cx="331365" cy="274320"/>
          </a:xfrm>
        </p:grpSpPr>
        <p:sp>
          <p:nvSpPr>
            <p:cNvPr id="102" name="Isosceles Triangle 101">
              <a:extLst>
                <a:ext uri="{FF2B5EF4-FFF2-40B4-BE49-F238E27FC236}">
                  <a16:creationId xmlns:a16="http://schemas.microsoft.com/office/drawing/2014/main" id="{4C6B4292-3837-4C46-9007-71F577B96306}"/>
                </a:ext>
              </a:extLst>
            </p:cNvPr>
            <p:cNvSpPr/>
            <p:nvPr/>
          </p:nvSpPr>
          <p:spPr bwMode="auto">
            <a:xfrm>
              <a:off x="3940846" y="5777751"/>
              <a:ext cx="286422" cy="2469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42" name="Caution 2"/>
            <p:cNvSpPr>
              <a:spLocks noChangeAspect="1" noEditPoints="1"/>
            </p:cNvSpPr>
            <p:nvPr/>
          </p:nvSpPr>
          <p:spPr bwMode="black">
            <a:xfrm>
              <a:off x="3918375" y="5764048"/>
              <a:ext cx="331365"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9" name="Group 8">
            <a:extLst>
              <a:ext uri="{FF2B5EF4-FFF2-40B4-BE49-F238E27FC236}">
                <a16:creationId xmlns:a16="http://schemas.microsoft.com/office/drawing/2014/main" id="{61485DEE-C268-41F4-8A49-05520A41F895}"/>
              </a:ext>
            </a:extLst>
          </p:cNvPr>
          <p:cNvGrpSpPr/>
          <p:nvPr/>
        </p:nvGrpSpPr>
        <p:grpSpPr>
          <a:xfrm>
            <a:off x="4598460" y="6310090"/>
            <a:ext cx="331271" cy="274242"/>
            <a:chOff x="3918375" y="6224009"/>
            <a:chExt cx="331365" cy="274320"/>
          </a:xfrm>
        </p:grpSpPr>
        <p:sp>
          <p:nvSpPr>
            <p:cNvPr id="103" name="Isosceles Triangle 102">
              <a:extLst>
                <a:ext uri="{FF2B5EF4-FFF2-40B4-BE49-F238E27FC236}">
                  <a16:creationId xmlns:a16="http://schemas.microsoft.com/office/drawing/2014/main" id="{CC841125-08FC-4478-B82E-F1874D9B9583}"/>
                </a:ext>
              </a:extLst>
            </p:cNvPr>
            <p:cNvSpPr/>
            <p:nvPr/>
          </p:nvSpPr>
          <p:spPr bwMode="auto">
            <a:xfrm>
              <a:off x="3940846" y="6237712"/>
              <a:ext cx="286422" cy="2469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45" name="Caution 4"/>
            <p:cNvSpPr>
              <a:spLocks noChangeAspect="1" noEditPoints="1"/>
            </p:cNvSpPr>
            <p:nvPr/>
          </p:nvSpPr>
          <p:spPr bwMode="black">
            <a:xfrm>
              <a:off x="3918375" y="6224009"/>
              <a:ext cx="331365"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67" name="Browser client"/>
          <p:cNvGrpSpPr/>
          <p:nvPr/>
        </p:nvGrpSpPr>
        <p:grpSpPr>
          <a:xfrm>
            <a:off x="3502109" y="2662006"/>
            <a:ext cx="914141" cy="914141"/>
            <a:chOff x="3174770" y="4108102"/>
            <a:chExt cx="914400" cy="914400"/>
          </a:xfrm>
        </p:grpSpPr>
        <p:sp>
          <p:nvSpPr>
            <p:cNvPr id="68" name="Oval 67"/>
            <p:cNvSpPr/>
            <p:nvPr/>
          </p:nvSpPr>
          <p:spPr bwMode="auto">
            <a:xfrm>
              <a:off x="3174770" y="4108102"/>
              <a:ext cx="914400" cy="914400"/>
            </a:xfrm>
            <a:prstGeom prst="ellipse">
              <a:avLst/>
            </a:prstGeom>
            <a:solidFill>
              <a:srgbClr val="F8F8F8"/>
            </a:solidFill>
            <a:ln w="476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539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p:cNvGrpSpPr/>
            <p:nvPr/>
          </p:nvGrpSpPr>
          <p:grpSpPr>
            <a:xfrm>
              <a:off x="3382299" y="4368686"/>
              <a:ext cx="499342" cy="393232"/>
              <a:chOff x="10229849" y="1073151"/>
              <a:chExt cx="635000" cy="500063"/>
            </a:xfrm>
            <a:solidFill>
              <a:srgbClr val="0078D7"/>
            </a:solidFill>
          </p:grpSpPr>
          <p:sp>
            <p:nvSpPr>
              <p:cNvPr id="70" name="Freeform 188"/>
              <p:cNvSpPr>
                <a:spLocks noEditPoints="1"/>
              </p:cNvSpPr>
              <p:nvPr/>
            </p:nvSpPr>
            <p:spPr bwMode="auto">
              <a:xfrm>
                <a:off x="10229849" y="1073151"/>
                <a:ext cx="635000" cy="500063"/>
              </a:xfrm>
              <a:custGeom>
                <a:avLst/>
                <a:gdLst>
                  <a:gd name="T0" fmla="*/ 2257 w 2310"/>
                  <a:gd name="T1" fmla="*/ 1792 h 1819"/>
                  <a:gd name="T2" fmla="*/ 2257 w 2310"/>
                  <a:gd name="T3" fmla="*/ 1792 h 1819"/>
                  <a:gd name="T4" fmla="*/ 53 w 2310"/>
                  <a:gd name="T5" fmla="*/ 1792 h 1819"/>
                  <a:gd name="T6" fmla="*/ 26 w 2310"/>
                  <a:gd name="T7" fmla="*/ 1765 h 1819"/>
                  <a:gd name="T8" fmla="*/ 26 w 2310"/>
                  <a:gd name="T9" fmla="*/ 202 h 1819"/>
                  <a:gd name="T10" fmla="*/ 2283 w 2310"/>
                  <a:gd name="T11" fmla="*/ 202 h 1819"/>
                  <a:gd name="T12" fmla="*/ 2283 w 2310"/>
                  <a:gd name="T13" fmla="*/ 1765 h 1819"/>
                  <a:gd name="T14" fmla="*/ 2257 w 2310"/>
                  <a:gd name="T15" fmla="*/ 1792 h 1819"/>
                  <a:gd name="T16" fmla="*/ 53 w 2310"/>
                  <a:gd name="T17" fmla="*/ 26 h 1819"/>
                  <a:gd name="T18" fmla="*/ 53 w 2310"/>
                  <a:gd name="T19" fmla="*/ 26 h 1819"/>
                  <a:gd name="T20" fmla="*/ 2257 w 2310"/>
                  <a:gd name="T21" fmla="*/ 26 h 1819"/>
                  <a:gd name="T22" fmla="*/ 2283 w 2310"/>
                  <a:gd name="T23" fmla="*/ 53 h 1819"/>
                  <a:gd name="T24" fmla="*/ 2283 w 2310"/>
                  <a:gd name="T25" fmla="*/ 175 h 1819"/>
                  <a:gd name="T26" fmla="*/ 26 w 2310"/>
                  <a:gd name="T27" fmla="*/ 175 h 1819"/>
                  <a:gd name="T28" fmla="*/ 26 w 2310"/>
                  <a:gd name="T29" fmla="*/ 53 h 1819"/>
                  <a:gd name="T30" fmla="*/ 53 w 2310"/>
                  <a:gd name="T31" fmla="*/ 26 h 1819"/>
                  <a:gd name="T32" fmla="*/ 2257 w 2310"/>
                  <a:gd name="T33" fmla="*/ 0 h 1819"/>
                  <a:gd name="T34" fmla="*/ 2257 w 2310"/>
                  <a:gd name="T35" fmla="*/ 0 h 1819"/>
                  <a:gd name="T36" fmla="*/ 53 w 2310"/>
                  <a:gd name="T37" fmla="*/ 0 h 1819"/>
                  <a:gd name="T38" fmla="*/ 0 w 2310"/>
                  <a:gd name="T39" fmla="*/ 53 h 1819"/>
                  <a:gd name="T40" fmla="*/ 0 w 2310"/>
                  <a:gd name="T41" fmla="*/ 1765 h 1819"/>
                  <a:gd name="T42" fmla="*/ 53 w 2310"/>
                  <a:gd name="T43" fmla="*/ 1819 h 1819"/>
                  <a:gd name="T44" fmla="*/ 2257 w 2310"/>
                  <a:gd name="T45" fmla="*/ 1819 h 1819"/>
                  <a:gd name="T46" fmla="*/ 2310 w 2310"/>
                  <a:gd name="T47" fmla="*/ 1765 h 1819"/>
                  <a:gd name="T48" fmla="*/ 2310 w 2310"/>
                  <a:gd name="T49" fmla="*/ 53 h 1819"/>
                  <a:gd name="T50" fmla="*/ 2257 w 2310"/>
                  <a:gd name="T51" fmla="*/ 0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10" h="1819">
                    <a:moveTo>
                      <a:pt x="2257" y="1792"/>
                    </a:moveTo>
                    <a:lnTo>
                      <a:pt x="2257" y="1792"/>
                    </a:lnTo>
                    <a:lnTo>
                      <a:pt x="53" y="1792"/>
                    </a:lnTo>
                    <a:cubicBezTo>
                      <a:pt x="38" y="1792"/>
                      <a:pt x="26" y="1780"/>
                      <a:pt x="26" y="1765"/>
                    </a:cubicBezTo>
                    <a:lnTo>
                      <a:pt x="26" y="202"/>
                    </a:lnTo>
                    <a:lnTo>
                      <a:pt x="2283" y="202"/>
                    </a:lnTo>
                    <a:lnTo>
                      <a:pt x="2283" y="1765"/>
                    </a:lnTo>
                    <a:cubicBezTo>
                      <a:pt x="2283" y="1780"/>
                      <a:pt x="2271" y="1792"/>
                      <a:pt x="2257" y="1792"/>
                    </a:cubicBezTo>
                    <a:close/>
                    <a:moveTo>
                      <a:pt x="53" y="26"/>
                    </a:moveTo>
                    <a:lnTo>
                      <a:pt x="53" y="26"/>
                    </a:lnTo>
                    <a:lnTo>
                      <a:pt x="2257" y="26"/>
                    </a:lnTo>
                    <a:cubicBezTo>
                      <a:pt x="2271" y="26"/>
                      <a:pt x="2283" y="38"/>
                      <a:pt x="2283" y="53"/>
                    </a:cubicBezTo>
                    <a:lnTo>
                      <a:pt x="2283" y="175"/>
                    </a:lnTo>
                    <a:lnTo>
                      <a:pt x="26" y="175"/>
                    </a:lnTo>
                    <a:lnTo>
                      <a:pt x="26" y="53"/>
                    </a:lnTo>
                    <a:cubicBezTo>
                      <a:pt x="26" y="38"/>
                      <a:pt x="38" y="26"/>
                      <a:pt x="53" y="26"/>
                    </a:cubicBezTo>
                    <a:close/>
                    <a:moveTo>
                      <a:pt x="2257" y="0"/>
                    </a:moveTo>
                    <a:lnTo>
                      <a:pt x="2257" y="0"/>
                    </a:lnTo>
                    <a:lnTo>
                      <a:pt x="53" y="0"/>
                    </a:lnTo>
                    <a:cubicBezTo>
                      <a:pt x="24" y="0"/>
                      <a:pt x="0" y="24"/>
                      <a:pt x="0" y="53"/>
                    </a:cubicBezTo>
                    <a:lnTo>
                      <a:pt x="0" y="1765"/>
                    </a:lnTo>
                    <a:cubicBezTo>
                      <a:pt x="0" y="1795"/>
                      <a:pt x="24" y="1819"/>
                      <a:pt x="53" y="1819"/>
                    </a:cubicBezTo>
                    <a:lnTo>
                      <a:pt x="2257" y="1819"/>
                    </a:lnTo>
                    <a:cubicBezTo>
                      <a:pt x="2286" y="1819"/>
                      <a:pt x="2310" y="1795"/>
                      <a:pt x="2310" y="1765"/>
                    </a:cubicBezTo>
                    <a:lnTo>
                      <a:pt x="2310" y="53"/>
                    </a:lnTo>
                    <a:cubicBezTo>
                      <a:pt x="2310" y="24"/>
                      <a:pt x="2286" y="0"/>
                      <a:pt x="2257" y="0"/>
                    </a:cubicBez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1" name="Freeform 189"/>
              <p:cNvSpPr>
                <a:spLocks noEditPoints="1"/>
              </p:cNvSpPr>
              <p:nvPr/>
            </p:nvSpPr>
            <p:spPr bwMode="auto">
              <a:xfrm>
                <a:off x="10253661" y="1087438"/>
                <a:ext cx="23812" cy="23813"/>
              </a:xfrm>
              <a:custGeom>
                <a:avLst/>
                <a:gdLst>
                  <a:gd name="T0" fmla="*/ 43 w 85"/>
                  <a:gd name="T1" fmla="*/ 27 h 85"/>
                  <a:gd name="T2" fmla="*/ 43 w 85"/>
                  <a:gd name="T3" fmla="*/ 27 h 85"/>
                  <a:gd name="T4" fmla="*/ 59 w 85"/>
                  <a:gd name="T5" fmla="*/ 43 h 85"/>
                  <a:gd name="T6" fmla="*/ 43 w 85"/>
                  <a:gd name="T7" fmla="*/ 59 h 85"/>
                  <a:gd name="T8" fmla="*/ 27 w 85"/>
                  <a:gd name="T9" fmla="*/ 43 h 85"/>
                  <a:gd name="T10" fmla="*/ 43 w 85"/>
                  <a:gd name="T11" fmla="*/ 27 h 85"/>
                  <a:gd name="T12" fmla="*/ 43 w 85"/>
                  <a:gd name="T13" fmla="*/ 85 h 85"/>
                  <a:gd name="T14" fmla="*/ 43 w 85"/>
                  <a:gd name="T15" fmla="*/ 85 h 85"/>
                  <a:gd name="T16" fmla="*/ 85 w 85"/>
                  <a:gd name="T17" fmla="*/ 43 h 85"/>
                  <a:gd name="T18" fmla="*/ 43 w 85"/>
                  <a:gd name="T19" fmla="*/ 0 h 85"/>
                  <a:gd name="T20" fmla="*/ 0 w 85"/>
                  <a:gd name="T21" fmla="*/ 43 h 85"/>
                  <a:gd name="T22" fmla="*/ 43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3" y="27"/>
                    </a:moveTo>
                    <a:lnTo>
                      <a:pt x="43" y="27"/>
                    </a:lnTo>
                    <a:cubicBezTo>
                      <a:pt x="52" y="27"/>
                      <a:pt x="59" y="34"/>
                      <a:pt x="59" y="43"/>
                    </a:cubicBezTo>
                    <a:cubicBezTo>
                      <a:pt x="59" y="52"/>
                      <a:pt x="52" y="59"/>
                      <a:pt x="43" y="59"/>
                    </a:cubicBezTo>
                    <a:cubicBezTo>
                      <a:pt x="34" y="59"/>
                      <a:pt x="27" y="52"/>
                      <a:pt x="27" y="43"/>
                    </a:cubicBezTo>
                    <a:cubicBezTo>
                      <a:pt x="27" y="34"/>
                      <a:pt x="34" y="27"/>
                      <a:pt x="43" y="27"/>
                    </a:cubicBezTo>
                    <a:close/>
                    <a:moveTo>
                      <a:pt x="43" y="85"/>
                    </a:moveTo>
                    <a:lnTo>
                      <a:pt x="43" y="85"/>
                    </a:lnTo>
                    <a:cubicBezTo>
                      <a:pt x="66" y="85"/>
                      <a:pt x="85" y="66"/>
                      <a:pt x="85" y="43"/>
                    </a:cubicBezTo>
                    <a:cubicBezTo>
                      <a:pt x="85" y="20"/>
                      <a:pt x="66" y="0"/>
                      <a:pt x="43" y="0"/>
                    </a:cubicBezTo>
                    <a:cubicBezTo>
                      <a:pt x="19" y="0"/>
                      <a:pt x="0" y="20"/>
                      <a:pt x="0" y="43"/>
                    </a:cubicBezTo>
                    <a:cubicBezTo>
                      <a:pt x="0" y="66"/>
                      <a:pt x="19" y="85"/>
                      <a:pt x="43"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2" name="Freeform 190"/>
              <p:cNvSpPr>
                <a:spLocks noEditPoints="1"/>
              </p:cNvSpPr>
              <p:nvPr/>
            </p:nvSpPr>
            <p:spPr bwMode="auto">
              <a:xfrm>
                <a:off x="10280649" y="1087438"/>
                <a:ext cx="23812" cy="23813"/>
              </a:xfrm>
              <a:custGeom>
                <a:avLst/>
                <a:gdLst>
                  <a:gd name="T0" fmla="*/ 42 w 84"/>
                  <a:gd name="T1" fmla="*/ 27 h 85"/>
                  <a:gd name="T2" fmla="*/ 42 w 84"/>
                  <a:gd name="T3" fmla="*/ 27 h 85"/>
                  <a:gd name="T4" fmla="*/ 58 w 84"/>
                  <a:gd name="T5" fmla="*/ 43 h 85"/>
                  <a:gd name="T6" fmla="*/ 42 w 84"/>
                  <a:gd name="T7" fmla="*/ 59 h 85"/>
                  <a:gd name="T8" fmla="*/ 26 w 84"/>
                  <a:gd name="T9" fmla="*/ 43 h 85"/>
                  <a:gd name="T10" fmla="*/ 42 w 84"/>
                  <a:gd name="T11" fmla="*/ 27 h 85"/>
                  <a:gd name="T12" fmla="*/ 42 w 84"/>
                  <a:gd name="T13" fmla="*/ 85 h 85"/>
                  <a:gd name="T14" fmla="*/ 42 w 84"/>
                  <a:gd name="T15" fmla="*/ 85 h 85"/>
                  <a:gd name="T16" fmla="*/ 84 w 84"/>
                  <a:gd name="T17" fmla="*/ 43 h 85"/>
                  <a:gd name="T18" fmla="*/ 42 w 84"/>
                  <a:gd name="T19" fmla="*/ 0 h 85"/>
                  <a:gd name="T20" fmla="*/ 0 w 84"/>
                  <a:gd name="T21" fmla="*/ 43 h 85"/>
                  <a:gd name="T22" fmla="*/ 42 w 84"/>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4" y="66"/>
                      <a:pt x="84" y="43"/>
                    </a:cubicBezTo>
                    <a:cubicBezTo>
                      <a:pt x="84"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3" name="Freeform 191"/>
              <p:cNvSpPr>
                <a:spLocks noEditPoints="1"/>
              </p:cNvSpPr>
              <p:nvPr/>
            </p:nvSpPr>
            <p:spPr bwMode="auto">
              <a:xfrm>
                <a:off x="10309224" y="1087438"/>
                <a:ext cx="22225" cy="23813"/>
              </a:xfrm>
              <a:custGeom>
                <a:avLst/>
                <a:gdLst>
                  <a:gd name="T0" fmla="*/ 42 w 85"/>
                  <a:gd name="T1" fmla="*/ 27 h 85"/>
                  <a:gd name="T2" fmla="*/ 42 w 85"/>
                  <a:gd name="T3" fmla="*/ 27 h 85"/>
                  <a:gd name="T4" fmla="*/ 58 w 85"/>
                  <a:gd name="T5" fmla="*/ 43 h 85"/>
                  <a:gd name="T6" fmla="*/ 42 w 85"/>
                  <a:gd name="T7" fmla="*/ 59 h 85"/>
                  <a:gd name="T8" fmla="*/ 26 w 85"/>
                  <a:gd name="T9" fmla="*/ 43 h 85"/>
                  <a:gd name="T10" fmla="*/ 42 w 85"/>
                  <a:gd name="T11" fmla="*/ 27 h 85"/>
                  <a:gd name="T12" fmla="*/ 42 w 85"/>
                  <a:gd name="T13" fmla="*/ 85 h 85"/>
                  <a:gd name="T14" fmla="*/ 42 w 85"/>
                  <a:gd name="T15" fmla="*/ 85 h 85"/>
                  <a:gd name="T16" fmla="*/ 85 w 85"/>
                  <a:gd name="T17" fmla="*/ 43 h 85"/>
                  <a:gd name="T18" fmla="*/ 42 w 85"/>
                  <a:gd name="T19" fmla="*/ 0 h 85"/>
                  <a:gd name="T20" fmla="*/ 0 w 85"/>
                  <a:gd name="T21" fmla="*/ 43 h 85"/>
                  <a:gd name="T22" fmla="*/ 42 w 85"/>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5">
                    <a:moveTo>
                      <a:pt x="42" y="27"/>
                    </a:moveTo>
                    <a:lnTo>
                      <a:pt x="42" y="27"/>
                    </a:lnTo>
                    <a:cubicBezTo>
                      <a:pt x="51" y="27"/>
                      <a:pt x="58" y="34"/>
                      <a:pt x="58" y="43"/>
                    </a:cubicBezTo>
                    <a:cubicBezTo>
                      <a:pt x="58" y="52"/>
                      <a:pt x="51" y="59"/>
                      <a:pt x="42" y="59"/>
                    </a:cubicBezTo>
                    <a:cubicBezTo>
                      <a:pt x="33" y="59"/>
                      <a:pt x="26" y="52"/>
                      <a:pt x="26" y="43"/>
                    </a:cubicBezTo>
                    <a:cubicBezTo>
                      <a:pt x="26" y="34"/>
                      <a:pt x="33" y="27"/>
                      <a:pt x="42" y="27"/>
                    </a:cubicBezTo>
                    <a:close/>
                    <a:moveTo>
                      <a:pt x="42" y="85"/>
                    </a:moveTo>
                    <a:lnTo>
                      <a:pt x="42" y="85"/>
                    </a:lnTo>
                    <a:cubicBezTo>
                      <a:pt x="65" y="85"/>
                      <a:pt x="85" y="66"/>
                      <a:pt x="85" y="43"/>
                    </a:cubicBezTo>
                    <a:cubicBezTo>
                      <a:pt x="85" y="20"/>
                      <a:pt x="65" y="0"/>
                      <a:pt x="42" y="0"/>
                    </a:cubicBezTo>
                    <a:cubicBezTo>
                      <a:pt x="19" y="0"/>
                      <a:pt x="0" y="20"/>
                      <a:pt x="0" y="43"/>
                    </a:cubicBezTo>
                    <a:cubicBezTo>
                      <a:pt x="0" y="66"/>
                      <a:pt x="19" y="85"/>
                      <a:pt x="42" y="85"/>
                    </a:cubicBezTo>
                    <a:close/>
                  </a:path>
                </a:pathLst>
              </a:custGeom>
              <a:grpFill/>
              <a:ln w="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sp>
            <p:nvSpPr>
              <p:cNvPr id="74" name="Freeform 192"/>
              <p:cNvSpPr>
                <a:spLocks noEditPoints="1"/>
              </p:cNvSpPr>
              <p:nvPr/>
            </p:nvSpPr>
            <p:spPr bwMode="auto">
              <a:xfrm>
                <a:off x="10401299" y="1195388"/>
                <a:ext cx="292100" cy="254000"/>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grpFill/>
              <a:ln w="12700">
                <a:solidFill>
                  <a:srgbClr val="0078D7"/>
                </a:solidFill>
                <a:prstDash val="solid"/>
                <a:round/>
                <a:headEnd/>
                <a:tailEnd/>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grpSp>
        <p:nvGrpSpPr>
          <p:cNvPr id="56" name="Okay"/>
          <p:cNvGrpSpPr>
            <a:grpSpLocks noChangeAspect="1"/>
          </p:cNvGrpSpPr>
          <p:nvPr/>
        </p:nvGrpSpPr>
        <p:grpSpPr>
          <a:xfrm>
            <a:off x="559504" y="3725011"/>
            <a:ext cx="178323" cy="178323"/>
            <a:chOff x="5759509" y="-1425609"/>
            <a:chExt cx="274320" cy="274320"/>
          </a:xfrm>
        </p:grpSpPr>
        <p:sp>
          <p:nvSpPr>
            <p:cNvPr id="57" name="Oval 56"/>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59" name="Okay"/>
          <p:cNvGrpSpPr>
            <a:grpSpLocks noChangeAspect="1"/>
          </p:cNvGrpSpPr>
          <p:nvPr/>
        </p:nvGrpSpPr>
        <p:grpSpPr>
          <a:xfrm>
            <a:off x="559504" y="3929935"/>
            <a:ext cx="178323" cy="178323"/>
            <a:chOff x="5759509" y="-1425609"/>
            <a:chExt cx="274320" cy="274320"/>
          </a:xfrm>
        </p:grpSpPr>
        <p:sp>
          <p:nvSpPr>
            <p:cNvPr id="60" name="Oval 59"/>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62" name="Okay"/>
          <p:cNvGrpSpPr>
            <a:grpSpLocks noChangeAspect="1"/>
          </p:cNvGrpSpPr>
          <p:nvPr/>
        </p:nvGrpSpPr>
        <p:grpSpPr>
          <a:xfrm>
            <a:off x="559504" y="4134860"/>
            <a:ext cx="178323" cy="178323"/>
            <a:chOff x="5759509" y="-1425609"/>
            <a:chExt cx="274320" cy="274320"/>
          </a:xfrm>
        </p:grpSpPr>
        <p:sp>
          <p:nvSpPr>
            <p:cNvPr id="63" name="Oval 62"/>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76" name="Okay"/>
          <p:cNvGrpSpPr>
            <a:grpSpLocks noChangeAspect="1"/>
          </p:cNvGrpSpPr>
          <p:nvPr/>
        </p:nvGrpSpPr>
        <p:grpSpPr>
          <a:xfrm>
            <a:off x="559504" y="4339784"/>
            <a:ext cx="178323" cy="178323"/>
            <a:chOff x="5759509" y="-1425609"/>
            <a:chExt cx="274320" cy="274320"/>
          </a:xfrm>
        </p:grpSpPr>
        <p:sp>
          <p:nvSpPr>
            <p:cNvPr id="77" name="Oval 76"/>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82" name="Okay"/>
          <p:cNvGrpSpPr>
            <a:grpSpLocks noChangeAspect="1"/>
          </p:cNvGrpSpPr>
          <p:nvPr/>
        </p:nvGrpSpPr>
        <p:grpSpPr>
          <a:xfrm>
            <a:off x="559504" y="4544709"/>
            <a:ext cx="178323" cy="178323"/>
            <a:chOff x="5759509" y="-1425609"/>
            <a:chExt cx="274320" cy="274320"/>
          </a:xfrm>
        </p:grpSpPr>
        <p:sp>
          <p:nvSpPr>
            <p:cNvPr id="83" name="Oval 82"/>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86" name="Okay"/>
          <p:cNvGrpSpPr>
            <a:grpSpLocks noChangeAspect="1"/>
          </p:cNvGrpSpPr>
          <p:nvPr/>
        </p:nvGrpSpPr>
        <p:grpSpPr>
          <a:xfrm>
            <a:off x="559504" y="4749633"/>
            <a:ext cx="178323" cy="178323"/>
            <a:chOff x="5759509" y="-1425609"/>
            <a:chExt cx="274320" cy="274320"/>
          </a:xfrm>
        </p:grpSpPr>
        <p:sp>
          <p:nvSpPr>
            <p:cNvPr id="87" name="Oval 86"/>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pic>
        <p:nvPicPr>
          <p:cNvPr id="89" name="Dynamics CRM" descr="https://az495088.vo.msecnd.net/app-logo/crm_215.png"/>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91451" y="2662006"/>
            <a:ext cx="914141" cy="914141"/>
          </a:xfrm>
          <a:prstGeom prst="ellipse">
            <a:avLst/>
          </a:prstGeom>
          <a:noFill/>
          <a:extLst>
            <a:ext uri="{909E8E84-426E-40DD-AFC4-6F175D3DCCD1}">
              <a14:hiddenFill xmlns:a14="http://schemas.microsoft.com/office/drawing/2010/main">
                <a:solidFill>
                  <a:srgbClr val="FFFFFF"/>
                </a:solidFill>
              </a14:hiddenFill>
            </a:ext>
          </a:extLst>
        </p:spPr>
      </p:pic>
      <p:grpSp>
        <p:nvGrpSpPr>
          <p:cNvPr id="94" name="Okay"/>
          <p:cNvGrpSpPr>
            <a:grpSpLocks noChangeAspect="1"/>
          </p:cNvGrpSpPr>
          <p:nvPr/>
        </p:nvGrpSpPr>
        <p:grpSpPr>
          <a:xfrm>
            <a:off x="3539307" y="3932234"/>
            <a:ext cx="178323" cy="178323"/>
            <a:chOff x="5759509" y="-1425609"/>
            <a:chExt cx="274320" cy="274320"/>
          </a:xfrm>
        </p:grpSpPr>
        <p:sp>
          <p:nvSpPr>
            <p:cNvPr id="95" name="Oval 94"/>
            <p:cNvSpPr/>
            <p:nvPr/>
          </p:nvSpPr>
          <p:spPr bwMode="auto">
            <a:xfrm>
              <a:off x="5759509" y="-1425609"/>
              <a:ext cx="274320" cy="27432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23"/>
            <p:cNvSpPr>
              <a:spLocks/>
            </p:cNvSpPr>
            <p:nvPr/>
          </p:nvSpPr>
          <p:spPr bwMode="auto">
            <a:xfrm>
              <a:off x="5807745" y="-1355141"/>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a:solidFill>
                  <a:srgbClr val="505050"/>
                </a:solidFill>
                <a:latin typeface="Segoe UI"/>
              </a:endParaRPr>
            </a:p>
          </p:txBody>
        </p:sp>
      </p:grpSp>
      <p:grpSp>
        <p:nvGrpSpPr>
          <p:cNvPr id="5" name="Group 4">
            <a:extLst>
              <a:ext uri="{FF2B5EF4-FFF2-40B4-BE49-F238E27FC236}">
                <a16:creationId xmlns:a16="http://schemas.microsoft.com/office/drawing/2014/main" id="{76AA8335-B64D-44F0-B5F8-49B145718A3C}"/>
              </a:ext>
            </a:extLst>
          </p:cNvPr>
          <p:cNvGrpSpPr/>
          <p:nvPr/>
        </p:nvGrpSpPr>
        <p:grpSpPr>
          <a:xfrm>
            <a:off x="3509629" y="4124233"/>
            <a:ext cx="237676" cy="196761"/>
            <a:chOff x="3918375" y="3491454"/>
            <a:chExt cx="237744" cy="196816"/>
          </a:xfrm>
        </p:grpSpPr>
        <p:sp>
          <p:nvSpPr>
            <p:cNvPr id="7" name="Isosceles Triangle 6"/>
            <p:cNvSpPr/>
            <p:nvPr/>
          </p:nvSpPr>
          <p:spPr bwMode="auto">
            <a:xfrm>
              <a:off x="3942350" y="3508055"/>
              <a:ext cx="189794" cy="1636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40" name="Caution 1"/>
            <p:cNvSpPr>
              <a:spLocks noChangeAspect="1" noEditPoints="1"/>
            </p:cNvSpPr>
            <p:nvPr/>
          </p:nvSpPr>
          <p:spPr bwMode="black">
            <a:xfrm>
              <a:off x="3918375" y="3491454"/>
              <a:ext cx="237744" cy="196816"/>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4" name="Group 3">
            <a:extLst>
              <a:ext uri="{FF2B5EF4-FFF2-40B4-BE49-F238E27FC236}">
                <a16:creationId xmlns:a16="http://schemas.microsoft.com/office/drawing/2014/main" id="{F5969C9A-6586-42E0-9207-2C09ADCDE931}"/>
              </a:ext>
            </a:extLst>
          </p:cNvPr>
          <p:cNvGrpSpPr/>
          <p:nvPr/>
        </p:nvGrpSpPr>
        <p:grpSpPr>
          <a:xfrm>
            <a:off x="3509629" y="4334672"/>
            <a:ext cx="237676" cy="196761"/>
            <a:chOff x="3918375" y="3701953"/>
            <a:chExt cx="237744" cy="196816"/>
          </a:xfrm>
        </p:grpSpPr>
        <p:sp>
          <p:nvSpPr>
            <p:cNvPr id="90" name="Isosceles Triangle 89">
              <a:extLst>
                <a:ext uri="{FF2B5EF4-FFF2-40B4-BE49-F238E27FC236}">
                  <a16:creationId xmlns:a16="http://schemas.microsoft.com/office/drawing/2014/main" id="{BC54659E-1CB0-4873-8A1E-1DB6A6E50F70}"/>
                </a:ext>
              </a:extLst>
            </p:cNvPr>
            <p:cNvSpPr/>
            <p:nvPr/>
          </p:nvSpPr>
          <p:spPr bwMode="auto">
            <a:xfrm>
              <a:off x="3942350" y="3723161"/>
              <a:ext cx="189794" cy="163614"/>
            </a:xfrm>
            <a:prstGeom prst="triangl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solidFill>
                  <a:srgbClr val="FFFFFF"/>
                </a:solidFill>
                <a:latin typeface="Segoe UI"/>
              </a:endParaRPr>
            </a:p>
          </p:txBody>
        </p:sp>
        <p:sp>
          <p:nvSpPr>
            <p:cNvPr id="246" name="Caution 3"/>
            <p:cNvSpPr>
              <a:spLocks noChangeAspect="1" noEditPoints="1"/>
            </p:cNvSpPr>
            <p:nvPr/>
          </p:nvSpPr>
          <p:spPr bwMode="black">
            <a:xfrm>
              <a:off x="3918375" y="3701953"/>
              <a:ext cx="237744" cy="196816"/>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33" tIns="46616" rIns="93233" bIns="46616" numCol="1" anchor="t" anchorCtr="0" compatLnSpc="1">
              <a:prstTxWarp prst="textNoShape">
                <a:avLst/>
              </a:prstTxWarp>
            </a:bodyPr>
            <a:lstStyle/>
            <a:p>
              <a:pPr defTabSz="914049">
                <a:defRPr/>
              </a:pPr>
              <a:endParaRPr lang="en-US" sz="1836">
                <a:solidFill>
                  <a:srgbClr val="505050"/>
                </a:solidFill>
                <a:latin typeface="Segoe UI"/>
              </a:endParaRPr>
            </a:p>
          </p:txBody>
        </p:sp>
      </p:grpSp>
      <p:grpSp>
        <p:nvGrpSpPr>
          <p:cNvPr id="10" name="Group 9">
            <a:extLst>
              <a:ext uri="{FF2B5EF4-FFF2-40B4-BE49-F238E27FC236}">
                <a16:creationId xmlns:a16="http://schemas.microsoft.com/office/drawing/2014/main" id="{2D541D7C-3A78-4B11-B9AC-AB57EE58279A}"/>
              </a:ext>
            </a:extLst>
          </p:cNvPr>
          <p:cNvGrpSpPr/>
          <p:nvPr/>
        </p:nvGrpSpPr>
        <p:grpSpPr>
          <a:xfrm>
            <a:off x="3532095" y="3739118"/>
            <a:ext cx="178323" cy="178323"/>
            <a:chOff x="8712312" y="3265468"/>
            <a:chExt cx="639989" cy="639989"/>
          </a:xfrm>
        </p:grpSpPr>
        <p:grpSp>
          <p:nvGrpSpPr>
            <p:cNvPr id="97" name="Group 96">
              <a:extLst>
                <a:ext uri="{FF2B5EF4-FFF2-40B4-BE49-F238E27FC236}">
                  <a16:creationId xmlns:a16="http://schemas.microsoft.com/office/drawing/2014/main" id="{D234F29F-48AD-4603-91AD-2DE0409943CE}"/>
                </a:ext>
              </a:extLst>
            </p:cNvPr>
            <p:cNvGrpSpPr/>
            <p:nvPr/>
          </p:nvGrpSpPr>
          <p:grpSpPr>
            <a:xfrm>
              <a:off x="8712312" y="3265468"/>
              <a:ext cx="639989" cy="639989"/>
              <a:chOff x="8603515" y="2504434"/>
              <a:chExt cx="1600200" cy="1600200"/>
            </a:xfrm>
          </p:grpSpPr>
          <p:sp>
            <p:nvSpPr>
              <p:cNvPr id="98" name="Oval 97">
                <a:extLst>
                  <a:ext uri="{FF2B5EF4-FFF2-40B4-BE49-F238E27FC236}">
                    <a16:creationId xmlns:a16="http://schemas.microsoft.com/office/drawing/2014/main" id="{CD076F6B-2B84-41D3-9740-E35656FBA1A8}"/>
                  </a:ext>
                </a:extLst>
              </p:cNvPr>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Circle: Hollow 98">
                <a:extLst>
                  <a:ext uri="{FF2B5EF4-FFF2-40B4-BE49-F238E27FC236}">
                    <a16:creationId xmlns:a16="http://schemas.microsoft.com/office/drawing/2014/main" id="{A45C82EF-A7BB-4F53-8AFA-CA1C1737EA02}"/>
                  </a:ext>
                </a:extLst>
              </p:cNvPr>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0" name="Multiplication Sign 99">
              <a:extLst>
                <a:ext uri="{FF2B5EF4-FFF2-40B4-BE49-F238E27FC236}">
                  <a16:creationId xmlns:a16="http://schemas.microsoft.com/office/drawing/2014/main" id="{3F9BB0FC-D0C3-4BC6-8603-5B4E83DD55D0}"/>
                </a:ext>
              </a:extLst>
            </p:cNvPr>
            <p:cNvSpPr/>
            <p:nvPr/>
          </p:nvSpPr>
          <p:spPr bwMode="auto">
            <a:xfrm>
              <a:off x="8777535" y="3330690"/>
              <a:ext cx="509546" cy="509546"/>
            </a:xfrm>
            <a:prstGeom prst="mathMultiply">
              <a:avLst>
                <a:gd name="adj1" fmla="val 1370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grpSp>
        <p:nvGrpSpPr>
          <p:cNvPr id="108" name="Group 107">
            <a:extLst>
              <a:ext uri="{FF2B5EF4-FFF2-40B4-BE49-F238E27FC236}">
                <a16:creationId xmlns:a16="http://schemas.microsoft.com/office/drawing/2014/main" id="{CF9D1834-F324-4ACC-860C-2EE1AAB0EC7F}"/>
              </a:ext>
            </a:extLst>
          </p:cNvPr>
          <p:cNvGrpSpPr/>
          <p:nvPr/>
        </p:nvGrpSpPr>
        <p:grpSpPr>
          <a:xfrm>
            <a:off x="4593859" y="5414932"/>
            <a:ext cx="324597" cy="324597"/>
            <a:chOff x="8712312" y="3265468"/>
            <a:chExt cx="639989" cy="639989"/>
          </a:xfrm>
        </p:grpSpPr>
        <p:grpSp>
          <p:nvGrpSpPr>
            <p:cNvPr id="109" name="Group 108">
              <a:extLst>
                <a:ext uri="{FF2B5EF4-FFF2-40B4-BE49-F238E27FC236}">
                  <a16:creationId xmlns:a16="http://schemas.microsoft.com/office/drawing/2014/main" id="{6FEF3FCD-EC2E-4DF4-B60F-6DEFD2FE3890}"/>
                </a:ext>
              </a:extLst>
            </p:cNvPr>
            <p:cNvGrpSpPr/>
            <p:nvPr/>
          </p:nvGrpSpPr>
          <p:grpSpPr>
            <a:xfrm>
              <a:off x="8712312" y="3265468"/>
              <a:ext cx="639989" cy="639989"/>
              <a:chOff x="8603515" y="2504434"/>
              <a:chExt cx="1600200" cy="1600200"/>
            </a:xfrm>
          </p:grpSpPr>
          <p:sp>
            <p:nvSpPr>
              <p:cNvPr id="111" name="Oval 110">
                <a:extLst>
                  <a:ext uri="{FF2B5EF4-FFF2-40B4-BE49-F238E27FC236}">
                    <a16:creationId xmlns:a16="http://schemas.microsoft.com/office/drawing/2014/main" id="{AC774DA3-EAB7-4662-A799-C437039C2561}"/>
                  </a:ext>
                </a:extLst>
              </p:cNvPr>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Circle: Hollow 111">
                <a:extLst>
                  <a:ext uri="{FF2B5EF4-FFF2-40B4-BE49-F238E27FC236}">
                    <a16:creationId xmlns:a16="http://schemas.microsoft.com/office/drawing/2014/main" id="{3E1E4735-A8E9-42E5-ACC1-6D6DEF226DF9}"/>
                  </a:ext>
                </a:extLst>
              </p:cNvPr>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0" name="Multiplication Sign 109">
              <a:extLst>
                <a:ext uri="{FF2B5EF4-FFF2-40B4-BE49-F238E27FC236}">
                  <a16:creationId xmlns:a16="http://schemas.microsoft.com/office/drawing/2014/main" id="{B386DCF7-3EA1-4B99-B958-E1F557E7385E}"/>
                </a:ext>
              </a:extLst>
            </p:cNvPr>
            <p:cNvSpPr/>
            <p:nvPr/>
          </p:nvSpPr>
          <p:spPr bwMode="auto">
            <a:xfrm>
              <a:off x="8777535" y="3330690"/>
              <a:ext cx="509546" cy="509546"/>
            </a:xfrm>
            <a:prstGeom prst="mathMultiply">
              <a:avLst>
                <a:gd name="adj1" fmla="val 1370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sp>
        <p:nvSpPr>
          <p:cNvPr id="115" name="User is a member of a sensitive group">
            <a:extLst>
              <a:ext uri="{FF2B5EF4-FFF2-40B4-BE49-F238E27FC236}">
                <a16:creationId xmlns:a16="http://schemas.microsoft.com/office/drawing/2014/main" id="{56E46445-CD6C-4F11-B8B7-2FD303E7FA0F}"/>
              </a:ext>
            </a:extLst>
          </p:cNvPr>
          <p:cNvSpPr/>
          <p:nvPr/>
        </p:nvSpPr>
        <p:spPr>
          <a:xfrm>
            <a:off x="4929729" y="5427545"/>
            <a:ext cx="3315583" cy="312029"/>
          </a:xfrm>
          <a:prstGeom prst="rect">
            <a:avLst/>
          </a:prstGeom>
        </p:spPr>
        <p:txBody>
          <a:bodyPr wrap="square">
            <a:spAutoFit/>
          </a:bodyPr>
          <a:lstStyle/>
          <a:p>
            <a:pPr defTabSz="914049">
              <a:defRPr/>
            </a:pPr>
            <a:r>
              <a:rPr lang="en-US" sz="1400" kern="0">
                <a:solidFill>
                  <a:srgbClr val="505050"/>
                </a:solidFill>
                <a:latin typeface="Segoe UI"/>
                <a:cs typeface="Segoe UI" charset="0"/>
              </a:rPr>
              <a:t>Malicious activity detected on device</a:t>
            </a:r>
            <a:endParaRPr lang="en-US" sz="2000">
              <a:solidFill>
                <a:srgbClr val="505050"/>
              </a:solidFill>
              <a:latin typeface="Segoe UI"/>
            </a:endParaRPr>
          </a:p>
        </p:txBody>
      </p:sp>
      <p:sp>
        <p:nvSpPr>
          <p:cNvPr id="91" name="TextBox 90">
            <a:extLst>
              <a:ext uri="{FF2B5EF4-FFF2-40B4-BE49-F238E27FC236}">
                <a16:creationId xmlns:a16="http://schemas.microsoft.com/office/drawing/2014/main" id="{6903B546-1689-4E30-909D-8648D6899538}"/>
              </a:ext>
            </a:extLst>
          </p:cNvPr>
          <p:cNvSpPr txBox="1"/>
          <p:nvPr/>
        </p:nvSpPr>
        <p:spPr>
          <a:xfrm>
            <a:off x="3549731" y="2293797"/>
            <a:ext cx="918315" cy="343394"/>
          </a:xfrm>
          <a:prstGeom prst="rect">
            <a:avLst/>
          </a:prstGeom>
          <a:noFill/>
        </p:spPr>
        <p:txBody>
          <a:bodyPr wrap="square" rtlCol="0" anchor="ctr">
            <a:spAutoFit/>
          </a:bodyPr>
          <a:lstStyle/>
          <a:p>
            <a:pPr algn="ctr" defTabSz="931757" fontAlgn="base">
              <a:spcBef>
                <a:spcPct val="0"/>
              </a:spcBef>
              <a:spcAft>
                <a:spcPct val="0"/>
              </a:spcAft>
              <a:defRPr/>
            </a:pPr>
            <a:r>
              <a:rPr lang="en-US" sz="1600" kern="0">
                <a:solidFill>
                  <a:srgbClr val="505050"/>
                </a:solidFill>
                <a:latin typeface="Segoe UI Semibold" panose="020B0702040204020203" pitchFamily="34" charset="0"/>
                <a:ea typeface="Segoe UI" charset="0"/>
                <a:cs typeface="Segoe UI Semibold" panose="020B0702040204020203" pitchFamily="34" charset="0"/>
              </a:rPr>
              <a:t>Device</a:t>
            </a:r>
          </a:p>
        </p:txBody>
      </p:sp>
      <p:sp>
        <p:nvSpPr>
          <p:cNvPr id="92" name="Rectangle 91">
            <a:extLst>
              <a:ext uri="{FF2B5EF4-FFF2-40B4-BE49-F238E27FC236}">
                <a16:creationId xmlns:a16="http://schemas.microsoft.com/office/drawing/2014/main" id="{013CF907-A9AE-40AC-9432-21623DE9103D}"/>
              </a:ext>
            </a:extLst>
          </p:cNvPr>
          <p:cNvSpPr/>
          <p:nvPr/>
        </p:nvSpPr>
        <p:spPr bwMode="auto">
          <a:xfrm>
            <a:off x="10120411" y="3636819"/>
            <a:ext cx="2241800" cy="747377"/>
          </a:xfrm>
          <a:prstGeom prst="rect">
            <a:avLst/>
          </a:prstGeom>
          <a:noFill/>
          <a:ln>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t" anchorCtr="0" compatLnSpc="1">
            <a:prstTxWarp prst="textNoShape">
              <a:avLst/>
            </a:prstTxWarp>
          </a:bodyPr>
          <a:lstStyle/>
          <a:p>
            <a:pPr defTabSz="931757" fontAlgn="base">
              <a:lnSpc>
                <a:spcPct val="110000"/>
              </a:lnSpc>
              <a:spcBef>
                <a:spcPct val="0"/>
              </a:spcBef>
              <a:spcAft>
                <a:spcPct val="0"/>
              </a:spcAft>
              <a:tabLst>
                <a:tab pos="571281" algn="l"/>
              </a:tabLst>
              <a:defRPr/>
            </a:pPr>
            <a:r>
              <a:rPr lang="en-US" sz="1222" kern="0">
                <a:solidFill>
                  <a:srgbClr val="505050"/>
                </a:solidFill>
                <a:latin typeface="Segoe UI Semibold" panose="020B0702040204020203" pitchFamily="34" charset="0"/>
                <a:ea typeface="Segoe UI" charset="0"/>
                <a:cs typeface="Segoe UI Semibold" panose="020B0702040204020203" pitchFamily="34" charset="0"/>
              </a:rPr>
              <a:t>Sensitivity</a:t>
            </a:r>
            <a:r>
              <a:rPr lang="en-US" sz="1222" kern="0">
                <a:solidFill>
                  <a:srgbClr val="505050"/>
                </a:solidFill>
                <a:latin typeface="Segoe UI"/>
                <a:ea typeface="Segoe UI" charset="0"/>
                <a:cs typeface="Segoe UI" charset="0"/>
              </a:rPr>
              <a:t>: Medium</a:t>
            </a:r>
          </a:p>
        </p:txBody>
      </p:sp>
      <p:cxnSp>
        <p:nvCxnSpPr>
          <p:cNvPr id="93" name="Straight Arrow Connector 92">
            <a:extLst>
              <a:ext uri="{FF2B5EF4-FFF2-40B4-BE49-F238E27FC236}">
                <a16:creationId xmlns:a16="http://schemas.microsoft.com/office/drawing/2014/main" id="{7BFDE588-B676-497F-9DBF-33AEDCD2F089}"/>
              </a:ext>
            </a:extLst>
          </p:cNvPr>
          <p:cNvCxnSpPr>
            <a:cxnSpLocks/>
          </p:cNvCxnSpPr>
          <p:nvPr/>
        </p:nvCxnSpPr>
        <p:spPr>
          <a:xfrm>
            <a:off x="1604433" y="3120694"/>
            <a:ext cx="1659467" cy="0"/>
          </a:xfrm>
          <a:prstGeom prst="straightConnector1">
            <a:avLst/>
          </a:prstGeom>
          <a:noFill/>
          <a:ln w="19050" cap="flat" cmpd="sng" algn="ctr">
            <a:solidFill>
              <a:srgbClr val="0078D7"/>
            </a:solidFill>
            <a:prstDash val="solid"/>
            <a:miter lim="800000"/>
            <a:tailEnd type="stealth"/>
          </a:ln>
          <a:effectLst/>
        </p:spPr>
      </p:cxnSp>
      <p:sp>
        <p:nvSpPr>
          <p:cNvPr id="101" name="Rounded Rectangle 2">
            <a:extLst>
              <a:ext uri="{FF2B5EF4-FFF2-40B4-BE49-F238E27FC236}">
                <a16:creationId xmlns:a16="http://schemas.microsoft.com/office/drawing/2014/main" id="{81FD0F62-22D9-4362-9248-1EAAC20C3086}"/>
              </a:ext>
            </a:extLst>
          </p:cNvPr>
          <p:cNvSpPr/>
          <p:nvPr/>
        </p:nvSpPr>
        <p:spPr bwMode="auto">
          <a:xfrm rot="5400000">
            <a:off x="10285456" y="-4391519"/>
            <a:ext cx="10466625" cy="13281661"/>
          </a:xfrm>
          <a:custGeom>
            <a:avLst/>
            <a:gdLst>
              <a:gd name="connsiteX0" fmla="*/ 0 w 4732018"/>
              <a:gd name="connsiteY0" fmla="*/ 0 h 7156715"/>
              <a:gd name="connsiteX1" fmla="*/ 4732018 w 4732018"/>
              <a:gd name="connsiteY1" fmla="*/ 0 h 7156715"/>
              <a:gd name="connsiteX2" fmla="*/ 4732018 w 4732018"/>
              <a:gd name="connsiteY2" fmla="*/ 7156715 h 7156715"/>
              <a:gd name="connsiteX3" fmla="*/ 0 w 4732018"/>
              <a:gd name="connsiteY3" fmla="*/ 7156715 h 7156715"/>
              <a:gd name="connsiteX4" fmla="*/ 0 w 4732018"/>
              <a:gd name="connsiteY4" fmla="*/ 0 h 7156715"/>
              <a:gd name="connsiteX0" fmla="*/ 3 w 4732021"/>
              <a:gd name="connsiteY0" fmla="*/ 0 h 7156715"/>
              <a:gd name="connsiteX1" fmla="*/ 4732021 w 4732021"/>
              <a:gd name="connsiteY1" fmla="*/ 0 h 7156715"/>
              <a:gd name="connsiteX2" fmla="*/ 4732021 w 4732021"/>
              <a:gd name="connsiteY2" fmla="*/ 7156715 h 7156715"/>
              <a:gd name="connsiteX3" fmla="*/ 3 w 4732021"/>
              <a:gd name="connsiteY3" fmla="*/ 7156715 h 7156715"/>
              <a:gd name="connsiteX4" fmla="*/ 0 w 4732021"/>
              <a:gd name="connsiteY4" fmla="*/ 3497582 h 7156715"/>
              <a:gd name="connsiteX5" fmla="*/ 3 w 4732021"/>
              <a:gd name="connsiteY5" fmla="*/ 0 h 7156715"/>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3 w 4732021"/>
              <a:gd name="connsiteY4" fmla="*/ 7156715 h 7162801"/>
              <a:gd name="connsiteX5" fmla="*/ 0 w 4732021"/>
              <a:gd name="connsiteY5" fmla="*/ 3497582 h 7162801"/>
              <a:gd name="connsiteX6" fmla="*/ 3 w 4732021"/>
              <a:gd name="connsiteY6" fmla="*/ 0 h 7162801"/>
              <a:gd name="connsiteX0" fmla="*/ 3 w 4732021"/>
              <a:gd name="connsiteY0" fmla="*/ 0 h 7162801"/>
              <a:gd name="connsiteX1" fmla="*/ 4732021 w 4732021"/>
              <a:gd name="connsiteY1" fmla="*/ 0 h 7162801"/>
              <a:gd name="connsiteX2" fmla="*/ 4732021 w 4732021"/>
              <a:gd name="connsiteY2" fmla="*/ 7156715 h 7162801"/>
              <a:gd name="connsiteX3" fmla="*/ 1272541 w 4732021"/>
              <a:gd name="connsiteY3" fmla="*/ 7162801 h 7162801"/>
              <a:gd name="connsiteX4" fmla="*/ 1257303 w 4732021"/>
              <a:gd name="connsiteY4" fmla="*/ 3491495 h 7162801"/>
              <a:gd name="connsiteX5" fmla="*/ 0 w 4732021"/>
              <a:gd name="connsiteY5" fmla="*/ 3497582 h 7162801"/>
              <a:gd name="connsiteX6" fmla="*/ 3 w 4732021"/>
              <a:gd name="connsiteY6"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2021"/>
              <a:gd name="connsiteY0" fmla="*/ 0 h 7162801"/>
              <a:gd name="connsiteX1" fmla="*/ 1725931 w 4732021"/>
              <a:gd name="connsiteY1" fmla="*/ 5716 h 7162801"/>
              <a:gd name="connsiteX2" fmla="*/ 4732021 w 4732021"/>
              <a:gd name="connsiteY2" fmla="*/ 0 h 7162801"/>
              <a:gd name="connsiteX3" fmla="*/ 4732021 w 4732021"/>
              <a:gd name="connsiteY3" fmla="*/ 7156715 h 7162801"/>
              <a:gd name="connsiteX4" fmla="*/ 1272541 w 4732021"/>
              <a:gd name="connsiteY4" fmla="*/ 7162801 h 7162801"/>
              <a:gd name="connsiteX5" fmla="*/ 1257303 w 4732021"/>
              <a:gd name="connsiteY5" fmla="*/ 3491495 h 7162801"/>
              <a:gd name="connsiteX6" fmla="*/ 0 w 4732021"/>
              <a:gd name="connsiteY6" fmla="*/ 3497582 h 7162801"/>
              <a:gd name="connsiteX7" fmla="*/ 3 w 4732021"/>
              <a:gd name="connsiteY7" fmla="*/ 0 h 7162801"/>
              <a:gd name="connsiteX0" fmla="*/ 3 w 4735831"/>
              <a:gd name="connsiteY0" fmla="*/ 0 h 7162801"/>
              <a:gd name="connsiteX1" fmla="*/ 1725931 w 4735831"/>
              <a:gd name="connsiteY1" fmla="*/ 5716 h 7162801"/>
              <a:gd name="connsiteX2" fmla="*/ 4732021 w 4735831"/>
              <a:gd name="connsiteY2" fmla="*/ 0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 name="connsiteX0" fmla="*/ 3 w 4735831"/>
              <a:gd name="connsiteY0" fmla="*/ 0 h 7162801"/>
              <a:gd name="connsiteX1" fmla="*/ 1725931 w 4735831"/>
              <a:gd name="connsiteY1" fmla="*/ 5716 h 7162801"/>
              <a:gd name="connsiteX2" fmla="*/ 1722121 w 4735831"/>
              <a:gd name="connsiteY2" fmla="*/ 962025 h 7162801"/>
              <a:gd name="connsiteX3" fmla="*/ 4735831 w 4735831"/>
              <a:gd name="connsiteY3" fmla="*/ 939166 h 7162801"/>
              <a:gd name="connsiteX4" fmla="*/ 4732021 w 4735831"/>
              <a:gd name="connsiteY4" fmla="*/ 7156715 h 7162801"/>
              <a:gd name="connsiteX5" fmla="*/ 1272541 w 4735831"/>
              <a:gd name="connsiteY5" fmla="*/ 7162801 h 7162801"/>
              <a:gd name="connsiteX6" fmla="*/ 1257303 w 4735831"/>
              <a:gd name="connsiteY6" fmla="*/ 3491495 h 7162801"/>
              <a:gd name="connsiteX7" fmla="*/ 0 w 4735831"/>
              <a:gd name="connsiteY7" fmla="*/ 3497582 h 7162801"/>
              <a:gd name="connsiteX8" fmla="*/ 3 w 4735831"/>
              <a:gd name="connsiteY8" fmla="*/ 0 h 716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5831" h="7162801">
                <a:moveTo>
                  <a:pt x="3" y="0"/>
                </a:moveTo>
                <a:lnTo>
                  <a:pt x="1725931" y="5716"/>
                </a:lnTo>
                <a:lnTo>
                  <a:pt x="1722121" y="962025"/>
                </a:lnTo>
                <a:lnTo>
                  <a:pt x="4735831" y="939166"/>
                </a:lnTo>
                <a:lnTo>
                  <a:pt x="4732021" y="7156715"/>
                </a:lnTo>
                <a:lnTo>
                  <a:pt x="1272541" y="7162801"/>
                </a:lnTo>
                <a:cubicBezTo>
                  <a:pt x="1267462" y="5939032"/>
                  <a:pt x="1262382" y="4715264"/>
                  <a:pt x="1257303" y="3491495"/>
                </a:cubicBezTo>
                <a:lnTo>
                  <a:pt x="0" y="3497582"/>
                </a:lnTo>
                <a:cubicBezTo>
                  <a:pt x="1" y="2331721"/>
                  <a:pt x="2" y="1165861"/>
                  <a:pt x="3" y="0"/>
                </a:cubicBezTo>
                <a:close/>
              </a:path>
            </a:pathLst>
          </a:custGeom>
          <a:solidFill>
            <a:schemeClr val="accent3">
              <a:alpha val="8000"/>
            </a:schemeClr>
          </a:solidFill>
          <a:ln w="28575" cap="rnd" cmpd="sng" algn="ctr">
            <a:solidFill>
              <a:schemeClr val="accent3"/>
            </a:solidFill>
            <a:prstDash val="sysDot"/>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i="1" kern="0">
              <a:gradFill>
                <a:gsLst>
                  <a:gs pos="0">
                    <a:srgbClr val="FFFFFF"/>
                  </a:gs>
                  <a:gs pos="100000">
                    <a:srgbClr val="FFFFFF"/>
                  </a:gs>
                </a:gsLst>
                <a:lin ang="5400000" scaled="0"/>
              </a:gradFill>
              <a:latin typeface="Segoe UI"/>
            </a:endParaRPr>
          </a:p>
        </p:txBody>
      </p:sp>
      <p:sp>
        <p:nvSpPr>
          <p:cNvPr id="84" name="Rectangle 83"/>
          <p:cNvSpPr/>
          <p:nvPr/>
        </p:nvSpPr>
        <p:spPr>
          <a:xfrm>
            <a:off x="8483188" y="3531825"/>
            <a:ext cx="1506727" cy="828379"/>
          </a:xfrm>
          <a:prstGeom prst="rect">
            <a:avLst/>
          </a:prstGeom>
          <a:solidFill>
            <a:srgbClr val="F8F8F8"/>
          </a:solidFill>
        </p:spPr>
        <p:txBody>
          <a:bodyPr wrap="square">
            <a:spAutoFit/>
          </a:bodyPr>
          <a:lstStyle/>
          <a:p>
            <a:pPr defTabSz="914049">
              <a:spcBef>
                <a:spcPts val="600"/>
              </a:spcBef>
            </a:pPr>
            <a:r>
              <a:rPr lang="en-US" sz="1400" b="1" kern="0">
                <a:solidFill>
                  <a:srgbClr val="505050"/>
                </a:solidFill>
                <a:latin typeface="Segoe UI"/>
                <a:cs typeface="Segoe UI" charset="0"/>
              </a:rPr>
              <a:t>Block access</a:t>
            </a:r>
          </a:p>
          <a:p>
            <a:pPr defTabSz="914049">
              <a:spcBef>
                <a:spcPts val="600"/>
              </a:spcBef>
            </a:pPr>
            <a:r>
              <a:rPr lang="en-US" sz="1400" b="1" kern="0">
                <a:solidFill>
                  <a:srgbClr val="505050"/>
                </a:solidFill>
                <a:latin typeface="Segoe UI"/>
                <a:cs typeface="Segoe UI" charset="0"/>
              </a:rPr>
              <a:t>Force threat remediation</a:t>
            </a:r>
          </a:p>
        </p:txBody>
      </p:sp>
      <p:grpSp>
        <p:nvGrpSpPr>
          <p:cNvPr id="223" name="Group 222"/>
          <p:cNvGrpSpPr/>
          <p:nvPr/>
        </p:nvGrpSpPr>
        <p:grpSpPr>
          <a:xfrm>
            <a:off x="8559562" y="2801854"/>
            <a:ext cx="639899" cy="639899"/>
            <a:chOff x="8603515" y="2504434"/>
            <a:chExt cx="1600200" cy="1600200"/>
          </a:xfrm>
        </p:grpSpPr>
        <p:sp>
          <p:nvSpPr>
            <p:cNvPr id="225" name="Oval 224"/>
            <p:cNvSpPr/>
            <p:nvPr/>
          </p:nvSpPr>
          <p:spPr bwMode="auto">
            <a:xfrm>
              <a:off x="8672095" y="2573014"/>
              <a:ext cx="1463040" cy="14630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Circle: Hollow 225"/>
            <p:cNvSpPr/>
            <p:nvPr/>
          </p:nvSpPr>
          <p:spPr bwMode="auto">
            <a:xfrm>
              <a:off x="8603515" y="2504434"/>
              <a:ext cx="1600200" cy="1600200"/>
            </a:xfrm>
            <a:prstGeom prst="donut">
              <a:avLst>
                <a:gd name="adj" fmla="val 6045"/>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Multiplication Sign 5"/>
          <p:cNvSpPr/>
          <p:nvPr/>
        </p:nvSpPr>
        <p:spPr bwMode="auto">
          <a:xfrm>
            <a:off x="8624776" y="2867067"/>
            <a:ext cx="509474" cy="509474"/>
          </a:xfrm>
          <a:prstGeom prst="mathMultiply">
            <a:avLst>
              <a:gd name="adj1" fmla="val 13708"/>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1" name="TextBox 10">
            <a:extLst>
              <a:ext uri="{FF2B5EF4-FFF2-40B4-BE49-F238E27FC236}">
                <a16:creationId xmlns:a16="http://schemas.microsoft.com/office/drawing/2014/main" id="{12F182A0-E46B-4B70-AC90-AA858CDC1660}"/>
              </a:ext>
            </a:extLst>
          </p:cNvPr>
          <p:cNvSpPr txBox="1"/>
          <p:nvPr/>
        </p:nvSpPr>
        <p:spPr>
          <a:xfrm>
            <a:off x="188116" y="5491869"/>
            <a:ext cx="4108987" cy="1200329"/>
          </a:xfrm>
          <a:prstGeom prst="rect">
            <a:avLst/>
          </a:prstGeom>
        </p:spPr>
        <p:style>
          <a:lnRef idx="2">
            <a:schemeClr val="dk1"/>
          </a:lnRef>
          <a:fillRef idx="1">
            <a:schemeClr val="lt1"/>
          </a:fillRef>
          <a:effectRef idx="0">
            <a:schemeClr val="dk1"/>
          </a:effectRef>
          <a:fontRef idx="minor">
            <a:schemeClr val="dk1"/>
          </a:fontRef>
        </p:style>
        <p:txBody>
          <a:bodyPr wrap="square" lIns="91440" tIns="91440" rIns="91440" bIns="91440" rtlCol="0">
            <a:spAutoFit/>
          </a:bodyPr>
          <a:lstStyle/>
          <a:p>
            <a:r>
              <a:rPr lang="en-US" sz="1600" dirty="0">
                <a:gradFill>
                  <a:gsLst>
                    <a:gs pos="2917">
                      <a:schemeClr val="tx1"/>
                    </a:gs>
                    <a:gs pos="30000">
                      <a:schemeClr val="tx1"/>
                    </a:gs>
                  </a:gsLst>
                  <a:lin ang="5400000" scaled="0"/>
                </a:gradFill>
              </a:rPr>
              <a:t>For insights into password spray and other modern attack patterns, see </a:t>
            </a:r>
            <a:br>
              <a:rPr lang="en-US" sz="1600" dirty="0">
                <a:gradFill>
                  <a:gsLst>
                    <a:gs pos="2917">
                      <a:schemeClr val="tx1"/>
                    </a:gs>
                    <a:gs pos="30000">
                      <a:schemeClr val="tx1"/>
                    </a:gs>
                  </a:gsLst>
                  <a:lin ang="5400000" scaled="0"/>
                </a:gradFill>
              </a:rPr>
            </a:br>
            <a:endParaRPr lang="en-US" sz="1600" dirty="0">
              <a:gradFill>
                <a:gsLst>
                  <a:gs pos="2917">
                    <a:schemeClr val="tx1"/>
                  </a:gs>
                  <a:gs pos="30000">
                    <a:schemeClr val="tx1"/>
                  </a:gs>
                </a:gsLst>
                <a:lin ang="5400000" scaled="0"/>
              </a:gradFill>
            </a:endParaRPr>
          </a:p>
          <a:p>
            <a:r>
              <a:rPr lang="en-US" dirty="0">
                <a:hlinkClick r:id="rId4"/>
              </a:rPr>
              <a:t>Your Pa$$word doesn't matter </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5901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500"/>
                                        <p:tgtEl>
                                          <p:spTgt spid="9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500"/>
                                        <p:tgtEl>
                                          <p:spTgt spid="14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2"/>
                                        </p:tgtEl>
                                        <p:attrNameLst>
                                          <p:attrName>style.visibility</p:attrName>
                                        </p:attrNameLst>
                                      </p:cBhvr>
                                      <p:to>
                                        <p:strVal val="visible"/>
                                      </p:to>
                                    </p:set>
                                    <p:animEffect transition="in" filter="wipe(left)">
                                      <p:cBhvr>
                                        <p:cTn id="19" dur="500"/>
                                        <p:tgtEl>
                                          <p:spTgt spid="16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3"/>
                                        </p:tgtEl>
                                        <p:attrNameLst>
                                          <p:attrName>style.visibility</p:attrName>
                                        </p:attrNameLst>
                                      </p:cBhvr>
                                      <p:to>
                                        <p:strVal val="visible"/>
                                      </p:to>
                                    </p:set>
                                    <p:animEffect transition="in" filter="fade">
                                      <p:cBhvr>
                                        <p:cTn id="23" dur="500"/>
                                        <p:tgtEl>
                                          <p:spTgt spid="2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fade">
                                      <p:cBhvr>
                                        <p:cTn id="26" dur="500"/>
                                        <p:tgtEl>
                                          <p:spTgt spid="126"/>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childTnLst>
                          </p:cTn>
                        </p:par>
                        <p:par>
                          <p:cTn id="34" fill="hold">
                            <p:stCondLst>
                              <p:cond delay="2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250"/>
                                        <p:tgtEl>
                                          <p:spTgt spid="76"/>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250"/>
                                        <p:tgtEl>
                                          <p:spTgt spid="82"/>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fade">
                                      <p:cBhvr>
                                        <p:cTn id="57" dur="250"/>
                                        <p:tgtEl>
                                          <p:spTgt spid="94"/>
                                        </p:tgtEl>
                                      </p:cBhvr>
                                    </p:animEffect>
                                  </p:childTnLst>
                                </p:cTn>
                              </p:par>
                            </p:childTnLst>
                          </p:cTn>
                        </p:par>
                        <p:par>
                          <p:cTn id="58" fill="hold">
                            <p:stCondLst>
                              <p:cond delay="4250"/>
                            </p:stCondLst>
                            <p:childTnLst>
                              <p:par>
                                <p:cTn id="59" presetID="10" presetClass="entr" presetSubtype="0" fill="hold" grpId="2"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10" presetClass="entr" presetSubtype="0" fill="hold" nodeType="with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childTnLst>
                          </p:cTn>
                        </p:par>
                        <p:par>
                          <p:cTn id="73" fill="hold">
                            <p:stCondLst>
                              <p:cond delay="750"/>
                            </p:stCondLst>
                            <p:childTnLst>
                              <p:par>
                                <p:cTn id="74" presetID="42" presetClass="path" presetSubtype="0" accel="50000" decel="50000" fill="hold" grpId="0" nodeType="afterEffect">
                                  <p:stCondLst>
                                    <p:cond delay="0"/>
                                  </p:stCondLst>
                                  <p:childTnLst>
                                    <p:animMotion origin="layout" path="M -3.93413E-6 3.17749E-6 L -3.93413E-6 -0.11507 " pathEditMode="relative" rAng="0" ptsTypes="AA">
                                      <p:cBhvr>
                                        <p:cTn id="75" dur="2000" fill="hold"/>
                                        <p:tgtEl>
                                          <p:spTgt spid="3"/>
                                        </p:tgtEl>
                                        <p:attrNameLst>
                                          <p:attrName>ppt_x</p:attrName>
                                          <p:attrName>ppt_y</p:attrName>
                                        </p:attrNameLst>
                                      </p:cBhvr>
                                      <p:rCtr x="0" y="-5765"/>
                                    </p:animMotion>
                                  </p:childTnLst>
                                </p:cTn>
                              </p:par>
                            </p:childTnLst>
                          </p:cTn>
                        </p:par>
                        <p:par>
                          <p:cTn id="76" fill="hold">
                            <p:stCondLst>
                              <p:cond delay="2750"/>
                            </p:stCondLst>
                            <p:childTnLst>
                              <p:par>
                                <p:cTn id="77" presetID="10" presetClass="entr" presetSubtype="0" fill="hold"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par>
                                <p:cTn id="80" presetID="10" presetClass="entr" presetSubtype="0" fill="hold" nodeType="withEffect">
                                  <p:stCondLst>
                                    <p:cond delay="25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131"/>
                                        </p:tgtEl>
                                        <p:attrNameLst>
                                          <p:attrName>style.visibility</p:attrName>
                                        </p:attrNameLst>
                                      </p:cBhvr>
                                      <p:to>
                                        <p:strVal val="visible"/>
                                      </p:to>
                                    </p:set>
                                    <p:animEffect transition="in" filter="fade">
                                      <p:cBhvr>
                                        <p:cTn id="85" dur="500"/>
                                        <p:tgtEl>
                                          <p:spTgt spid="131"/>
                                        </p:tgtEl>
                                      </p:cBhvr>
                                    </p:animEffect>
                                  </p:childTnLst>
                                </p:cTn>
                              </p:par>
                            </p:childTnLst>
                          </p:cTn>
                        </p:par>
                        <p:par>
                          <p:cTn id="86" fill="hold">
                            <p:stCondLst>
                              <p:cond delay="3500"/>
                            </p:stCondLst>
                            <p:childTnLst>
                              <p:par>
                                <p:cTn id="87" presetID="10" presetClass="entr" presetSubtype="0"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nodeType="with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fade">
                                      <p:cBhvr>
                                        <p:cTn id="92" dur="500"/>
                                        <p:tgtEl>
                                          <p:spTgt spid="10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15"/>
                                        </p:tgtEl>
                                        <p:attrNameLst>
                                          <p:attrName>style.visibility</p:attrName>
                                        </p:attrNameLst>
                                      </p:cBhvr>
                                      <p:to>
                                        <p:strVal val="visible"/>
                                      </p:to>
                                    </p:set>
                                    <p:animEffect transition="in" filter="fade">
                                      <p:cBhvr>
                                        <p:cTn id="95" dur="500"/>
                                        <p:tgtEl>
                                          <p:spTgt spid="115"/>
                                        </p:tgtEl>
                                      </p:cBhvr>
                                    </p:animEffect>
                                  </p:childTnLst>
                                </p:cTn>
                              </p:par>
                            </p:childTnLst>
                          </p:cTn>
                        </p:par>
                        <p:par>
                          <p:cTn id="96" fill="hold">
                            <p:stCondLst>
                              <p:cond delay="4000"/>
                            </p:stCondLst>
                            <p:childTnLst>
                              <p:par>
                                <p:cTn id="97" presetID="42" presetClass="path" presetSubtype="0" accel="50000" decel="50000" fill="hold" grpId="1" nodeType="afterEffect">
                                  <p:stCondLst>
                                    <p:cond delay="0"/>
                                  </p:stCondLst>
                                  <p:childTnLst>
                                    <p:animMotion origin="layout" path="M -3.93413E-6 -0.11507 L -3.93413E-6 -0.20586 " pathEditMode="relative" rAng="0" ptsTypes="AA">
                                      <p:cBhvr>
                                        <p:cTn id="98" dur="2000" fill="hold"/>
                                        <p:tgtEl>
                                          <p:spTgt spid="3"/>
                                        </p:tgtEl>
                                        <p:attrNameLst>
                                          <p:attrName>ppt_x</p:attrName>
                                          <p:attrName>ppt_y</p:attrName>
                                        </p:attrNameLst>
                                      </p:cBhvr>
                                      <p:rCtr x="0" y="-4539"/>
                                    </p:animMotion>
                                  </p:childTnLst>
                                </p:cTn>
                              </p:par>
                            </p:childTnLst>
                          </p:cTn>
                        </p:par>
                        <p:par>
                          <p:cTn id="99" fill="hold">
                            <p:stCondLst>
                              <p:cond delay="6000"/>
                            </p:stCondLst>
                            <p:childTnLst>
                              <p:par>
                                <p:cTn id="100" presetID="22" presetClass="entr" presetSubtype="8" fill="hold" nodeType="afterEffect">
                                  <p:stCondLst>
                                    <p:cond delay="0"/>
                                  </p:stCondLst>
                                  <p:childTnLst>
                                    <p:set>
                                      <p:cBhvr>
                                        <p:cTn id="101" dur="1" fill="hold">
                                          <p:stCondLst>
                                            <p:cond delay="0"/>
                                          </p:stCondLst>
                                        </p:cTn>
                                        <p:tgtEl>
                                          <p:spTgt spid="128"/>
                                        </p:tgtEl>
                                        <p:attrNameLst>
                                          <p:attrName>style.visibility</p:attrName>
                                        </p:attrNameLst>
                                      </p:cBhvr>
                                      <p:to>
                                        <p:strVal val="visible"/>
                                      </p:to>
                                    </p:set>
                                    <p:animEffect transition="in" filter="wipe(left)">
                                      <p:cBhvr>
                                        <p:cTn id="102" dur="500"/>
                                        <p:tgtEl>
                                          <p:spTgt spid="128"/>
                                        </p:tgtEl>
                                      </p:cBhvr>
                                    </p:animEffect>
                                  </p:childTnLst>
                                </p:cTn>
                              </p:par>
                            </p:childTnLst>
                          </p:cTn>
                        </p:par>
                        <p:par>
                          <p:cTn id="103" fill="hold">
                            <p:stCondLst>
                              <p:cond delay="6500"/>
                            </p:stCondLst>
                            <p:childTnLst>
                              <p:par>
                                <p:cTn id="104" presetID="10" presetClass="entr" presetSubtype="0" fill="hold" nodeType="afterEffect">
                                  <p:stCondLst>
                                    <p:cond delay="0"/>
                                  </p:stCondLst>
                                  <p:childTnLst>
                                    <p:set>
                                      <p:cBhvr>
                                        <p:cTn id="105" dur="1" fill="hold">
                                          <p:stCondLst>
                                            <p:cond delay="0"/>
                                          </p:stCondLst>
                                        </p:cTn>
                                        <p:tgtEl>
                                          <p:spTgt spid="223"/>
                                        </p:tgtEl>
                                        <p:attrNameLst>
                                          <p:attrName>style.visibility</p:attrName>
                                        </p:attrNameLst>
                                      </p:cBhvr>
                                      <p:to>
                                        <p:strVal val="visible"/>
                                      </p:to>
                                    </p:set>
                                    <p:animEffect transition="in" filter="fade">
                                      <p:cBhvr>
                                        <p:cTn id="106" dur="500"/>
                                        <p:tgtEl>
                                          <p:spTgt spid="22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fade">
                                      <p:cBhvr>
                                        <p:cTn id="1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2" grpId="0"/>
      <p:bldP spid="243" grpId="0"/>
      <p:bldP spid="140" grpId="0"/>
      <p:bldP spid="3" grpId="0" animBg="1"/>
      <p:bldP spid="3" grpId="1" animBg="1"/>
      <p:bldP spid="3" grpId="2" animBg="1"/>
      <p:bldP spid="12" grpId="0"/>
      <p:bldP spid="131" grpId="0"/>
      <p:bldP spid="115" grpId="0"/>
      <p:bldP spid="84" grpId="0" animBg="1"/>
      <p:bldP spid="6"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CDC50A-DE13-4215-85EC-75DD2E0E6922}"/>
              </a:ext>
            </a:extLst>
          </p:cNvPr>
          <p:cNvGrpSpPr/>
          <p:nvPr/>
        </p:nvGrpSpPr>
        <p:grpSpPr>
          <a:xfrm>
            <a:off x="8784632" y="2209399"/>
            <a:ext cx="2423816" cy="1405559"/>
            <a:chOff x="9363841" y="1485874"/>
            <a:chExt cx="2472418" cy="1433743"/>
          </a:xfrm>
        </p:grpSpPr>
        <p:grpSp>
          <p:nvGrpSpPr>
            <p:cNvPr id="3" name="Group 2">
              <a:extLst>
                <a:ext uri="{FF2B5EF4-FFF2-40B4-BE49-F238E27FC236}">
                  <a16:creationId xmlns:a16="http://schemas.microsoft.com/office/drawing/2014/main" id="{913F850A-38D6-4E76-86DD-E2B46ACE1BC1}"/>
                </a:ext>
              </a:extLst>
            </p:cNvPr>
            <p:cNvGrpSpPr/>
            <p:nvPr/>
          </p:nvGrpSpPr>
          <p:grpSpPr>
            <a:xfrm flipH="1">
              <a:off x="9363841" y="1485874"/>
              <a:ext cx="2472418" cy="1433743"/>
              <a:chOff x="-225126" y="1275670"/>
              <a:chExt cx="3546068" cy="2056345"/>
            </a:xfrm>
          </p:grpSpPr>
          <p:sp useBgFill="1">
            <p:nvSpPr>
              <p:cNvPr id="6" name="Freeform 38">
                <a:extLst>
                  <a:ext uri="{FF2B5EF4-FFF2-40B4-BE49-F238E27FC236}">
                    <a16:creationId xmlns:a16="http://schemas.microsoft.com/office/drawing/2014/main" id="{E14F562F-3776-4EC3-8BEF-8A5894CC2BB2}"/>
                  </a:ext>
                </a:extLst>
              </p:cNvPr>
              <p:cNvSpPr>
                <a:spLocks noChangeAspect="1"/>
              </p:cNvSpPr>
              <p:nvPr/>
            </p:nvSpPr>
            <p:spPr bwMode="auto">
              <a:xfrm>
                <a:off x="193680" y="1275670"/>
                <a:ext cx="3127262" cy="205634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ln w="12700">
                <a:solidFill>
                  <a:srgbClr val="0078D7"/>
                </a:solid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7" name="TextBox 6">
                <a:extLst>
                  <a:ext uri="{FF2B5EF4-FFF2-40B4-BE49-F238E27FC236}">
                    <a16:creationId xmlns:a16="http://schemas.microsoft.com/office/drawing/2014/main" id="{D8292F8D-48E8-463F-94AA-EB2ABA4B5540}"/>
                  </a:ext>
                </a:extLst>
              </p:cNvPr>
              <p:cNvSpPr txBox="1"/>
              <p:nvPr/>
            </p:nvSpPr>
            <p:spPr>
              <a:xfrm>
                <a:off x="-225126" y="2424718"/>
                <a:ext cx="2599243" cy="437334"/>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defRPr/>
                </a:pPr>
                <a:r>
                  <a:rPr lang="en-US" sz="1079"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SharePoint Online</a:t>
                </a:r>
                <a:br>
                  <a:rPr lang="en-US" sz="1079"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079"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&amp; Office 365 apps</a:t>
                </a:r>
              </a:p>
            </p:txBody>
          </p:sp>
          <p:sp>
            <p:nvSpPr>
              <p:cNvPr id="8" name="Freeform 131">
                <a:extLst>
                  <a:ext uri="{FF2B5EF4-FFF2-40B4-BE49-F238E27FC236}">
                    <a16:creationId xmlns:a16="http://schemas.microsoft.com/office/drawing/2014/main" id="{5F431AAF-DF84-4D2F-86DD-0D9D8DA06C78}"/>
                  </a:ext>
                </a:extLst>
              </p:cNvPr>
              <p:cNvSpPr>
                <a:spLocks noChangeAspect="1"/>
              </p:cNvSpPr>
              <p:nvPr/>
            </p:nvSpPr>
            <p:spPr bwMode="black">
              <a:xfrm flipH="1">
                <a:off x="1960020" y="1518735"/>
                <a:ext cx="559204" cy="67071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89643" tIns="44821" rIns="89643" bIns="44821" numCol="1" anchor="t" anchorCtr="0" compatLnSpc="1">
                <a:prstTxWarp prst="textNoShape">
                  <a:avLst/>
                </a:prstTxWarp>
              </a:bodyPr>
              <a:lstStyle/>
              <a:p>
                <a:pPr algn="ctr" defTabSz="896455">
                  <a:defRPr/>
                </a:pPr>
                <a:endParaRPr lang="en-US" sz="1765" kern="0">
                  <a:gradFill>
                    <a:gsLst>
                      <a:gs pos="0">
                        <a:srgbClr val="282828"/>
                      </a:gs>
                      <a:gs pos="100000">
                        <a:srgbClr val="282828"/>
                      </a:gs>
                    </a:gsLst>
                    <a:lin ang="0" scaled="0"/>
                  </a:gradFill>
                  <a:latin typeface="Segoe UI Semilight"/>
                </a:endParaRPr>
              </a:p>
            </p:txBody>
          </p:sp>
        </p:grpSp>
        <p:pic>
          <p:nvPicPr>
            <p:cNvPr id="4" name="Picture 3">
              <a:extLst>
                <a:ext uri="{FF2B5EF4-FFF2-40B4-BE49-F238E27FC236}">
                  <a16:creationId xmlns:a16="http://schemas.microsoft.com/office/drawing/2014/main" id="{2EED2995-D646-4082-A0ED-BCFF8DCF4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75296" y="1776248"/>
              <a:ext cx="573743" cy="573743"/>
            </a:xfrm>
            <a:prstGeom prst="rect">
              <a:avLst/>
            </a:prstGeom>
          </p:spPr>
        </p:pic>
        <p:pic>
          <p:nvPicPr>
            <p:cNvPr id="5" name="Picture 4">
              <a:extLst>
                <a:ext uri="{FF2B5EF4-FFF2-40B4-BE49-F238E27FC236}">
                  <a16:creationId xmlns:a16="http://schemas.microsoft.com/office/drawing/2014/main" id="{7AA39429-117C-493D-95E8-F7496F63AA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5223" y="1782950"/>
              <a:ext cx="345649" cy="345649"/>
            </a:xfrm>
            <a:prstGeom prst="rect">
              <a:avLst/>
            </a:prstGeom>
          </p:spPr>
        </p:pic>
      </p:grpSp>
      <p:sp>
        <p:nvSpPr>
          <p:cNvPr id="9" name="Arc 8">
            <a:extLst>
              <a:ext uri="{FF2B5EF4-FFF2-40B4-BE49-F238E27FC236}">
                <a16:creationId xmlns:a16="http://schemas.microsoft.com/office/drawing/2014/main" id="{16910825-560E-4002-8D91-5ABBF02138EF}"/>
              </a:ext>
            </a:extLst>
          </p:cNvPr>
          <p:cNvSpPr/>
          <p:nvPr/>
        </p:nvSpPr>
        <p:spPr>
          <a:xfrm rot="10019872">
            <a:off x="6125581" y="1743995"/>
            <a:ext cx="2007011" cy="2238188"/>
          </a:xfrm>
          <a:prstGeom prst="arc">
            <a:avLst>
              <a:gd name="adj1" fmla="val 17142088"/>
              <a:gd name="adj2" fmla="val 21386133"/>
            </a:avLst>
          </a:prstGeom>
          <a:noFill/>
          <a:ln w="9525" cap="rnd" cmpd="sng" algn="ctr">
            <a:solidFill>
              <a:srgbClr val="353535"/>
            </a:solidFill>
            <a:prstDash val="solid"/>
            <a:headEnd type="triangle"/>
            <a:tailEnd type="none"/>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10" name="Arc 9">
            <a:extLst>
              <a:ext uri="{FF2B5EF4-FFF2-40B4-BE49-F238E27FC236}">
                <a16:creationId xmlns:a16="http://schemas.microsoft.com/office/drawing/2014/main" id="{5C34145D-67FF-4A54-9FBC-E4E1C9D02833}"/>
              </a:ext>
            </a:extLst>
          </p:cNvPr>
          <p:cNvSpPr/>
          <p:nvPr/>
        </p:nvSpPr>
        <p:spPr>
          <a:xfrm rot="10019872">
            <a:off x="6485903" y="1188474"/>
            <a:ext cx="3023032" cy="2518572"/>
          </a:xfrm>
          <a:prstGeom prst="arc">
            <a:avLst>
              <a:gd name="adj1" fmla="val 15925364"/>
              <a:gd name="adj2" fmla="val 21127184"/>
            </a:avLst>
          </a:prstGeom>
          <a:noFill/>
          <a:ln w="9525" cap="rnd" cmpd="sng" algn="ctr">
            <a:solidFill>
              <a:srgbClr val="353535"/>
            </a:solidFill>
            <a:prstDash val="solid"/>
            <a:headEnd type="none"/>
            <a:tailEnd type="triangle"/>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11" name="Title 1">
            <a:extLst>
              <a:ext uri="{FF2B5EF4-FFF2-40B4-BE49-F238E27FC236}">
                <a16:creationId xmlns:a16="http://schemas.microsoft.com/office/drawing/2014/main" id="{EB19E2D9-050E-4ADC-806B-D100964147FE}"/>
              </a:ext>
            </a:extLst>
          </p:cNvPr>
          <p:cNvSpPr txBox="1">
            <a:spLocks/>
          </p:cNvSpPr>
          <p:nvPr/>
        </p:nvSpPr>
        <p:spPr>
          <a:xfrm>
            <a:off x="263949" y="284307"/>
            <a:ext cx="11426711" cy="881980"/>
          </a:xfrm>
          <a:prstGeom prst="rect">
            <a:avLst/>
          </a:prstGeom>
        </p:spPr>
        <p:txBody>
          <a:bodyPr vert="horz" wrap="square" lIns="143428" tIns="89643" rIns="143428" bIns="89643"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423">
              <a:defRPr/>
            </a:pPr>
            <a:r>
              <a:rPr lang="en-US" sz="3921" spc="-99">
                <a:gradFill>
                  <a:gsLst>
                    <a:gs pos="0">
                      <a:srgbClr val="282828"/>
                    </a:gs>
                    <a:gs pos="100000">
                      <a:srgbClr val="282828"/>
                    </a:gs>
                  </a:gsLst>
                  <a:lin ang="0" scaled="0"/>
                </a:gradFill>
                <a:latin typeface="Segoe UI Light"/>
              </a:rPr>
              <a:t>Identity and Access Management </a:t>
            </a:r>
            <a:br>
              <a:rPr lang="en-US" sz="3921" spc="-99">
                <a:gradFill>
                  <a:gsLst>
                    <a:gs pos="0">
                      <a:srgbClr val="282828"/>
                    </a:gs>
                    <a:gs pos="100000">
                      <a:srgbClr val="282828"/>
                    </a:gs>
                  </a:gsLst>
                  <a:lin ang="0" scaled="0"/>
                </a:gradFill>
                <a:latin typeface="Segoe UI Light"/>
              </a:rPr>
            </a:br>
            <a:r>
              <a:rPr lang="en-US" sz="3921" spc="-99">
                <a:gradFill>
                  <a:gsLst>
                    <a:gs pos="0">
                      <a:srgbClr val="282828"/>
                    </a:gs>
                    <a:gs pos="100000">
                      <a:srgbClr val="282828"/>
                    </a:gs>
                  </a:gsLst>
                  <a:lin ang="0" scaled="0"/>
                </a:gradFill>
                <a:latin typeface="Segoe UI Light"/>
              </a:rPr>
              <a:t>Use Cases</a:t>
            </a:r>
          </a:p>
        </p:txBody>
      </p:sp>
      <p:grpSp>
        <p:nvGrpSpPr>
          <p:cNvPr id="12" name="Group 11">
            <a:extLst>
              <a:ext uri="{FF2B5EF4-FFF2-40B4-BE49-F238E27FC236}">
                <a16:creationId xmlns:a16="http://schemas.microsoft.com/office/drawing/2014/main" id="{70B5485E-3009-4371-97D4-DB765D9B698F}"/>
              </a:ext>
            </a:extLst>
          </p:cNvPr>
          <p:cNvGrpSpPr/>
          <p:nvPr/>
        </p:nvGrpSpPr>
        <p:grpSpPr>
          <a:xfrm>
            <a:off x="344322" y="2409053"/>
            <a:ext cx="3467401" cy="4020656"/>
            <a:chOff x="351225" y="2456863"/>
            <a:chExt cx="3536930" cy="5261060"/>
          </a:xfrm>
        </p:grpSpPr>
        <p:sp>
          <p:nvSpPr>
            <p:cNvPr id="13" name="Rectangle 12">
              <a:extLst>
                <a:ext uri="{FF2B5EF4-FFF2-40B4-BE49-F238E27FC236}">
                  <a16:creationId xmlns:a16="http://schemas.microsoft.com/office/drawing/2014/main" id="{0DA7A8EB-C81C-4658-9ACB-D95A2E5BAA38}"/>
                </a:ext>
              </a:extLst>
            </p:cNvPr>
            <p:cNvSpPr/>
            <p:nvPr/>
          </p:nvSpPr>
          <p:spPr bwMode="auto">
            <a:xfrm>
              <a:off x="351225" y="458447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Remote Access to on-premises apps</a:t>
              </a:r>
            </a:p>
          </p:txBody>
        </p:sp>
        <p:sp>
          <p:nvSpPr>
            <p:cNvPr id="14" name="Rectangle 13">
              <a:extLst>
                <a:ext uri="{FF2B5EF4-FFF2-40B4-BE49-F238E27FC236}">
                  <a16:creationId xmlns:a16="http://schemas.microsoft.com/office/drawing/2014/main" id="{86562253-BAE2-4349-A5FA-21818A867570}"/>
                </a:ext>
              </a:extLst>
            </p:cNvPr>
            <p:cNvSpPr/>
            <p:nvPr/>
          </p:nvSpPr>
          <p:spPr bwMode="auto">
            <a:xfrm>
              <a:off x="351225" y="245686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Azure AD Connect</a:t>
              </a:r>
            </a:p>
          </p:txBody>
        </p:sp>
        <p:sp>
          <p:nvSpPr>
            <p:cNvPr id="15" name="Rectangle 14">
              <a:extLst>
                <a:ext uri="{FF2B5EF4-FFF2-40B4-BE49-F238E27FC236}">
                  <a16:creationId xmlns:a16="http://schemas.microsoft.com/office/drawing/2014/main" id="{D714D7F8-38FB-4B9E-BC90-7C8B31DD8581}"/>
                </a:ext>
              </a:extLst>
            </p:cNvPr>
            <p:cNvSpPr/>
            <p:nvPr/>
          </p:nvSpPr>
          <p:spPr bwMode="auto">
            <a:xfrm>
              <a:off x="351225" y="352066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SSO to SaaS</a:t>
              </a:r>
            </a:p>
          </p:txBody>
        </p:sp>
        <p:sp>
          <p:nvSpPr>
            <p:cNvPr id="16" name="Rectangle 15">
              <a:extLst>
                <a:ext uri="{FF2B5EF4-FFF2-40B4-BE49-F238E27FC236}">
                  <a16:creationId xmlns:a16="http://schemas.microsoft.com/office/drawing/2014/main" id="{4FA1DF3D-B8E7-466C-921D-3016ACD2FDFF}"/>
                </a:ext>
              </a:extLst>
            </p:cNvPr>
            <p:cNvSpPr/>
            <p:nvPr/>
          </p:nvSpPr>
          <p:spPr bwMode="auto">
            <a:xfrm>
              <a:off x="2150795" y="458447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Access Panel/MyApps</a:t>
              </a:r>
            </a:p>
          </p:txBody>
        </p:sp>
        <p:sp>
          <p:nvSpPr>
            <p:cNvPr id="17" name="Rectangle 16">
              <a:extLst>
                <a:ext uri="{FF2B5EF4-FFF2-40B4-BE49-F238E27FC236}">
                  <a16:creationId xmlns:a16="http://schemas.microsoft.com/office/drawing/2014/main" id="{743BFF60-5929-40EE-B29D-8D90B3E224E1}"/>
                </a:ext>
              </a:extLst>
            </p:cNvPr>
            <p:cNvSpPr/>
            <p:nvPr/>
          </p:nvSpPr>
          <p:spPr bwMode="auto">
            <a:xfrm>
              <a:off x="2150795" y="352066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Self-Service capabilities</a:t>
              </a:r>
            </a:p>
          </p:txBody>
        </p:sp>
        <p:sp>
          <p:nvSpPr>
            <p:cNvPr id="18" name="Rectangle 17">
              <a:extLst>
                <a:ext uri="{FF2B5EF4-FFF2-40B4-BE49-F238E27FC236}">
                  <a16:creationId xmlns:a16="http://schemas.microsoft.com/office/drawing/2014/main" id="{C9A66DE6-7EBE-490A-B4C1-A5304756BEAC}"/>
                </a:ext>
              </a:extLst>
            </p:cNvPr>
            <p:cNvSpPr/>
            <p:nvPr/>
          </p:nvSpPr>
          <p:spPr bwMode="auto">
            <a:xfrm>
              <a:off x="2150795" y="245686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B2B collaboration</a:t>
              </a:r>
            </a:p>
          </p:txBody>
        </p:sp>
        <p:sp>
          <p:nvSpPr>
            <p:cNvPr id="19" name="Rectangle 18">
              <a:extLst>
                <a:ext uri="{FF2B5EF4-FFF2-40B4-BE49-F238E27FC236}">
                  <a16:creationId xmlns:a16="http://schemas.microsoft.com/office/drawing/2014/main" id="{40C4E2E1-71A2-46FC-8CB6-EF9BA52DB835}"/>
                </a:ext>
              </a:extLst>
            </p:cNvPr>
            <p:cNvSpPr/>
            <p:nvPr/>
          </p:nvSpPr>
          <p:spPr bwMode="auto">
            <a:xfrm>
              <a:off x="351225" y="564827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Dynamic Groups</a:t>
              </a:r>
            </a:p>
          </p:txBody>
        </p:sp>
        <p:sp>
          <p:nvSpPr>
            <p:cNvPr id="20" name="Rectangle 19">
              <a:extLst>
                <a:ext uri="{FF2B5EF4-FFF2-40B4-BE49-F238E27FC236}">
                  <a16:creationId xmlns:a16="http://schemas.microsoft.com/office/drawing/2014/main" id="{D1CDE0CD-7D33-483A-85AC-9DB8611EFADE}"/>
                </a:ext>
              </a:extLst>
            </p:cNvPr>
            <p:cNvSpPr/>
            <p:nvPr/>
          </p:nvSpPr>
          <p:spPr bwMode="auto">
            <a:xfrm>
              <a:off x="351225" y="671208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Office 365 App Launcher</a:t>
              </a:r>
            </a:p>
          </p:txBody>
        </p:sp>
        <p:sp>
          <p:nvSpPr>
            <p:cNvPr id="21" name="Rectangle 20">
              <a:extLst>
                <a:ext uri="{FF2B5EF4-FFF2-40B4-BE49-F238E27FC236}">
                  <a16:creationId xmlns:a16="http://schemas.microsoft.com/office/drawing/2014/main" id="{0FA4DF81-FC96-4ED7-80E1-1E0B381BDFDA}"/>
                </a:ext>
              </a:extLst>
            </p:cNvPr>
            <p:cNvSpPr/>
            <p:nvPr/>
          </p:nvSpPr>
          <p:spPr bwMode="auto">
            <a:xfrm>
              <a:off x="2150795" y="5648278"/>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Conditional Access</a:t>
              </a:r>
            </a:p>
          </p:txBody>
        </p:sp>
        <p:sp>
          <p:nvSpPr>
            <p:cNvPr id="22" name="Rectangle 21">
              <a:extLst>
                <a:ext uri="{FF2B5EF4-FFF2-40B4-BE49-F238E27FC236}">
                  <a16:creationId xmlns:a16="http://schemas.microsoft.com/office/drawing/2014/main" id="{A6E7535E-D5F0-4BAA-94B2-FEA6D8BF64B5}"/>
                </a:ext>
              </a:extLst>
            </p:cNvPr>
            <p:cNvSpPr/>
            <p:nvPr/>
          </p:nvSpPr>
          <p:spPr bwMode="auto">
            <a:xfrm>
              <a:off x="2150795" y="671208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defTabSz="896423">
                <a:defRPr/>
              </a:pPr>
              <a:r>
                <a:rPr lang="en-US" sz="1029" kern="0" spc="-29">
                  <a:gradFill>
                    <a:gsLst>
                      <a:gs pos="0">
                        <a:srgbClr val="282828"/>
                      </a:gs>
                      <a:gs pos="100000">
                        <a:srgbClr val="282828"/>
                      </a:gs>
                    </a:gsLst>
                    <a:lin ang="0" scaled="0"/>
                  </a:gradFill>
                  <a:latin typeface="Segoe UI"/>
                  <a:cs typeface="Arial" panose="020B0604020202020204" pitchFamily="34" charset="0"/>
                </a:rPr>
                <a:t>Multi-Factor Authentication</a:t>
              </a:r>
            </a:p>
          </p:txBody>
        </p:sp>
      </p:grpSp>
      <p:pic>
        <p:nvPicPr>
          <p:cNvPr id="23" name="Picture 22">
            <a:extLst>
              <a:ext uri="{FF2B5EF4-FFF2-40B4-BE49-F238E27FC236}">
                <a16:creationId xmlns:a16="http://schemas.microsoft.com/office/drawing/2014/main" id="{A6630835-2B21-41B7-B568-E8F2AA87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4839" y="4196407"/>
            <a:ext cx="448212" cy="448212"/>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413484E1-3638-4EE2-89C1-201D5BAB7E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4839" y="2561001"/>
            <a:ext cx="448212" cy="448212"/>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285880DE-A0D5-4A18-AF11-7CF330834E1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9298" y="3468210"/>
            <a:ext cx="459295" cy="315484"/>
          </a:xfrm>
          <a:prstGeom prst="rect">
            <a:avLst/>
          </a:prstGeom>
        </p:spPr>
      </p:pic>
      <p:pic>
        <p:nvPicPr>
          <p:cNvPr id="26" name="Picture 25">
            <a:extLst>
              <a:ext uri="{FF2B5EF4-FFF2-40B4-BE49-F238E27FC236}">
                <a16:creationId xmlns:a16="http://schemas.microsoft.com/office/drawing/2014/main" id="{9B27162F-6B7D-4372-81D9-AF3AF209923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33747" y="4208351"/>
            <a:ext cx="448212" cy="448212"/>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6EDD9908-9B65-468B-B2BD-73792918956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33747" y="3370889"/>
            <a:ext cx="448212" cy="448212"/>
          </a:xfrm>
          <a:prstGeom prst="rect">
            <a:avLst/>
          </a:prstGeom>
        </p:spPr>
      </p:pic>
      <p:grpSp>
        <p:nvGrpSpPr>
          <p:cNvPr id="28" name="Group 27">
            <a:extLst>
              <a:ext uri="{FF2B5EF4-FFF2-40B4-BE49-F238E27FC236}">
                <a16:creationId xmlns:a16="http://schemas.microsoft.com/office/drawing/2014/main" id="{22E0F00A-301F-46D0-A37A-F1D1E6289054}"/>
              </a:ext>
            </a:extLst>
          </p:cNvPr>
          <p:cNvGrpSpPr>
            <a:grpSpLocks noChangeAspect="1"/>
          </p:cNvGrpSpPr>
          <p:nvPr/>
        </p:nvGrpSpPr>
        <p:grpSpPr>
          <a:xfrm>
            <a:off x="2233746" y="2650641"/>
            <a:ext cx="506185" cy="268928"/>
            <a:chOff x="10110324" y="2541110"/>
            <a:chExt cx="992622" cy="527364"/>
          </a:xfrm>
          <a:solidFill>
            <a:srgbClr val="0078D7"/>
          </a:solidFill>
        </p:grpSpPr>
        <p:grpSp>
          <p:nvGrpSpPr>
            <p:cNvPr id="29" name="Group 28">
              <a:extLst>
                <a:ext uri="{FF2B5EF4-FFF2-40B4-BE49-F238E27FC236}">
                  <a16:creationId xmlns:a16="http://schemas.microsoft.com/office/drawing/2014/main" id="{257C6B8F-6091-4441-B469-382C7503437F}"/>
                </a:ext>
              </a:extLst>
            </p:cNvPr>
            <p:cNvGrpSpPr/>
            <p:nvPr/>
          </p:nvGrpSpPr>
          <p:grpSpPr>
            <a:xfrm>
              <a:off x="10110324" y="2541110"/>
              <a:ext cx="697760" cy="527364"/>
              <a:chOff x="10110340" y="2541110"/>
              <a:chExt cx="697761" cy="527364"/>
            </a:xfrm>
            <a:grpFill/>
          </p:grpSpPr>
          <p:sp>
            <p:nvSpPr>
              <p:cNvPr id="31" name="Freeform 143">
                <a:extLst>
                  <a:ext uri="{FF2B5EF4-FFF2-40B4-BE49-F238E27FC236}">
                    <a16:creationId xmlns:a16="http://schemas.microsoft.com/office/drawing/2014/main" id="{4D69CA75-38F0-4C8A-980C-656379BEFCD0}"/>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nvGrpSpPr>
              <p:cNvPr id="32" name="Group 31">
                <a:extLst>
                  <a:ext uri="{FF2B5EF4-FFF2-40B4-BE49-F238E27FC236}">
                    <a16:creationId xmlns:a16="http://schemas.microsoft.com/office/drawing/2014/main" id="{D63B8862-430D-43CF-81D3-80A57C141A75}"/>
                  </a:ext>
                </a:extLst>
              </p:cNvPr>
              <p:cNvGrpSpPr/>
              <p:nvPr/>
            </p:nvGrpSpPr>
            <p:grpSpPr>
              <a:xfrm>
                <a:off x="10396736" y="2613879"/>
                <a:ext cx="411365" cy="381827"/>
                <a:chOff x="9675960" y="2523905"/>
                <a:chExt cx="411365" cy="381827"/>
              </a:xfrm>
              <a:grpFill/>
            </p:grpSpPr>
            <p:sp>
              <p:nvSpPr>
                <p:cNvPr id="33" name="Freeform 44">
                  <a:extLst>
                    <a:ext uri="{FF2B5EF4-FFF2-40B4-BE49-F238E27FC236}">
                      <a16:creationId xmlns:a16="http://schemas.microsoft.com/office/drawing/2014/main" id="{431CD78D-C023-4E23-B86E-A847B641107C}"/>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34" name="Freeform 44">
                  <a:extLst>
                    <a:ext uri="{FF2B5EF4-FFF2-40B4-BE49-F238E27FC236}">
                      <a16:creationId xmlns:a16="http://schemas.microsoft.com/office/drawing/2014/main" id="{9CD78CE2-90ED-4592-81B9-28EA2DDC6FC1}"/>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grpSp>
        <p:sp>
          <p:nvSpPr>
            <p:cNvPr id="30" name="Freeform 143">
              <a:extLst>
                <a:ext uri="{FF2B5EF4-FFF2-40B4-BE49-F238E27FC236}">
                  <a16:creationId xmlns:a16="http://schemas.microsoft.com/office/drawing/2014/main" id="{BB424706-B711-405F-9E5E-9387A632E664}"/>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sp>
        <p:nvSpPr>
          <p:cNvPr id="35" name="Freeform 24">
            <a:extLst>
              <a:ext uri="{FF2B5EF4-FFF2-40B4-BE49-F238E27FC236}">
                <a16:creationId xmlns:a16="http://schemas.microsoft.com/office/drawing/2014/main" id="{2CD7B4ED-6C09-4BA2-A6E0-8A45FCCA525A}"/>
              </a:ext>
            </a:extLst>
          </p:cNvPr>
          <p:cNvSpPr>
            <a:spLocks noChangeAspect="1" noEditPoints="1"/>
          </p:cNvSpPr>
          <p:nvPr/>
        </p:nvSpPr>
        <p:spPr bwMode="auto">
          <a:xfrm>
            <a:off x="476917" y="5041814"/>
            <a:ext cx="448212" cy="36510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36" name="Freeform: Shape 35">
            <a:extLst>
              <a:ext uri="{FF2B5EF4-FFF2-40B4-BE49-F238E27FC236}">
                <a16:creationId xmlns:a16="http://schemas.microsoft.com/office/drawing/2014/main" id="{C5A31279-E884-4E72-BFBC-6579609AE88A}"/>
              </a:ext>
            </a:extLst>
          </p:cNvPr>
          <p:cNvSpPr>
            <a:spLocks noChangeAspect="1"/>
          </p:cNvSpPr>
          <p:nvPr/>
        </p:nvSpPr>
        <p:spPr bwMode="auto">
          <a:xfrm>
            <a:off x="541646" y="5866078"/>
            <a:ext cx="358569" cy="358569"/>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37" name="Picture 36">
            <a:extLst>
              <a:ext uri="{FF2B5EF4-FFF2-40B4-BE49-F238E27FC236}">
                <a16:creationId xmlns:a16="http://schemas.microsoft.com/office/drawing/2014/main" id="{A4C529C9-4F5C-4DFB-B94A-3D92F7628C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255493" y="5041814"/>
            <a:ext cx="448212" cy="448212"/>
          </a:xfrm>
          <a:prstGeom prst="rect">
            <a:avLst/>
          </a:prstGeom>
        </p:spPr>
      </p:pic>
      <p:pic>
        <p:nvPicPr>
          <p:cNvPr id="38" name="Picture 37">
            <a:extLst>
              <a:ext uri="{FF2B5EF4-FFF2-40B4-BE49-F238E27FC236}">
                <a16:creationId xmlns:a16="http://schemas.microsoft.com/office/drawing/2014/main" id="{860AFF41-A847-4C08-98E1-A2ADBB2D09A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255493" y="5821257"/>
            <a:ext cx="448212" cy="448212"/>
          </a:xfrm>
          <a:prstGeom prst="rect">
            <a:avLst/>
          </a:prstGeom>
        </p:spPr>
      </p:pic>
      <p:sp>
        <p:nvSpPr>
          <p:cNvPr id="39" name="TextBox 38">
            <a:extLst>
              <a:ext uri="{FF2B5EF4-FFF2-40B4-BE49-F238E27FC236}">
                <a16:creationId xmlns:a16="http://schemas.microsoft.com/office/drawing/2014/main" id="{3C3A7A43-A743-41E3-B1F2-A37941A8EB5C}"/>
              </a:ext>
            </a:extLst>
          </p:cNvPr>
          <p:cNvSpPr txBox="1"/>
          <p:nvPr/>
        </p:nvSpPr>
        <p:spPr>
          <a:xfrm flipH="1">
            <a:off x="8445660" y="1557059"/>
            <a:ext cx="1830869" cy="570156"/>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pP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Assign B2B users access to any app or service your organization owns</a:t>
            </a:r>
          </a:p>
        </p:txBody>
      </p:sp>
      <p:sp>
        <p:nvSpPr>
          <p:cNvPr id="40" name="TextBox 39">
            <a:extLst>
              <a:ext uri="{FF2B5EF4-FFF2-40B4-BE49-F238E27FC236}">
                <a16:creationId xmlns:a16="http://schemas.microsoft.com/office/drawing/2014/main" id="{447055B2-D2A7-423B-98ED-51379F08938A}"/>
              </a:ext>
            </a:extLst>
          </p:cNvPr>
          <p:cNvSpPr txBox="1"/>
          <p:nvPr/>
        </p:nvSpPr>
        <p:spPr>
          <a:xfrm flipH="1">
            <a:off x="4670969" y="3274684"/>
            <a:ext cx="1456331" cy="760208"/>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pP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Add B2B users </a:t>
            </a:r>
            <a:b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with accounts in </a:t>
            </a:r>
            <a:b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other Azure AD </a:t>
            </a:r>
            <a:b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organizations</a:t>
            </a:r>
          </a:p>
        </p:txBody>
      </p:sp>
      <p:sp>
        <p:nvSpPr>
          <p:cNvPr id="41" name="Freeform: Shape 40">
            <a:extLst>
              <a:ext uri="{FF2B5EF4-FFF2-40B4-BE49-F238E27FC236}">
                <a16:creationId xmlns:a16="http://schemas.microsoft.com/office/drawing/2014/main" id="{88FA8276-8ACC-40E6-8CB7-5909BDD0D7E8}"/>
              </a:ext>
            </a:extLst>
          </p:cNvPr>
          <p:cNvSpPr/>
          <p:nvPr/>
        </p:nvSpPr>
        <p:spPr>
          <a:xfrm flipH="1">
            <a:off x="7854735" y="2690591"/>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12" cstate="email">
              <a:extLst>
                <a:ext uri="{28A0092B-C50C-407E-A947-70E740481C1C}">
                  <a14:useLocalDpi xmlns:a14="http://schemas.microsoft.com/office/drawing/2010/main"/>
                </a:ext>
              </a:extLst>
            </a:blip>
            <a:srcRect/>
            <a:stretch>
              <a:fillRect/>
            </a:stretch>
          </a:blipFill>
          <a:ln w="12700" cap="flat" cmpd="sng" algn="ctr">
            <a:solidFill>
              <a:srgbClr val="0078D7"/>
            </a:solidFill>
            <a:prstDash val="solid"/>
          </a:ln>
          <a:effectLst/>
        </p:spPr>
        <p:txBody>
          <a:bodyPr wrap="square" rtlCol="0" anchor="ctr">
            <a:noAutofit/>
          </a:bodyPr>
          <a:lstStyle/>
          <a:p>
            <a:pPr algn="ctr" defTabSz="896455">
              <a:defRPr/>
            </a:pPr>
            <a:endParaRPr lang="en-US" sz="1251" kern="0">
              <a:gradFill>
                <a:gsLst>
                  <a:gs pos="0">
                    <a:srgbClr val="282828"/>
                  </a:gs>
                  <a:gs pos="100000">
                    <a:srgbClr val="282828"/>
                  </a:gs>
                </a:gsLst>
                <a:lin ang="0" scaled="0"/>
              </a:gradFill>
              <a:latin typeface="Segoe UI Semilight"/>
            </a:endParaRPr>
          </a:p>
        </p:txBody>
      </p:sp>
      <p:sp>
        <p:nvSpPr>
          <p:cNvPr id="42" name="Arc 41">
            <a:extLst>
              <a:ext uri="{FF2B5EF4-FFF2-40B4-BE49-F238E27FC236}">
                <a16:creationId xmlns:a16="http://schemas.microsoft.com/office/drawing/2014/main" id="{686BA272-6389-4886-A5BB-3DAD92891726}"/>
              </a:ext>
            </a:extLst>
          </p:cNvPr>
          <p:cNvSpPr/>
          <p:nvPr/>
        </p:nvSpPr>
        <p:spPr>
          <a:xfrm rot="10019872">
            <a:off x="9125711" y="3221871"/>
            <a:ext cx="2050428" cy="1708268"/>
          </a:xfrm>
          <a:prstGeom prst="arc">
            <a:avLst>
              <a:gd name="adj1" fmla="val 17815864"/>
              <a:gd name="adj2" fmla="val 21127184"/>
            </a:avLst>
          </a:prstGeom>
          <a:noFill/>
          <a:ln w="9525" cap="rnd" cmpd="sng" algn="ctr">
            <a:solidFill>
              <a:srgbClr val="353535"/>
            </a:solidFill>
            <a:prstDash val="solid"/>
            <a:headEnd type="triangle"/>
            <a:tailEnd type="triangle"/>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grpSp>
        <p:nvGrpSpPr>
          <p:cNvPr id="43" name="Group 42">
            <a:extLst>
              <a:ext uri="{FF2B5EF4-FFF2-40B4-BE49-F238E27FC236}">
                <a16:creationId xmlns:a16="http://schemas.microsoft.com/office/drawing/2014/main" id="{B2EACC88-4AEC-4726-B932-3FE4E896B227}"/>
              </a:ext>
            </a:extLst>
          </p:cNvPr>
          <p:cNvGrpSpPr/>
          <p:nvPr/>
        </p:nvGrpSpPr>
        <p:grpSpPr>
          <a:xfrm>
            <a:off x="197293" y="1554160"/>
            <a:ext cx="667636" cy="615516"/>
            <a:chOff x="201247" y="1584828"/>
            <a:chExt cx="681023" cy="627859"/>
          </a:xfrm>
        </p:grpSpPr>
        <p:sp>
          <p:nvSpPr>
            <p:cNvPr id="44" name="TextBox 43">
              <a:extLst>
                <a:ext uri="{FF2B5EF4-FFF2-40B4-BE49-F238E27FC236}">
                  <a16:creationId xmlns:a16="http://schemas.microsoft.com/office/drawing/2014/main" id="{FB607F60-6E47-436C-80B1-F864C4CDC240}"/>
                </a:ext>
              </a:extLst>
            </p:cNvPr>
            <p:cNvSpPr txBox="1"/>
            <p:nvPr/>
          </p:nvSpPr>
          <p:spPr>
            <a:xfrm>
              <a:off x="201247" y="1584828"/>
              <a:ext cx="681023" cy="627859"/>
            </a:xfrm>
            <a:prstGeom prst="rect">
              <a:avLst/>
            </a:prstGeom>
            <a:noFill/>
          </p:spPr>
          <p:txBody>
            <a:bodyPr wrap="square" lIns="179285" tIns="143428" rIns="179285" bIns="143428" rtlCol="0" anchor="ctr">
              <a:spAutoFit/>
            </a:bodyPr>
            <a:lstStyle/>
            <a:p>
              <a:pPr algn="ctr" defTabSz="896455">
                <a:lnSpc>
                  <a:spcPct val="90000"/>
                </a:lnSpc>
                <a:spcAft>
                  <a:spcPts val="588"/>
                </a:spcAft>
                <a:defRPr/>
              </a:pPr>
              <a:r>
                <a:rPr lang="en-US" sz="2353" kern="0">
                  <a:gradFill>
                    <a:gsLst>
                      <a:gs pos="0">
                        <a:srgbClr val="282828"/>
                      </a:gs>
                      <a:gs pos="100000">
                        <a:srgbClr val="282828"/>
                      </a:gs>
                    </a:gsLst>
                    <a:lin ang="0" scaled="0"/>
                  </a:gradFill>
                  <a:latin typeface="Segoe UI Semibold" panose="020B0702040204020203" pitchFamily="34" charset="0"/>
                  <a:cs typeface="Segoe UI Semibold" panose="020B0702040204020203" pitchFamily="34" charset="0"/>
                </a:rPr>
                <a:t>3</a:t>
              </a:r>
            </a:p>
          </p:txBody>
        </p:sp>
        <p:sp>
          <p:nvSpPr>
            <p:cNvPr id="45" name="Freeform 160">
              <a:extLst>
                <a:ext uri="{FF2B5EF4-FFF2-40B4-BE49-F238E27FC236}">
                  <a16:creationId xmlns:a16="http://schemas.microsoft.com/office/drawing/2014/main" id="{26234D28-49D6-411E-88B3-22A3FABD1C07}"/>
                </a:ext>
              </a:extLst>
            </p:cNvPr>
            <p:cNvSpPr>
              <a:spLocks noEditPoints="1"/>
            </p:cNvSpPr>
            <p:nvPr/>
          </p:nvSpPr>
          <p:spPr bwMode="auto">
            <a:xfrm>
              <a:off x="355878" y="1711303"/>
              <a:ext cx="371760" cy="374910"/>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96">
                <a:defRPr/>
              </a:pPr>
              <a:endParaRPr lang="en-US" kern="0">
                <a:gradFill>
                  <a:gsLst>
                    <a:gs pos="0">
                      <a:srgbClr val="282828"/>
                    </a:gs>
                    <a:gs pos="100000">
                      <a:srgbClr val="282828"/>
                    </a:gs>
                  </a:gsLst>
                  <a:lin ang="0" scaled="0"/>
                </a:gradFill>
                <a:latin typeface="Segoe UI"/>
              </a:endParaRPr>
            </a:p>
          </p:txBody>
        </p:sp>
      </p:grpSp>
      <p:sp>
        <p:nvSpPr>
          <p:cNvPr id="46" name="Rectangle 45">
            <a:extLst>
              <a:ext uri="{FF2B5EF4-FFF2-40B4-BE49-F238E27FC236}">
                <a16:creationId xmlns:a16="http://schemas.microsoft.com/office/drawing/2014/main" id="{F82176B0-0617-4C4B-816F-C4C01A3BC09E}"/>
              </a:ext>
            </a:extLst>
          </p:cNvPr>
          <p:cNvSpPr/>
          <p:nvPr/>
        </p:nvSpPr>
        <p:spPr bwMode="auto">
          <a:xfrm>
            <a:off x="786677" y="1520278"/>
            <a:ext cx="3585699" cy="717140"/>
          </a:xfrm>
          <a:prstGeom prst="rect">
            <a:avLst/>
          </a:prstGeom>
          <a:noFill/>
          <a:ln w="10795" cap="flat" cmpd="sng" algn="ctr">
            <a:noFill/>
            <a:prstDash val="solid"/>
            <a:headEnd type="none" w="med" len="med"/>
            <a:tailEnd type="none" w="med" len="med"/>
          </a:ln>
          <a:effectLst/>
        </p:spPr>
        <p:txBody>
          <a:bodyPr vert="horz" wrap="square" lIns="89643" tIns="45720" rIns="89643" bIns="45720" numCol="1" rtlCol="0" anchor="t" anchorCtr="0" compatLnSpc="1">
            <a:prstTxWarp prst="textNoShape">
              <a:avLst/>
            </a:prstTxWarp>
          </a:bodyPr>
          <a:lstStyle/>
          <a:p>
            <a:pPr defTabSz="896423">
              <a:defRPr/>
            </a:pPr>
            <a:r>
              <a:rPr lang="en-US" sz="1372" kern="0">
                <a:gradFill>
                  <a:gsLst>
                    <a:gs pos="0">
                      <a:srgbClr val="282828"/>
                    </a:gs>
                    <a:gs pos="100000">
                      <a:srgbClr val="282828"/>
                    </a:gs>
                  </a:gsLst>
                  <a:lin ang="0" scaled="0"/>
                </a:gradFill>
                <a:latin typeface="Segoe UI" panose="020B0502040204020203" pitchFamily="34" charset="0"/>
                <a:cs typeface="Segoe UI" panose="020B0502040204020203" pitchFamily="34" charset="0"/>
              </a:rPr>
              <a:t>I need my customers and partners </a:t>
            </a:r>
            <a:br>
              <a:rPr lang="en-US" sz="1372" kern="0">
                <a:gradFill>
                  <a:gsLst>
                    <a:gs pos="0">
                      <a:srgbClr val="282828"/>
                    </a:gs>
                    <a:gs pos="100000">
                      <a:srgbClr val="282828"/>
                    </a:gs>
                  </a:gsLst>
                  <a:lin ang="0" scaled="0"/>
                </a:gradFill>
                <a:latin typeface="Segoe UI" panose="020B0502040204020203" pitchFamily="34" charset="0"/>
                <a:cs typeface="Segoe UI" panose="020B0502040204020203" pitchFamily="34" charset="0"/>
              </a:rPr>
            </a:br>
            <a:r>
              <a:rPr lang="en-US" sz="1372" kern="0">
                <a:gradFill>
                  <a:gsLst>
                    <a:gs pos="0">
                      <a:srgbClr val="282828"/>
                    </a:gs>
                    <a:gs pos="100000">
                      <a:srgbClr val="282828"/>
                    </a:gs>
                  </a:gsLst>
                  <a:lin ang="0" scaled="0"/>
                </a:gradFill>
                <a:latin typeface="Segoe UI" panose="020B0502040204020203" pitchFamily="34" charset="0"/>
                <a:cs typeface="Segoe UI" panose="020B0502040204020203" pitchFamily="34" charset="0"/>
              </a:rPr>
              <a:t>to access the apps they need from everywhere and collaborate seamlessly</a:t>
            </a:r>
          </a:p>
        </p:txBody>
      </p:sp>
      <p:grpSp>
        <p:nvGrpSpPr>
          <p:cNvPr id="47" name="Group 46">
            <a:extLst>
              <a:ext uri="{FF2B5EF4-FFF2-40B4-BE49-F238E27FC236}">
                <a16:creationId xmlns:a16="http://schemas.microsoft.com/office/drawing/2014/main" id="{EF45473E-BC8F-4405-BB8D-B345700C48F5}"/>
              </a:ext>
            </a:extLst>
          </p:cNvPr>
          <p:cNvGrpSpPr/>
          <p:nvPr/>
        </p:nvGrpSpPr>
        <p:grpSpPr>
          <a:xfrm>
            <a:off x="7061020" y="3031210"/>
            <a:ext cx="2300075" cy="1512425"/>
            <a:chOff x="7083532" y="3091495"/>
            <a:chExt cx="2346196" cy="1542752"/>
          </a:xfrm>
        </p:grpSpPr>
        <p:grpSp>
          <p:nvGrpSpPr>
            <p:cNvPr id="48" name="Group 47">
              <a:extLst>
                <a:ext uri="{FF2B5EF4-FFF2-40B4-BE49-F238E27FC236}">
                  <a16:creationId xmlns:a16="http://schemas.microsoft.com/office/drawing/2014/main" id="{25F04E93-11D8-4AA5-8FB2-53C4E36C9CE7}"/>
                </a:ext>
              </a:extLst>
            </p:cNvPr>
            <p:cNvGrpSpPr/>
            <p:nvPr/>
          </p:nvGrpSpPr>
          <p:grpSpPr>
            <a:xfrm flipH="1">
              <a:off x="7083532" y="3091495"/>
              <a:ext cx="2346196" cy="1542752"/>
              <a:chOff x="6975768" y="1192433"/>
              <a:chExt cx="2315888" cy="1522824"/>
            </a:xfrm>
          </p:grpSpPr>
          <p:sp>
            <p:nvSpPr>
              <p:cNvPr id="50" name="Freeform 38">
                <a:extLst>
                  <a:ext uri="{FF2B5EF4-FFF2-40B4-BE49-F238E27FC236}">
                    <a16:creationId xmlns:a16="http://schemas.microsoft.com/office/drawing/2014/main" id="{FC17DE03-3C23-4C1B-BF2F-BF45198AEF27}"/>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2700">
                <a:solidFill>
                  <a:srgbClr val="0078D7"/>
                </a:solid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51" name="TextBox 50">
                <a:extLst>
                  <a:ext uri="{FF2B5EF4-FFF2-40B4-BE49-F238E27FC236}">
                    <a16:creationId xmlns:a16="http://schemas.microsoft.com/office/drawing/2014/main" id="{F9C2CB9C-C59E-412E-A847-DACA2FF0CD9A}"/>
                  </a:ext>
                </a:extLst>
              </p:cNvPr>
              <p:cNvSpPr txBox="1"/>
              <p:nvPr/>
            </p:nvSpPr>
            <p:spPr>
              <a:xfrm>
                <a:off x="7203393" y="2087821"/>
                <a:ext cx="1942167" cy="382717"/>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defRPr/>
                </a:pPr>
                <a:r>
                  <a:rPr lang="en-US" sz="1372"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Microsoft Azure</a:t>
                </a:r>
              </a:p>
              <a:p>
                <a:pPr algn="ctr" defTabSz="878337" fontAlgn="base">
                  <a:lnSpc>
                    <a:spcPct val="90000"/>
                  </a:lnSpc>
                  <a:spcBef>
                    <a:spcPct val="0"/>
                  </a:spcBef>
                  <a:spcAft>
                    <a:spcPct val="0"/>
                  </a:spcAft>
                  <a:buSzPct val="80000"/>
                  <a:defRPr/>
                </a:pPr>
                <a:r>
                  <a:rPr lang="en-US" sz="1372"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Active Directory</a:t>
                </a:r>
              </a:p>
            </p:txBody>
          </p:sp>
        </p:grpSp>
        <p:sp>
          <p:nvSpPr>
            <p:cNvPr id="49" name="Freeform: Shape 48">
              <a:extLst>
                <a:ext uri="{FF2B5EF4-FFF2-40B4-BE49-F238E27FC236}">
                  <a16:creationId xmlns:a16="http://schemas.microsoft.com/office/drawing/2014/main" id="{8A373222-E6F2-4893-8308-44F4987A5458}"/>
                </a:ext>
              </a:extLst>
            </p:cNvPr>
            <p:cNvSpPr>
              <a:spLocks noChangeAspect="1"/>
            </p:cNvSpPr>
            <p:nvPr/>
          </p:nvSpPr>
          <p:spPr bwMode="auto">
            <a:xfrm flipV="1">
              <a:off x="7789417" y="3260998"/>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39C2F98-6388-4D56-A6AA-A0BE339F7C89}"/>
              </a:ext>
            </a:extLst>
          </p:cNvPr>
          <p:cNvGrpSpPr/>
          <p:nvPr/>
        </p:nvGrpSpPr>
        <p:grpSpPr>
          <a:xfrm>
            <a:off x="4484382" y="1741819"/>
            <a:ext cx="2187545" cy="1438429"/>
            <a:chOff x="4455227" y="1776248"/>
            <a:chExt cx="2231410" cy="1467273"/>
          </a:xfrm>
        </p:grpSpPr>
        <p:sp useBgFill="1">
          <p:nvSpPr>
            <p:cNvPr id="53" name="Freeform 38">
              <a:extLst>
                <a:ext uri="{FF2B5EF4-FFF2-40B4-BE49-F238E27FC236}">
                  <a16:creationId xmlns:a16="http://schemas.microsoft.com/office/drawing/2014/main" id="{E4D048F5-956A-4610-B16E-F2C9DF1D9FB2}"/>
                </a:ext>
              </a:extLst>
            </p:cNvPr>
            <p:cNvSpPr>
              <a:spLocks noChangeAspect="1"/>
            </p:cNvSpPr>
            <p:nvPr/>
          </p:nvSpPr>
          <p:spPr bwMode="auto">
            <a:xfrm flipH="1">
              <a:off x="4455227" y="1776248"/>
              <a:ext cx="2231410" cy="146727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ln w="12700">
              <a:solidFill>
                <a:srgbClr val="0078D7"/>
              </a:solid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54" name="TextBox 53">
              <a:extLst>
                <a:ext uri="{FF2B5EF4-FFF2-40B4-BE49-F238E27FC236}">
                  <a16:creationId xmlns:a16="http://schemas.microsoft.com/office/drawing/2014/main" id="{4539DFCF-32DC-46C0-87A9-FD1656C8BC10}"/>
                </a:ext>
              </a:extLst>
            </p:cNvPr>
            <p:cNvSpPr txBox="1"/>
            <p:nvPr/>
          </p:nvSpPr>
          <p:spPr>
            <a:xfrm flipH="1">
              <a:off x="5376858" y="2290664"/>
              <a:ext cx="1274550" cy="332262"/>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defRPr/>
              </a:pPr>
              <a:r>
                <a:rPr lang="en-US" sz="1176"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Other</a:t>
              </a:r>
              <a:br>
                <a:rPr lang="en-US" sz="1176"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br>
              <a:r>
                <a:rPr lang="en-US" sz="1176" kern="0">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organizations</a:t>
              </a:r>
            </a:p>
          </p:txBody>
        </p:sp>
        <p:sp>
          <p:nvSpPr>
            <p:cNvPr id="55" name="Freeform: Shape 54">
              <a:extLst>
                <a:ext uri="{FF2B5EF4-FFF2-40B4-BE49-F238E27FC236}">
                  <a16:creationId xmlns:a16="http://schemas.microsoft.com/office/drawing/2014/main" id="{0808CC65-C5BE-4CA4-9286-410A91ABCC51}"/>
                </a:ext>
              </a:extLst>
            </p:cNvPr>
            <p:cNvSpPr>
              <a:spLocks noChangeAspect="1"/>
            </p:cNvSpPr>
            <p:nvPr/>
          </p:nvSpPr>
          <p:spPr bwMode="auto">
            <a:xfrm flipH="1">
              <a:off x="5852265" y="2717316"/>
              <a:ext cx="285037" cy="318773"/>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865FC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56" name="Picture 55">
              <a:extLst>
                <a:ext uri="{FF2B5EF4-FFF2-40B4-BE49-F238E27FC236}">
                  <a16:creationId xmlns:a16="http://schemas.microsoft.com/office/drawing/2014/main" id="{5C47EBD9-2637-4C2C-9980-65DFEF04593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85695" y="2769197"/>
              <a:ext cx="215010" cy="215010"/>
            </a:xfrm>
            <a:prstGeom prst="rect">
              <a:avLst/>
            </a:prstGeom>
          </p:spPr>
        </p:pic>
        <p:pic>
          <p:nvPicPr>
            <p:cNvPr id="57" name="Picture 56">
              <a:extLst>
                <a:ext uri="{FF2B5EF4-FFF2-40B4-BE49-F238E27FC236}">
                  <a16:creationId xmlns:a16="http://schemas.microsoft.com/office/drawing/2014/main" id="{CE17325F-2284-4315-A00F-B00635EED25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916845" y="2769892"/>
              <a:ext cx="213620" cy="213620"/>
            </a:xfrm>
            <a:prstGeom prst="rect">
              <a:avLst/>
            </a:prstGeom>
          </p:spPr>
        </p:pic>
        <p:pic>
          <p:nvPicPr>
            <p:cNvPr id="58" name="Picture 57">
              <a:extLst>
                <a:ext uri="{FF2B5EF4-FFF2-40B4-BE49-F238E27FC236}">
                  <a16:creationId xmlns:a16="http://schemas.microsoft.com/office/drawing/2014/main" id="{EE7E637E-6E15-4F92-A433-313A70B1047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647901" y="2769358"/>
              <a:ext cx="214684" cy="214684"/>
            </a:xfrm>
            <a:prstGeom prst="rect">
              <a:avLst/>
            </a:prstGeom>
          </p:spPr>
        </p:pic>
        <p:sp>
          <p:nvSpPr>
            <p:cNvPr id="59" name="Freeform: Shape 58">
              <a:extLst>
                <a:ext uri="{FF2B5EF4-FFF2-40B4-BE49-F238E27FC236}">
                  <a16:creationId xmlns:a16="http://schemas.microsoft.com/office/drawing/2014/main" id="{C03FCDDB-D5F6-40F8-9769-EB96155841AE}"/>
                </a:ext>
              </a:extLst>
            </p:cNvPr>
            <p:cNvSpPr>
              <a:spLocks noChangeAspect="1"/>
            </p:cNvSpPr>
            <p:nvPr/>
          </p:nvSpPr>
          <p:spPr bwMode="auto">
            <a:xfrm flipV="1">
              <a:off x="5035931" y="1949643"/>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sp>
        <p:nvSpPr>
          <p:cNvPr id="60" name="Arc 59">
            <a:extLst>
              <a:ext uri="{FF2B5EF4-FFF2-40B4-BE49-F238E27FC236}">
                <a16:creationId xmlns:a16="http://schemas.microsoft.com/office/drawing/2014/main" id="{EF6909E7-B20E-4641-9E65-EDE1720C980F}"/>
              </a:ext>
            </a:extLst>
          </p:cNvPr>
          <p:cNvSpPr/>
          <p:nvPr/>
        </p:nvSpPr>
        <p:spPr>
          <a:xfrm rot="5400000">
            <a:off x="4936813" y="2591437"/>
            <a:ext cx="1334769" cy="3812767"/>
          </a:xfrm>
          <a:prstGeom prst="arc">
            <a:avLst>
              <a:gd name="adj1" fmla="val 16318506"/>
              <a:gd name="adj2" fmla="val 18525068"/>
            </a:avLst>
          </a:prstGeom>
          <a:noFill/>
          <a:ln w="9525" cap="rnd" cmpd="sng" algn="ctr">
            <a:solidFill>
              <a:srgbClr val="353535"/>
            </a:solidFill>
            <a:prstDash val="solid"/>
            <a:headEnd type="triangle"/>
            <a:tailEnd type="oval"/>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61" name="Arc 60">
            <a:extLst>
              <a:ext uri="{FF2B5EF4-FFF2-40B4-BE49-F238E27FC236}">
                <a16:creationId xmlns:a16="http://schemas.microsoft.com/office/drawing/2014/main" id="{9BA462C3-100D-48EC-B067-1863DEF594FD}"/>
              </a:ext>
            </a:extLst>
          </p:cNvPr>
          <p:cNvSpPr/>
          <p:nvPr/>
        </p:nvSpPr>
        <p:spPr>
          <a:xfrm rot="5400000">
            <a:off x="4936813" y="2591437"/>
            <a:ext cx="1334769" cy="3812767"/>
          </a:xfrm>
          <a:prstGeom prst="arc">
            <a:avLst>
              <a:gd name="adj1" fmla="val 16318506"/>
              <a:gd name="adj2" fmla="val 2960263"/>
            </a:avLst>
          </a:prstGeom>
          <a:noFill/>
          <a:ln w="9525" cap="rnd" cmpd="sng" algn="ctr">
            <a:solidFill>
              <a:srgbClr val="353535"/>
            </a:solidFill>
            <a:prstDash val="solid"/>
            <a:headEnd type="triangle"/>
            <a:tailEnd type="oval"/>
          </a:ln>
          <a:effectLst/>
        </p:spPr>
        <p:txBody>
          <a:bodyPr rtlCol="0" anchor="ctr"/>
          <a:lstStyle/>
          <a:p>
            <a:pPr algn="ctr" defTabSz="896455">
              <a:defRPr/>
            </a:pPr>
            <a:endParaRPr lang="en-US" sz="1765" kern="0">
              <a:gradFill>
                <a:gsLst>
                  <a:gs pos="0">
                    <a:srgbClr val="282828"/>
                  </a:gs>
                  <a:gs pos="100000">
                    <a:srgbClr val="282828"/>
                  </a:gs>
                </a:gsLst>
                <a:lin ang="0" scaled="0"/>
              </a:gradFill>
              <a:latin typeface="Segoe UI Semilight"/>
            </a:endParaRPr>
          </a:p>
        </p:txBody>
      </p:sp>
      <p:sp>
        <p:nvSpPr>
          <p:cNvPr id="62" name="TextBox 61">
            <a:extLst>
              <a:ext uri="{FF2B5EF4-FFF2-40B4-BE49-F238E27FC236}">
                <a16:creationId xmlns:a16="http://schemas.microsoft.com/office/drawing/2014/main" id="{2CE747D3-7EC9-44B1-A9C5-E6353FE0A43F}"/>
              </a:ext>
            </a:extLst>
          </p:cNvPr>
          <p:cNvSpPr txBox="1"/>
          <p:nvPr/>
        </p:nvSpPr>
        <p:spPr>
          <a:xfrm flipH="1">
            <a:off x="4506055" y="5760092"/>
            <a:ext cx="2648951" cy="380104"/>
          </a:xfrm>
          <a:prstGeom prst="rect">
            <a:avLst/>
          </a:prstGeom>
        </p:spPr>
        <p:txBody>
          <a:bodyPr wrap="square" lIns="0" tIns="0" rIns="0" bIns="0" rtlCol="0">
            <a:spAutoFit/>
          </a:bodyPr>
          <a:lstStyle/>
          <a:p>
            <a:pPr algn="ctr" defTabSz="878337" fontAlgn="base">
              <a:lnSpc>
                <a:spcPct val="90000"/>
              </a:lnSpc>
              <a:spcBef>
                <a:spcPct val="0"/>
              </a:spcBef>
              <a:spcAft>
                <a:spcPct val="0"/>
              </a:spcAft>
              <a:buSzPct val="80000"/>
            </a:pPr>
            <a:r>
              <a:rPr lang="en-US" sz="1372">
                <a:gradFill>
                  <a:gsLst>
                    <a:gs pos="0">
                      <a:srgbClr val="282828"/>
                    </a:gs>
                    <a:gs pos="100000">
                      <a:srgbClr val="282828"/>
                    </a:gs>
                  </a:gsLst>
                  <a:lin ang="0" scaled="0"/>
                </a:gradFill>
                <a:latin typeface="Segoe UI Semilight"/>
                <a:ea typeface="ＭＳ Ｐゴシック" charset="0"/>
                <a:cs typeface="Segoe UI Semibold" panose="020B0702040204020203" pitchFamily="34" charset="0"/>
              </a:rPr>
              <a:t>Add B2B users with MSA, Google, or other Identity Provider accounts</a:t>
            </a:r>
          </a:p>
        </p:txBody>
      </p:sp>
      <p:grpSp>
        <p:nvGrpSpPr>
          <p:cNvPr id="63" name="Group 62">
            <a:extLst>
              <a:ext uri="{FF2B5EF4-FFF2-40B4-BE49-F238E27FC236}">
                <a16:creationId xmlns:a16="http://schemas.microsoft.com/office/drawing/2014/main" id="{33AEDEC6-24D1-4DCE-9920-0CE3D90633F8}"/>
              </a:ext>
            </a:extLst>
          </p:cNvPr>
          <p:cNvGrpSpPr/>
          <p:nvPr/>
        </p:nvGrpSpPr>
        <p:grpSpPr>
          <a:xfrm>
            <a:off x="4344051" y="4804406"/>
            <a:ext cx="933269" cy="878125"/>
            <a:chOff x="625507" y="4263465"/>
            <a:chExt cx="1365381" cy="1284706"/>
          </a:xfrm>
        </p:grpSpPr>
        <p:grpSp>
          <p:nvGrpSpPr>
            <p:cNvPr id="64" name="Group 63">
              <a:extLst>
                <a:ext uri="{FF2B5EF4-FFF2-40B4-BE49-F238E27FC236}">
                  <a16:creationId xmlns:a16="http://schemas.microsoft.com/office/drawing/2014/main" id="{C476FE31-7ED7-4C0D-B89D-A766837C401E}"/>
                </a:ext>
              </a:extLst>
            </p:cNvPr>
            <p:cNvGrpSpPr/>
            <p:nvPr/>
          </p:nvGrpSpPr>
          <p:grpSpPr>
            <a:xfrm flipH="1">
              <a:off x="1103792" y="4263465"/>
              <a:ext cx="408814" cy="648079"/>
              <a:chOff x="9780057" y="2720193"/>
              <a:chExt cx="408814" cy="648079"/>
            </a:xfrm>
          </p:grpSpPr>
          <p:grpSp>
            <p:nvGrpSpPr>
              <p:cNvPr id="66" name="Group 65">
                <a:extLst>
                  <a:ext uri="{FF2B5EF4-FFF2-40B4-BE49-F238E27FC236}">
                    <a16:creationId xmlns:a16="http://schemas.microsoft.com/office/drawing/2014/main" id="{8D5B5180-B112-4076-826F-0F4E871264A7}"/>
                  </a:ext>
                </a:extLst>
              </p:cNvPr>
              <p:cNvGrpSpPr/>
              <p:nvPr/>
            </p:nvGrpSpPr>
            <p:grpSpPr>
              <a:xfrm>
                <a:off x="9801584" y="3002512"/>
                <a:ext cx="365760" cy="365760"/>
                <a:chOff x="-6245345" y="6694786"/>
                <a:chExt cx="365760" cy="365760"/>
              </a:xfrm>
            </p:grpSpPr>
            <p:sp>
              <p:nvSpPr>
                <p:cNvPr id="68" name="Oval 67">
                  <a:extLst>
                    <a:ext uri="{FF2B5EF4-FFF2-40B4-BE49-F238E27FC236}">
                      <a16:creationId xmlns:a16="http://schemas.microsoft.com/office/drawing/2014/main" id="{81239A4A-BF64-42E2-85A2-E109ED48F7C8}"/>
                    </a:ext>
                  </a:extLst>
                </p:cNvPr>
                <p:cNvSpPr/>
                <p:nvPr/>
              </p:nvSpPr>
              <p:spPr bwMode="auto">
                <a:xfrm>
                  <a:off x="-6245345" y="6694786"/>
                  <a:ext cx="365760" cy="365760"/>
                </a:xfrm>
                <a:prstGeom prst="ellipse">
                  <a:avLst/>
                </a:prstGeom>
                <a:solidFill>
                  <a:srgbClr val="FFFFFF"/>
                </a:solidFill>
                <a:ln w="19050" cap="flat" cmpd="sng" algn="ctr">
                  <a:solidFill>
                    <a:srgbClr val="FF8C00">
                      <a:lumMod val="75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sp>
              <p:nvSpPr>
                <p:cNvPr id="69" name="Freeform: Shape 68">
                  <a:extLst>
                    <a:ext uri="{FF2B5EF4-FFF2-40B4-BE49-F238E27FC236}">
                      <a16:creationId xmlns:a16="http://schemas.microsoft.com/office/drawing/2014/main" id="{15E0748A-1F44-4429-9D15-A1B8AB446BC8}"/>
                    </a:ext>
                  </a:extLst>
                </p:cNvPr>
                <p:cNvSpPr>
                  <a:spLocks noChangeAspect="1"/>
                </p:cNvSpPr>
                <p:nvPr/>
              </p:nvSpPr>
              <p:spPr bwMode="auto">
                <a:xfrm flipH="1">
                  <a:off x="-6207780" y="6719692"/>
                  <a:ext cx="282059" cy="24315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FF8C00">
                    <a:lumMod val="75000"/>
                  </a:srgbClr>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grpSp>
          <p:sp>
            <p:nvSpPr>
              <p:cNvPr id="67" name="Freeform: Shape 66">
                <a:extLst>
                  <a:ext uri="{FF2B5EF4-FFF2-40B4-BE49-F238E27FC236}">
                    <a16:creationId xmlns:a16="http://schemas.microsoft.com/office/drawing/2014/main" id="{E3C90AE5-931A-4E44-B1FD-FFF5FB2AE821}"/>
                  </a:ext>
                </a:extLst>
              </p:cNvPr>
              <p:cNvSpPr>
                <a:spLocks noChangeAspect="1"/>
              </p:cNvSpPr>
              <p:nvPr/>
            </p:nvSpPr>
            <p:spPr bwMode="auto">
              <a:xfrm>
                <a:off x="9780057" y="2720193"/>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FF8C00">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grpSp>
        <p:sp>
          <p:nvSpPr>
            <p:cNvPr id="65" name="Rectangle 64">
              <a:extLst>
                <a:ext uri="{FF2B5EF4-FFF2-40B4-BE49-F238E27FC236}">
                  <a16:creationId xmlns:a16="http://schemas.microsoft.com/office/drawing/2014/main" id="{3C2D6ADA-CE9F-456A-8CCD-DE3B7639B703}"/>
                </a:ext>
              </a:extLst>
            </p:cNvPr>
            <p:cNvSpPr/>
            <p:nvPr/>
          </p:nvSpPr>
          <p:spPr>
            <a:xfrm flipH="1">
              <a:off x="625507" y="4971812"/>
              <a:ext cx="1365381" cy="576359"/>
            </a:xfrm>
            <a:prstGeom prst="rect">
              <a:avLst/>
            </a:prstGeom>
          </p:spPr>
          <p:txBody>
            <a:bodyPr wrap="none">
              <a:spAutoFit/>
            </a:bodyPr>
            <a:lstStyle/>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Other Identity</a:t>
              </a:r>
            </a:p>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Providers*</a:t>
              </a:r>
              <a:endParaRPr lang="en-US" sz="980" kern="0">
                <a:gradFill>
                  <a:gsLst>
                    <a:gs pos="0">
                      <a:srgbClr val="282828"/>
                    </a:gs>
                    <a:gs pos="100000">
                      <a:srgbClr val="282828"/>
                    </a:gs>
                  </a:gsLst>
                  <a:lin ang="0" scaled="0"/>
                </a:gradFill>
                <a:latin typeface="Segoe UI Semilight"/>
              </a:endParaRPr>
            </a:p>
          </p:txBody>
        </p:sp>
      </p:grpSp>
      <p:grpSp>
        <p:nvGrpSpPr>
          <p:cNvPr id="70" name="Group 69">
            <a:extLst>
              <a:ext uri="{FF2B5EF4-FFF2-40B4-BE49-F238E27FC236}">
                <a16:creationId xmlns:a16="http://schemas.microsoft.com/office/drawing/2014/main" id="{1DB7E67E-2344-4D07-949B-30A3078EF125}"/>
              </a:ext>
            </a:extLst>
          </p:cNvPr>
          <p:cNvGrpSpPr/>
          <p:nvPr/>
        </p:nvGrpSpPr>
        <p:grpSpPr>
          <a:xfrm>
            <a:off x="5203057" y="4833219"/>
            <a:ext cx="780983" cy="727315"/>
            <a:chOff x="2802865" y="4263465"/>
            <a:chExt cx="1142586" cy="1064070"/>
          </a:xfrm>
        </p:grpSpPr>
        <p:sp>
          <p:nvSpPr>
            <p:cNvPr id="71" name="Oval 70">
              <a:extLst>
                <a:ext uri="{FF2B5EF4-FFF2-40B4-BE49-F238E27FC236}">
                  <a16:creationId xmlns:a16="http://schemas.microsoft.com/office/drawing/2014/main" id="{005B50D3-4F2C-4596-905A-9BE634966088}"/>
                </a:ext>
              </a:extLst>
            </p:cNvPr>
            <p:cNvSpPr/>
            <p:nvPr/>
          </p:nvSpPr>
          <p:spPr bwMode="auto">
            <a:xfrm flipH="1">
              <a:off x="3187713" y="4538077"/>
              <a:ext cx="365760" cy="365760"/>
            </a:xfrm>
            <a:prstGeom prst="ellipse">
              <a:avLst/>
            </a:prstGeom>
            <a:solidFill>
              <a:srgbClr val="FFFFFF"/>
            </a:solidFill>
            <a:ln w="19050" cap="flat" cmpd="sng" algn="ctr">
              <a:solidFill>
                <a:srgbClr val="D83B0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72" name="Picture 2" descr="Image result for google icon">
              <a:extLst>
                <a:ext uri="{FF2B5EF4-FFF2-40B4-BE49-F238E27FC236}">
                  <a16:creationId xmlns:a16="http://schemas.microsoft.com/office/drawing/2014/main" id="{8F724E5E-3F1C-4C4A-BDC3-885EDD69B83D}"/>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234418" y="4583777"/>
              <a:ext cx="274320" cy="279759"/>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B1A553D0-9CB3-4AC0-B62F-CED10300C223}"/>
                </a:ext>
              </a:extLst>
            </p:cNvPr>
            <p:cNvSpPr>
              <a:spLocks noChangeAspect="1"/>
            </p:cNvSpPr>
            <p:nvPr/>
          </p:nvSpPr>
          <p:spPr bwMode="auto">
            <a:xfrm flipH="1">
              <a:off x="3169751" y="4263465"/>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C000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sp>
          <p:nvSpPr>
            <p:cNvPr id="74" name="Rectangle 73">
              <a:extLst>
                <a:ext uri="{FF2B5EF4-FFF2-40B4-BE49-F238E27FC236}">
                  <a16:creationId xmlns:a16="http://schemas.microsoft.com/office/drawing/2014/main" id="{02FCB6E0-1DC5-41AF-9D43-D8BC1BC809B0}"/>
                </a:ext>
              </a:extLst>
            </p:cNvPr>
            <p:cNvSpPr/>
            <p:nvPr/>
          </p:nvSpPr>
          <p:spPr>
            <a:xfrm flipH="1">
              <a:off x="2802865" y="4971814"/>
              <a:ext cx="1142586" cy="355721"/>
            </a:xfrm>
            <a:prstGeom prst="rect">
              <a:avLst/>
            </a:prstGeom>
          </p:spPr>
          <p:txBody>
            <a:bodyPr wrap="none">
              <a:spAutoFit/>
            </a:bodyPr>
            <a:lstStyle/>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Google ID*</a:t>
              </a:r>
              <a:endParaRPr lang="en-US" sz="980" kern="0">
                <a:gradFill>
                  <a:gsLst>
                    <a:gs pos="0">
                      <a:srgbClr val="282828"/>
                    </a:gs>
                    <a:gs pos="100000">
                      <a:srgbClr val="282828"/>
                    </a:gs>
                  </a:gsLst>
                  <a:lin ang="0" scaled="0"/>
                </a:gradFill>
                <a:latin typeface="Segoe UI Semilight"/>
              </a:endParaRPr>
            </a:p>
          </p:txBody>
        </p:sp>
      </p:grpSp>
      <p:grpSp>
        <p:nvGrpSpPr>
          <p:cNvPr id="75" name="Group 74">
            <a:extLst>
              <a:ext uri="{FF2B5EF4-FFF2-40B4-BE49-F238E27FC236}">
                <a16:creationId xmlns:a16="http://schemas.microsoft.com/office/drawing/2014/main" id="{38241066-BD87-4E8C-84EF-F6E3B5351A0C}"/>
              </a:ext>
            </a:extLst>
          </p:cNvPr>
          <p:cNvGrpSpPr/>
          <p:nvPr/>
        </p:nvGrpSpPr>
        <p:grpSpPr>
          <a:xfrm>
            <a:off x="6018701" y="4804406"/>
            <a:ext cx="694421" cy="878125"/>
            <a:chOff x="1883302" y="4263465"/>
            <a:chExt cx="1015944" cy="1284706"/>
          </a:xfrm>
        </p:grpSpPr>
        <p:sp>
          <p:nvSpPr>
            <p:cNvPr id="76" name="Oval 75">
              <a:extLst>
                <a:ext uri="{FF2B5EF4-FFF2-40B4-BE49-F238E27FC236}">
                  <a16:creationId xmlns:a16="http://schemas.microsoft.com/office/drawing/2014/main" id="{E3F4A845-1C40-4B09-A134-EF9A93300C95}"/>
                </a:ext>
              </a:extLst>
            </p:cNvPr>
            <p:cNvSpPr/>
            <p:nvPr/>
          </p:nvSpPr>
          <p:spPr bwMode="auto">
            <a:xfrm flipH="1">
              <a:off x="2208392" y="4538077"/>
              <a:ext cx="365760" cy="365760"/>
            </a:xfrm>
            <a:prstGeom prst="ellipse">
              <a:avLst/>
            </a:prstGeom>
            <a:solidFill>
              <a:srgbClr val="FFFFFF"/>
            </a:solidFill>
            <a:ln w="19050"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pic>
          <p:nvPicPr>
            <p:cNvPr id="77" name="Picture 76">
              <a:extLst>
                <a:ext uri="{FF2B5EF4-FFF2-40B4-BE49-F238E27FC236}">
                  <a16:creationId xmlns:a16="http://schemas.microsoft.com/office/drawing/2014/main" id="{9A5DA9EC-AB39-4DA2-A16B-5F3332E92F8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295791" y="4629712"/>
              <a:ext cx="196124" cy="196122"/>
            </a:xfrm>
            <a:prstGeom prst="rect">
              <a:avLst/>
            </a:prstGeom>
          </p:spPr>
        </p:pic>
        <p:sp>
          <p:nvSpPr>
            <p:cNvPr id="78" name="Freeform: Shape 77">
              <a:extLst>
                <a:ext uri="{FF2B5EF4-FFF2-40B4-BE49-F238E27FC236}">
                  <a16:creationId xmlns:a16="http://schemas.microsoft.com/office/drawing/2014/main" id="{E3EBCE1B-2828-4DB6-9DF5-9E52B2AC62F7}"/>
                </a:ext>
              </a:extLst>
            </p:cNvPr>
            <p:cNvSpPr>
              <a:spLocks noChangeAspect="1"/>
            </p:cNvSpPr>
            <p:nvPr/>
          </p:nvSpPr>
          <p:spPr bwMode="auto">
            <a:xfrm flipH="1">
              <a:off x="2186865" y="4263465"/>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a:gradFill>
                  <a:gsLst>
                    <a:gs pos="0">
                      <a:srgbClr val="282828"/>
                    </a:gs>
                    <a:gs pos="100000">
                      <a:srgbClr val="282828"/>
                    </a:gs>
                  </a:gsLst>
                  <a:lin ang="0" scaled="0"/>
                </a:gradFill>
                <a:latin typeface="Segoe UI Semilight"/>
              </a:endParaRPr>
            </a:p>
          </p:txBody>
        </p:sp>
        <p:sp>
          <p:nvSpPr>
            <p:cNvPr id="79" name="Rectangle 78">
              <a:extLst>
                <a:ext uri="{FF2B5EF4-FFF2-40B4-BE49-F238E27FC236}">
                  <a16:creationId xmlns:a16="http://schemas.microsoft.com/office/drawing/2014/main" id="{894E1070-EB2B-4B2D-ADF5-37B314000D03}"/>
                </a:ext>
              </a:extLst>
            </p:cNvPr>
            <p:cNvSpPr/>
            <p:nvPr/>
          </p:nvSpPr>
          <p:spPr>
            <a:xfrm flipH="1">
              <a:off x="1883302" y="4971812"/>
              <a:ext cx="1015944" cy="576359"/>
            </a:xfrm>
            <a:prstGeom prst="rect">
              <a:avLst/>
            </a:prstGeom>
          </p:spPr>
          <p:txBody>
            <a:bodyPr wrap="none">
              <a:spAutoFit/>
            </a:bodyPr>
            <a:lstStyle/>
            <a:p>
              <a:pPr algn="ctr" defTabSz="896455">
                <a:defRPr/>
              </a:pP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Microsoft</a:t>
              </a:r>
              <a:b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br>
              <a:r>
                <a:rPr lang="en-US" sz="980" kern="0">
                  <a:gradFill>
                    <a:gsLst>
                      <a:gs pos="0">
                        <a:srgbClr val="282828"/>
                      </a:gs>
                      <a:gs pos="100000">
                        <a:srgbClr val="282828"/>
                      </a:gs>
                    </a:gsLst>
                    <a:lin ang="0" scaled="0"/>
                  </a:gradFill>
                  <a:latin typeface="Segoe UI Semilight"/>
                  <a:ea typeface="Segoe UI" pitchFamily="34" charset="0"/>
                  <a:cs typeface="Segoe UI Semibold" panose="020B0702040204020203" pitchFamily="34" charset="0"/>
                </a:rPr>
                <a:t>Account</a:t>
              </a:r>
              <a:endParaRPr lang="en-US" sz="980" kern="0">
                <a:gradFill>
                  <a:gsLst>
                    <a:gs pos="0">
                      <a:srgbClr val="282828"/>
                    </a:gs>
                    <a:gs pos="100000">
                      <a:srgbClr val="282828"/>
                    </a:gs>
                  </a:gsLst>
                  <a:lin ang="0" scaled="0"/>
                </a:gradFill>
                <a:latin typeface="Segoe UI Semilight"/>
              </a:endParaRPr>
            </a:p>
          </p:txBody>
        </p:sp>
      </p:grpSp>
      <p:grpSp>
        <p:nvGrpSpPr>
          <p:cNvPr id="80" name="Group 79">
            <a:extLst>
              <a:ext uri="{FF2B5EF4-FFF2-40B4-BE49-F238E27FC236}">
                <a16:creationId xmlns:a16="http://schemas.microsoft.com/office/drawing/2014/main" id="{6C37E7E2-9A4F-4C00-A91A-A03EF15DDED3}"/>
              </a:ext>
            </a:extLst>
          </p:cNvPr>
          <p:cNvGrpSpPr/>
          <p:nvPr/>
        </p:nvGrpSpPr>
        <p:grpSpPr>
          <a:xfrm>
            <a:off x="8673564" y="4610258"/>
            <a:ext cx="3067569" cy="1757425"/>
            <a:chOff x="7985545" y="4468077"/>
            <a:chExt cx="3129080" cy="1792666"/>
          </a:xfrm>
        </p:grpSpPr>
        <p:sp>
          <p:nvSpPr>
            <p:cNvPr id="81" name="Freeform 280">
              <a:extLst>
                <a:ext uri="{FF2B5EF4-FFF2-40B4-BE49-F238E27FC236}">
                  <a16:creationId xmlns:a16="http://schemas.microsoft.com/office/drawing/2014/main" id="{2437CA77-DD52-4902-961A-9970315D91B1}"/>
                </a:ext>
              </a:extLst>
            </p:cNvPr>
            <p:cNvSpPr/>
            <p:nvPr/>
          </p:nvSpPr>
          <p:spPr bwMode="auto">
            <a:xfrm>
              <a:off x="7985545" y="4468077"/>
              <a:ext cx="3129080" cy="179266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algn="ctr" defTabSz="896163" fontAlgn="base">
                <a:lnSpc>
                  <a:spcPct val="90000"/>
                </a:lnSpc>
                <a:spcBef>
                  <a:spcPct val="0"/>
                </a:spcBef>
                <a:spcAft>
                  <a:spcPct val="0"/>
                </a:spcAft>
                <a:defRPr/>
              </a:pPr>
              <a:endParaRPr lang="en-US" sz="2307" kern="0">
                <a:gradFill>
                  <a:gsLst>
                    <a:gs pos="0">
                      <a:srgbClr val="282828"/>
                    </a:gs>
                    <a:gs pos="100000">
                      <a:srgbClr val="282828"/>
                    </a:gs>
                  </a:gsLst>
                  <a:lin ang="0" scaled="0"/>
                </a:gradFill>
                <a:latin typeface="Segoe UI Semilight"/>
                <a:cs typeface="Segoe UI" pitchFamily="34" charset="0"/>
              </a:endParaRPr>
            </a:p>
          </p:txBody>
        </p:sp>
        <p:sp>
          <p:nvSpPr>
            <p:cNvPr id="82" name="Rectangle 81">
              <a:extLst>
                <a:ext uri="{FF2B5EF4-FFF2-40B4-BE49-F238E27FC236}">
                  <a16:creationId xmlns:a16="http://schemas.microsoft.com/office/drawing/2014/main" id="{03744932-8522-4B55-B02B-B77871E66DE6}"/>
                </a:ext>
              </a:extLst>
            </p:cNvPr>
            <p:cNvSpPr/>
            <p:nvPr/>
          </p:nvSpPr>
          <p:spPr bwMode="auto">
            <a:xfrm>
              <a:off x="9497910" y="5128798"/>
              <a:ext cx="1341506" cy="1120654"/>
            </a:xfrm>
            <a:prstGeom prst="rect">
              <a:avLst/>
            </a:prstGeom>
          </p:spPr>
          <p:txBody>
            <a:bodyPr vert="horz" wrap="square" lIns="143428" tIns="89643" rIns="143428" bIns="89643" rtlCol="0" anchor="t">
              <a:noAutofit/>
            </a:bodyPr>
            <a:lstStyle/>
            <a:p>
              <a:pPr defTabSz="896455">
                <a:lnSpc>
                  <a:spcPct val="90000"/>
                </a:lnSpc>
                <a:spcBef>
                  <a:spcPct val="0"/>
                </a:spcBef>
                <a:defRPr/>
              </a:pPr>
              <a:b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br>
              <a: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t>On-</a:t>
              </a:r>
              <a:b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br>
              <a:r>
                <a:rPr lang="en-US" sz="1961" kern="0">
                  <a:ln w="3175">
                    <a:noFill/>
                  </a:ln>
                  <a:gradFill>
                    <a:gsLst>
                      <a:gs pos="0">
                        <a:srgbClr val="282828"/>
                      </a:gs>
                      <a:gs pos="100000">
                        <a:srgbClr val="282828"/>
                      </a:gs>
                    </a:gsLst>
                    <a:lin ang="0" scaled="0"/>
                  </a:gradFill>
                  <a:latin typeface="Segoe UI Semilight"/>
                  <a:cs typeface="Segoe UI Semilight" panose="020B0402040204020203" pitchFamily="34" charset="0"/>
                </a:rPr>
                <a:t>premises</a:t>
              </a:r>
            </a:p>
          </p:txBody>
        </p:sp>
        <p:grpSp>
          <p:nvGrpSpPr>
            <p:cNvPr id="83" name="Group 207">
              <a:extLst>
                <a:ext uri="{FF2B5EF4-FFF2-40B4-BE49-F238E27FC236}">
                  <a16:creationId xmlns:a16="http://schemas.microsoft.com/office/drawing/2014/main" id="{D9910096-7F49-4832-9722-EABB8336C851}"/>
                </a:ext>
              </a:extLst>
            </p:cNvPr>
            <p:cNvGrpSpPr>
              <a:grpSpLocks noChangeAspect="1"/>
            </p:cNvGrpSpPr>
            <p:nvPr/>
          </p:nvGrpSpPr>
          <p:grpSpPr bwMode="auto">
            <a:xfrm>
              <a:off x="8732720" y="5421290"/>
              <a:ext cx="672524" cy="654403"/>
              <a:chOff x="3750" y="2040"/>
              <a:chExt cx="334" cy="325"/>
            </a:xfrm>
          </p:grpSpPr>
          <p:sp>
            <p:nvSpPr>
              <p:cNvPr id="85" name="Rectangle 208">
                <a:extLst>
                  <a:ext uri="{FF2B5EF4-FFF2-40B4-BE49-F238E27FC236}">
                    <a16:creationId xmlns:a16="http://schemas.microsoft.com/office/drawing/2014/main" id="{BBFF17D9-AFA2-479A-9D19-E89124782376}"/>
                  </a:ext>
                </a:extLst>
              </p:cNvPr>
              <p:cNvSpPr>
                <a:spLocks noChangeArrowheads="1"/>
              </p:cNvSpPr>
              <p:nvPr/>
            </p:nvSpPr>
            <p:spPr bwMode="auto">
              <a:xfrm>
                <a:off x="3860" y="2071"/>
                <a:ext cx="150" cy="294"/>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6" name="Freeform 209">
                <a:extLst>
                  <a:ext uri="{FF2B5EF4-FFF2-40B4-BE49-F238E27FC236}">
                    <a16:creationId xmlns:a16="http://schemas.microsoft.com/office/drawing/2014/main" id="{13F20036-EF91-4BBB-AD88-6FA6A400CC86}"/>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7" name="Freeform 210">
                <a:extLst>
                  <a:ext uri="{FF2B5EF4-FFF2-40B4-BE49-F238E27FC236}">
                    <a16:creationId xmlns:a16="http://schemas.microsoft.com/office/drawing/2014/main" id="{FDE43364-6C49-41A4-989A-A014E2AE453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8" name="Freeform 211">
                <a:extLst>
                  <a:ext uri="{FF2B5EF4-FFF2-40B4-BE49-F238E27FC236}">
                    <a16:creationId xmlns:a16="http://schemas.microsoft.com/office/drawing/2014/main" id="{A1393680-5E70-42E9-A863-6A166619A55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89" name="Rectangle 212">
                <a:extLst>
                  <a:ext uri="{FF2B5EF4-FFF2-40B4-BE49-F238E27FC236}">
                    <a16:creationId xmlns:a16="http://schemas.microsoft.com/office/drawing/2014/main" id="{943D6EA4-3685-40E2-B56D-B2FA709BA415}"/>
                  </a:ext>
                </a:extLst>
              </p:cNvPr>
              <p:cNvSpPr>
                <a:spLocks noChangeArrowheads="1"/>
              </p:cNvSpPr>
              <p:nvPr/>
            </p:nvSpPr>
            <p:spPr bwMode="auto">
              <a:xfrm>
                <a:off x="3888" y="2040"/>
                <a:ext cx="42" cy="31"/>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0" name="Rectangle 213">
                <a:extLst>
                  <a:ext uri="{FF2B5EF4-FFF2-40B4-BE49-F238E27FC236}">
                    <a16:creationId xmlns:a16="http://schemas.microsoft.com/office/drawing/2014/main" id="{49386F6B-B0FE-45EB-9DEA-870F7C866D27}"/>
                  </a:ext>
                </a:extLst>
              </p:cNvPr>
              <p:cNvSpPr>
                <a:spLocks noChangeArrowheads="1"/>
              </p:cNvSpPr>
              <p:nvPr/>
            </p:nvSpPr>
            <p:spPr bwMode="auto">
              <a:xfrm>
                <a:off x="3970" y="209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1" name="Rectangle 214">
                <a:extLst>
                  <a:ext uri="{FF2B5EF4-FFF2-40B4-BE49-F238E27FC236}">
                    <a16:creationId xmlns:a16="http://schemas.microsoft.com/office/drawing/2014/main" id="{E1D65A4B-0FCE-4826-9526-36A59300E086}"/>
                  </a:ext>
                </a:extLst>
              </p:cNvPr>
              <p:cNvSpPr>
                <a:spLocks noChangeArrowheads="1"/>
              </p:cNvSpPr>
              <p:nvPr/>
            </p:nvSpPr>
            <p:spPr bwMode="auto">
              <a:xfrm>
                <a:off x="3970" y="213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2" name="Rectangle 215">
                <a:extLst>
                  <a:ext uri="{FF2B5EF4-FFF2-40B4-BE49-F238E27FC236}">
                    <a16:creationId xmlns:a16="http://schemas.microsoft.com/office/drawing/2014/main" id="{5BE0A819-26B5-4AF7-92A5-F8B459D023E2}"/>
                  </a:ext>
                </a:extLst>
              </p:cNvPr>
              <p:cNvSpPr>
                <a:spLocks noChangeArrowheads="1"/>
              </p:cNvSpPr>
              <p:nvPr/>
            </p:nvSpPr>
            <p:spPr bwMode="auto">
              <a:xfrm>
                <a:off x="3970"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3" name="Rectangle 216">
                <a:extLst>
                  <a:ext uri="{FF2B5EF4-FFF2-40B4-BE49-F238E27FC236}">
                    <a16:creationId xmlns:a16="http://schemas.microsoft.com/office/drawing/2014/main" id="{E3541E61-0B38-42CA-AD92-2060FF182F25}"/>
                  </a:ext>
                </a:extLst>
              </p:cNvPr>
              <p:cNvSpPr>
                <a:spLocks noChangeArrowheads="1"/>
              </p:cNvSpPr>
              <p:nvPr/>
            </p:nvSpPr>
            <p:spPr bwMode="auto">
              <a:xfrm>
                <a:off x="3970"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4" name="Rectangle 217">
                <a:extLst>
                  <a:ext uri="{FF2B5EF4-FFF2-40B4-BE49-F238E27FC236}">
                    <a16:creationId xmlns:a16="http://schemas.microsoft.com/office/drawing/2014/main" id="{5451ABEB-FDD5-4A30-A7EC-F6CBE7CD54F1}"/>
                  </a:ext>
                </a:extLst>
              </p:cNvPr>
              <p:cNvSpPr>
                <a:spLocks noChangeArrowheads="1"/>
              </p:cNvSpPr>
              <p:nvPr/>
            </p:nvSpPr>
            <p:spPr bwMode="auto">
              <a:xfrm>
                <a:off x="3970"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5" name="Rectangle 218">
                <a:extLst>
                  <a:ext uri="{FF2B5EF4-FFF2-40B4-BE49-F238E27FC236}">
                    <a16:creationId xmlns:a16="http://schemas.microsoft.com/office/drawing/2014/main" id="{02C12859-44DA-45E7-B8C3-B96F3072280A}"/>
                  </a:ext>
                </a:extLst>
              </p:cNvPr>
              <p:cNvSpPr>
                <a:spLocks noChangeArrowheads="1"/>
              </p:cNvSpPr>
              <p:nvPr/>
            </p:nvSpPr>
            <p:spPr bwMode="auto">
              <a:xfrm>
                <a:off x="3885" y="209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6" name="Rectangle 219">
                <a:extLst>
                  <a:ext uri="{FF2B5EF4-FFF2-40B4-BE49-F238E27FC236}">
                    <a16:creationId xmlns:a16="http://schemas.microsoft.com/office/drawing/2014/main" id="{376FBE10-7942-4E4A-A1D7-2EE8DE5974E0}"/>
                  </a:ext>
                </a:extLst>
              </p:cNvPr>
              <p:cNvSpPr>
                <a:spLocks noChangeArrowheads="1"/>
              </p:cNvSpPr>
              <p:nvPr/>
            </p:nvSpPr>
            <p:spPr bwMode="auto">
              <a:xfrm>
                <a:off x="3885" y="213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7" name="Rectangle 220">
                <a:extLst>
                  <a:ext uri="{FF2B5EF4-FFF2-40B4-BE49-F238E27FC236}">
                    <a16:creationId xmlns:a16="http://schemas.microsoft.com/office/drawing/2014/main" id="{7792A1E8-3B30-417D-9CD9-22BA04732DF3}"/>
                  </a:ext>
                </a:extLst>
              </p:cNvPr>
              <p:cNvSpPr>
                <a:spLocks noChangeArrowheads="1"/>
              </p:cNvSpPr>
              <p:nvPr/>
            </p:nvSpPr>
            <p:spPr bwMode="auto">
              <a:xfrm>
                <a:off x="3885"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8" name="Rectangle 221">
                <a:extLst>
                  <a:ext uri="{FF2B5EF4-FFF2-40B4-BE49-F238E27FC236}">
                    <a16:creationId xmlns:a16="http://schemas.microsoft.com/office/drawing/2014/main" id="{03637BC0-099C-45EC-B57C-B92FFF1CA60D}"/>
                  </a:ext>
                </a:extLst>
              </p:cNvPr>
              <p:cNvSpPr>
                <a:spLocks noChangeArrowheads="1"/>
              </p:cNvSpPr>
              <p:nvPr/>
            </p:nvSpPr>
            <p:spPr bwMode="auto">
              <a:xfrm>
                <a:off x="3885"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99" name="Rectangle 222">
                <a:extLst>
                  <a:ext uri="{FF2B5EF4-FFF2-40B4-BE49-F238E27FC236}">
                    <a16:creationId xmlns:a16="http://schemas.microsoft.com/office/drawing/2014/main" id="{7E72D141-B63E-472B-8A45-14DE3F6A7293}"/>
                  </a:ext>
                </a:extLst>
              </p:cNvPr>
              <p:cNvSpPr>
                <a:spLocks noChangeArrowheads="1"/>
              </p:cNvSpPr>
              <p:nvPr/>
            </p:nvSpPr>
            <p:spPr bwMode="auto">
              <a:xfrm>
                <a:off x="3885"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0" name="Rectangle 223">
                <a:extLst>
                  <a:ext uri="{FF2B5EF4-FFF2-40B4-BE49-F238E27FC236}">
                    <a16:creationId xmlns:a16="http://schemas.microsoft.com/office/drawing/2014/main" id="{D84249CE-3106-420F-8789-E17ADAF09E02}"/>
                  </a:ext>
                </a:extLst>
              </p:cNvPr>
              <p:cNvSpPr>
                <a:spLocks noChangeArrowheads="1"/>
              </p:cNvSpPr>
              <p:nvPr/>
            </p:nvSpPr>
            <p:spPr bwMode="auto">
              <a:xfrm>
                <a:off x="3927" y="209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1" name="Rectangle 224">
                <a:extLst>
                  <a:ext uri="{FF2B5EF4-FFF2-40B4-BE49-F238E27FC236}">
                    <a16:creationId xmlns:a16="http://schemas.microsoft.com/office/drawing/2014/main" id="{941978F8-AC0C-43C9-B5A6-F5F4083BB5C0}"/>
                  </a:ext>
                </a:extLst>
              </p:cNvPr>
              <p:cNvSpPr>
                <a:spLocks noChangeArrowheads="1"/>
              </p:cNvSpPr>
              <p:nvPr/>
            </p:nvSpPr>
            <p:spPr bwMode="auto">
              <a:xfrm>
                <a:off x="3927" y="2138"/>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2" name="Rectangle 225">
                <a:extLst>
                  <a:ext uri="{FF2B5EF4-FFF2-40B4-BE49-F238E27FC236}">
                    <a16:creationId xmlns:a16="http://schemas.microsoft.com/office/drawing/2014/main" id="{66956706-9497-4F76-9CDA-3257D7E1ABF1}"/>
                  </a:ext>
                </a:extLst>
              </p:cNvPr>
              <p:cNvSpPr>
                <a:spLocks noChangeArrowheads="1"/>
              </p:cNvSpPr>
              <p:nvPr/>
            </p:nvSpPr>
            <p:spPr bwMode="auto">
              <a:xfrm>
                <a:off x="3927"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3" name="Rectangle 226">
                <a:extLst>
                  <a:ext uri="{FF2B5EF4-FFF2-40B4-BE49-F238E27FC236}">
                    <a16:creationId xmlns:a16="http://schemas.microsoft.com/office/drawing/2014/main" id="{4F5B224F-DA63-4816-9D82-F12927CD0A29}"/>
                  </a:ext>
                </a:extLst>
              </p:cNvPr>
              <p:cNvSpPr>
                <a:spLocks noChangeArrowheads="1"/>
              </p:cNvSpPr>
              <p:nvPr/>
            </p:nvSpPr>
            <p:spPr bwMode="auto">
              <a:xfrm>
                <a:off x="3927"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4" name="Rectangle 227">
                <a:extLst>
                  <a:ext uri="{FF2B5EF4-FFF2-40B4-BE49-F238E27FC236}">
                    <a16:creationId xmlns:a16="http://schemas.microsoft.com/office/drawing/2014/main" id="{6E3B62B0-C9EE-4128-B4D1-5E468AF622C1}"/>
                  </a:ext>
                </a:extLst>
              </p:cNvPr>
              <p:cNvSpPr>
                <a:spLocks noChangeArrowheads="1"/>
              </p:cNvSpPr>
              <p:nvPr/>
            </p:nvSpPr>
            <p:spPr bwMode="auto">
              <a:xfrm>
                <a:off x="3927"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5" name="Rectangle 228">
                <a:extLst>
                  <a:ext uri="{FF2B5EF4-FFF2-40B4-BE49-F238E27FC236}">
                    <a16:creationId xmlns:a16="http://schemas.microsoft.com/office/drawing/2014/main" id="{DE23D942-9795-4CEE-AB77-3A613CF9F9A3}"/>
                  </a:ext>
                </a:extLst>
              </p:cNvPr>
              <p:cNvSpPr>
                <a:spLocks noChangeArrowheads="1"/>
              </p:cNvSpPr>
              <p:nvPr/>
            </p:nvSpPr>
            <p:spPr bwMode="auto">
              <a:xfrm>
                <a:off x="3776"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6" name="Rectangle 229">
                <a:extLst>
                  <a:ext uri="{FF2B5EF4-FFF2-40B4-BE49-F238E27FC236}">
                    <a16:creationId xmlns:a16="http://schemas.microsoft.com/office/drawing/2014/main" id="{7B026AF5-DC63-468E-87E6-43874C6CF525}"/>
                  </a:ext>
                </a:extLst>
              </p:cNvPr>
              <p:cNvSpPr>
                <a:spLocks noChangeArrowheads="1"/>
              </p:cNvSpPr>
              <p:nvPr/>
            </p:nvSpPr>
            <p:spPr bwMode="auto">
              <a:xfrm>
                <a:off x="3776"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7" name="Rectangle 230">
                <a:extLst>
                  <a:ext uri="{FF2B5EF4-FFF2-40B4-BE49-F238E27FC236}">
                    <a16:creationId xmlns:a16="http://schemas.microsoft.com/office/drawing/2014/main" id="{F45AC35F-F2A9-4CF8-939D-49949B4F6D7B}"/>
                  </a:ext>
                </a:extLst>
              </p:cNvPr>
              <p:cNvSpPr>
                <a:spLocks noChangeArrowheads="1"/>
              </p:cNvSpPr>
              <p:nvPr/>
            </p:nvSpPr>
            <p:spPr bwMode="auto">
              <a:xfrm>
                <a:off x="3776"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8" name="Rectangle 231">
                <a:extLst>
                  <a:ext uri="{FF2B5EF4-FFF2-40B4-BE49-F238E27FC236}">
                    <a16:creationId xmlns:a16="http://schemas.microsoft.com/office/drawing/2014/main" id="{8F09361A-AB72-454D-AD21-EC90A5E92986}"/>
                  </a:ext>
                </a:extLst>
              </p:cNvPr>
              <p:cNvSpPr>
                <a:spLocks noChangeArrowheads="1"/>
              </p:cNvSpPr>
              <p:nvPr/>
            </p:nvSpPr>
            <p:spPr bwMode="auto">
              <a:xfrm>
                <a:off x="3818" y="2176"/>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09" name="Rectangle 232">
                <a:extLst>
                  <a:ext uri="{FF2B5EF4-FFF2-40B4-BE49-F238E27FC236}">
                    <a16:creationId xmlns:a16="http://schemas.microsoft.com/office/drawing/2014/main" id="{1888C149-B9DD-416A-A989-D6CC16BB684B}"/>
                  </a:ext>
                </a:extLst>
              </p:cNvPr>
              <p:cNvSpPr>
                <a:spLocks noChangeArrowheads="1"/>
              </p:cNvSpPr>
              <p:nvPr/>
            </p:nvSpPr>
            <p:spPr bwMode="auto">
              <a:xfrm>
                <a:off x="3818" y="2216"/>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10" name="Rectangle 233">
                <a:extLst>
                  <a:ext uri="{FF2B5EF4-FFF2-40B4-BE49-F238E27FC236}">
                    <a16:creationId xmlns:a16="http://schemas.microsoft.com/office/drawing/2014/main" id="{5604BC63-252E-47FE-8DCA-9465ECE76ABF}"/>
                  </a:ext>
                </a:extLst>
              </p:cNvPr>
              <p:cNvSpPr>
                <a:spLocks noChangeArrowheads="1"/>
              </p:cNvSpPr>
              <p:nvPr/>
            </p:nvSpPr>
            <p:spPr bwMode="auto">
              <a:xfrm>
                <a:off x="3818" y="2254"/>
                <a:ext cx="15" cy="16"/>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11" name="Rectangle 234">
                <a:extLst>
                  <a:ext uri="{FF2B5EF4-FFF2-40B4-BE49-F238E27FC236}">
                    <a16:creationId xmlns:a16="http://schemas.microsoft.com/office/drawing/2014/main" id="{65A85348-243E-430F-91CE-FAE0DF2D83BC}"/>
                  </a:ext>
                </a:extLst>
              </p:cNvPr>
              <p:cNvSpPr>
                <a:spLocks noChangeArrowheads="1"/>
              </p:cNvSpPr>
              <p:nvPr/>
            </p:nvSpPr>
            <p:spPr bwMode="auto">
              <a:xfrm>
                <a:off x="3776" y="2295"/>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sp>
            <p:nvSpPr>
              <p:cNvPr id="112" name="Rectangle 235">
                <a:extLst>
                  <a:ext uri="{FF2B5EF4-FFF2-40B4-BE49-F238E27FC236}">
                    <a16:creationId xmlns:a16="http://schemas.microsoft.com/office/drawing/2014/main" id="{AA7697F7-857C-4C76-8605-669A43A83224}"/>
                  </a:ext>
                </a:extLst>
              </p:cNvPr>
              <p:cNvSpPr>
                <a:spLocks noChangeArrowheads="1"/>
              </p:cNvSpPr>
              <p:nvPr/>
            </p:nvSpPr>
            <p:spPr bwMode="auto">
              <a:xfrm>
                <a:off x="3818" y="2295"/>
                <a:ext cx="15" cy="15"/>
              </a:xfrm>
              <a:prstGeom prst="rect">
                <a:avLst/>
              </a:prstGeom>
              <a:solidFill>
                <a:srgbClr val="0078D7"/>
              </a:solidFill>
              <a:ln w="31750">
                <a:noFill/>
                <a:miter lim="800000"/>
                <a:headEnd/>
                <a:tailEnd/>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pic>
          <p:nvPicPr>
            <p:cNvPr id="84" name="Picture 83">
              <a:extLst>
                <a:ext uri="{FF2B5EF4-FFF2-40B4-BE49-F238E27FC236}">
                  <a16:creationId xmlns:a16="http://schemas.microsoft.com/office/drawing/2014/main" id="{82A8FD52-DA29-4C7C-8193-668CE9F02FA3}"/>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13" name="Group 112">
            <a:extLst>
              <a:ext uri="{FF2B5EF4-FFF2-40B4-BE49-F238E27FC236}">
                <a16:creationId xmlns:a16="http://schemas.microsoft.com/office/drawing/2014/main" id="{885F2A40-6E0A-43B4-8D6D-A2A8A16FFC11}"/>
              </a:ext>
            </a:extLst>
          </p:cNvPr>
          <p:cNvGrpSpPr/>
          <p:nvPr/>
        </p:nvGrpSpPr>
        <p:grpSpPr>
          <a:xfrm>
            <a:off x="9332485" y="4589661"/>
            <a:ext cx="367409" cy="378911"/>
            <a:chOff x="7596294" y="4477333"/>
            <a:chExt cx="374776" cy="386508"/>
          </a:xfrm>
        </p:grpSpPr>
        <p:sp>
          <p:nvSpPr>
            <p:cNvPr id="114" name="Oval 113">
              <a:extLst>
                <a:ext uri="{FF2B5EF4-FFF2-40B4-BE49-F238E27FC236}">
                  <a16:creationId xmlns:a16="http://schemas.microsoft.com/office/drawing/2014/main" id="{1FDFF75D-E2D8-4040-81D1-43D201D07945}"/>
                </a:ext>
              </a:extLst>
            </p:cNvPr>
            <p:cNvSpPr/>
            <p:nvPr/>
          </p:nvSpPr>
          <p:spPr bwMode="auto">
            <a:xfrm>
              <a:off x="7596294" y="4484497"/>
              <a:ext cx="374776" cy="37477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282828"/>
                    </a:gs>
                    <a:gs pos="100000">
                      <a:srgbClr val="282828"/>
                    </a:gs>
                  </a:gsLst>
                  <a:lin ang="0" scaled="0"/>
                </a:gradFill>
                <a:latin typeface="Segoe UI Semilight"/>
                <a:ea typeface="Segoe UI" pitchFamily="34" charset="0"/>
                <a:cs typeface="Segoe UI" pitchFamily="34" charset="0"/>
              </a:endParaRPr>
            </a:p>
          </p:txBody>
        </p:sp>
        <p:sp>
          <p:nvSpPr>
            <p:cNvPr id="115" name="Freeform 149">
              <a:extLst>
                <a:ext uri="{FF2B5EF4-FFF2-40B4-BE49-F238E27FC236}">
                  <a16:creationId xmlns:a16="http://schemas.microsoft.com/office/drawing/2014/main" id="{4467464F-952B-43CD-8082-062CFCE62B3D}"/>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defTabSz="896455">
                <a:defRPr/>
              </a:pPr>
              <a:endParaRPr lang="en-US" sz="1765" kern="0">
                <a:gradFill>
                  <a:gsLst>
                    <a:gs pos="0">
                      <a:srgbClr val="282828"/>
                    </a:gs>
                    <a:gs pos="100000">
                      <a:srgbClr val="282828"/>
                    </a:gs>
                  </a:gsLst>
                  <a:lin ang="0" scaled="0"/>
                </a:gradFill>
                <a:latin typeface="Segoe UI Semilight"/>
              </a:endParaRPr>
            </a:p>
          </p:txBody>
        </p:sp>
      </p:grpSp>
      <p:grpSp>
        <p:nvGrpSpPr>
          <p:cNvPr id="119" name="Group 118">
            <a:extLst>
              <a:ext uri="{FF2B5EF4-FFF2-40B4-BE49-F238E27FC236}">
                <a16:creationId xmlns:a16="http://schemas.microsoft.com/office/drawing/2014/main" id="{9398F166-030B-4365-9EB8-49B81123877F}"/>
              </a:ext>
            </a:extLst>
          </p:cNvPr>
          <p:cNvGrpSpPr/>
          <p:nvPr/>
        </p:nvGrpSpPr>
        <p:grpSpPr>
          <a:xfrm>
            <a:off x="119270" y="2209399"/>
            <a:ext cx="3870545" cy="4364294"/>
            <a:chOff x="119270" y="2209399"/>
            <a:chExt cx="3870545" cy="4364294"/>
          </a:xfrm>
          <a:solidFill>
            <a:srgbClr val="EAEAEA">
              <a:alpha val="80000"/>
            </a:srgbClr>
          </a:solidFill>
        </p:grpSpPr>
        <p:sp>
          <p:nvSpPr>
            <p:cNvPr id="117" name="Rectangle 116">
              <a:extLst>
                <a:ext uri="{FF2B5EF4-FFF2-40B4-BE49-F238E27FC236}">
                  <a16:creationId xmlns:a16="http://schemas.microsoft.com/office/drawing/2014/main" id="{FA77BC5E-4057-447D-A7DC-9374056A57C7}"/>
                </a:ext>
              </a:extLst>
            </p:cNvPr>
            <p:cNvSpPr/>
            <p:nvPr/>
          </p:nvSpPr>
          <p:spPr bwMode="auto">
            <a:xfrm>
              <a:off x="119270" y="2209399"/>
              <a:ext cx="1947013" cy="43642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7089EB06-6302-4358-83E2-64041A26DD2D}"/>
                </a:ext>
              </a:extLst>
            </p:cNvPr>
            <p:cNvSpPr/>
            <p:nvPr/>
          </p:nvSpPr>
          <p:spPr bwMode="auto">
            <a:xfrm>
              <a:off x="2042802" y="3197381"/>
              <a:ext cx="1947013" cy="33763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381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B5D6C6-DC48-4DF4-A237-2DFE95D8DBB2}"/>
              </a:ext>
            </a:extLst>
          </p:cNvPr>
          <p:cNvGrpSpPr/>
          <p:nvPr/>
        </p:nvGrpSpPr>
        <p:grpSpPr>
          <a:xfrm>
            <a:off x="7076031" y="1864945"/>
            <a:ext cx="4706230" cy="4544839"/>
            <a:chOff x="7196317" y="1901845"/>
            <a:chExt cx="4800600" cy="4343400"/>
          </a:xfrm>
        </p:grpSpPr>
        <p:sp>
          <p:nvSpPr>
            <p:cNvPr id="98" name="Rectangle 97"/>
            <p:cNvSpPr/>
            <p:nvPr/>
          </p:nvSpPr>
          <p:spPr bwMode="auto">
            <a:xfrm>
              <a:off x="7196317" y="1901845"/>
              <a:ext cx="4800600" cy="434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defRPr/>
              </a:pPr>
              <a:endParaRPr lang="en-US" sz="1765" b="1" spc="-49">
                <a:solidFill>
                  <a:srgbClr val="353535"/>
                </a:soli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BC466327-2FFC-4797-A004-2DD77222C2E6}"/>
                </a:ext>
              </a:extLst>
            </p:cNvPr>
            <p:cNvSpPr/>
            <p:nvPr/>
          </p:nvSpPr>
          <p:spPr>
            <a:xfrm>
              <a:off x="10463428" y="2744345"/>
              <a:ext cx="750859" cy="347754"/>
            </a:xfrm>
            <a:prstGeom prst="rect">
              <a:avLst/>
            </a:prstGeom>
          </p:spPr>
          <p:txBody>
            <a:bodyPr wrap="none">
              <a:spAutoFit/>
            </a:bodyPr>
            <a:lstStyle/>
            <a:p>
              <a:pPr defTabSz="914102" fontAlgn="base">
                <a:lnSpc>
                  <a:spcPct val="90000"/>
                </a:lnSpc>
                <a:spcBef>
                  <a:spcPts val="588"/>
                </a:spcBef>
                <a:spcAft>
                  <a:spcPct val="0"/>
                </a:spcAft>
                <a:defRPr/>
              </a:pPr>
              <a:r>
                <a:rPr lang="en-US" sz="1961" b="1">
                  <a:solidFill>
                    <a:srgbClr val="353535"/>
                  </a:solidFill>
                  <a:latin typeface="Segoe UI Semilight"/>
                  <a:ea typeface="Segoe UI" pitchFamily="34" charset="0"/>
                  <a:cs typeface="Segoe UI" pitchFamily="34" charset="0"/>
                </a:rPr>
                <a:t>Apps</a:t>
              </a:r>
            </a:p>
          </p:txBody>
        </p:sp>
        <p:sp>
          <p:nvSpPr>
            <p:cNvPr id="72" name="Rectangle 71">
              <a:extLst>
                <a:ext uri="{FF2B5EF4-FFF2-40B4-BE49-F238E27FC236}">
                  <a16:creationId xmlns:a16="http://schemas.microsoft.com/office/drawing/2014/main" id="{B0809988-0438-45A2-A453-2F45EDDB8967}"/>
                </a:ext>
              </a:extLst>
            </p:cNvPr>
            <p:cNvSpPr/>
            <p:nvPr/>
          </p:nvSpPr>
          <p:spPr>
            <a:xfrm>
              <a:off x="10463428" y="3933149"/>
              <a:ext cx="1160366" cy="347754"/>
            </a:xfrm>
            <a:prstGeom prst="rect">
              <a:avLst/>
            </a:prstGeom>
          </p:spPr>
          <p:txBody>
            <a:bodyPr wrap="none">
              <a:spAutoFit/>
            </a:bodyPr>
            <a:lstStyle/>
            <a:p>
              <a:pPr defTabSz="914102" fontAlgn="base">
                <a:lnSpc>
                  <a:spcPct val="90000"/>
                </a:lnSpc>
                <a:spcBef>
                  <a:spcPts val="588"/>
                </a:spcBef>
                <a:spcAft>
                  <a:spcPct val="0"/>
                </a:spcAft>
                <a:defRPr/>
              </a:pPr>
              <a:r>
                <a:rPr lang="en-US" sz="1961" b="1">
                  <a:solidFill>
                    <a:srgbClr val="353535"/>
                  </a:solidFill>
                  <a:latin typeface="Segoe UI Semilight"/>
                  <a:ea typeface="Segoe UI" pitchFamily="34" charset="0"/>
                  <a:cs typeface="Segoe UI" pitchFamily="34" charset="0"/>
                </a:rPr>
                <a:t>Analytics</a:t>
              </a:r>
            </a:p>
          </p:txBody>
        </p:sp>
        <p:grpSp>
          <p:nvGrpSpPr>
            <p:cNvPr id="124" name="Group 123">
              <a:extLst>
                <a:ext uri="{FF2B5EF4-FFF2-40B4-BE49-F238E27FC236}">
                  <a16:creationId xmlns:a16="http://schemas.microsoft.com/office/drawing/2014/main" id="{6F44CB54-E7BF-4CE3-BDFD-5A3E572F7390}"/>
                </a:ext>
              </a:extLst>
            </p:cNvPr>
            <p:cNvGrpSpPr/>
            <p:nvPr/>
          </p:nvGrpSpPr>
          <p:grpSpPr>
            <a:xfrm>
              <a:off x="8878891" y="5007779"/>
              <a:ext cx="1280044" cy="969284"/>
              <a:chOff x="8667749" y="2590801"/>
              <a:chExt cx="823912" cy="623887"/>
            </a:xfrm>
            <a:solidFill>
              <a:srgbClr val="0078D7"/>
            </a:solidFill>
          </p:grpSpPr>
          <p:sp>
            <p:nvSpPr>
              <p:cNvPr id="125" name="Freeform 255">
                <a:extLst>
                  <a:ext uri="{FF2B5EF4-FFF2-40B4-BE49-F238E27FC236}">
                    <a16:creationId xmlns:a16="http://schemas.microsoft.com/office/drawing/2014/main" id="{F879867A-FF73-44C0-819F-65D6FB194E90}"/>
                  </a:ext>
                </a:extLst>
              </p:cNvPr>
              <p:cNvSpPr>
                <a:spLocks noEditPoints="1"/>
              </p:cNvSpPr>
              <p:nvPr/>
            </p:nvSpPr>
            <p:spPr bwMode="auto">
              <a:xfrm>
                <a:off x="9301161" y="2693988"/>
                <a:ext cx="55562" cy="55563"/>
              </a:xfrm>
              <a:custGeom>
                <a:avLst/>
                <a:gdLst>
                  <a:gd name="T0" fmla="*/ 27 w 202"/>
                  <a:gd name="T1" fmla="*/ 176 h 202"/>
                  <a:gd name="T2" fmla="*/ 27 w 202"/>
                  <a:gd name="T3" fmla="*/ 176 h 202"/>
                  <a:gd name="T4" fmla="*/ 175 w 202"/>
                  <a:gd name="T5" fmla="*/ 176 h 202"/>
                  <a:gd name="T6" fmla="*/ 175 w 202"/>
                  <a:gd name="T7" fmla="*/ 27 h 202"/>
                  <a:gd name="T8" fmla="*/ 27 w 202"/>
                  <a:gd name="T9" fmla="*/ 27 h 202"/>
                  <a:gd name="T10" fmla="*/ 27 w 202"/>
                  <a:gd name="T11" fmla="*/ 176 h 202"/>
                  <a:gd name="T12" fmla="*/ 202 w 202"/>
                  <a:gd name="T13" fmla="*/ 202 h 202"/>
                  <a:gd name="T14" fmla="*/ 202 w 202"/>
                  <a:gd name="T15" fmla="*/ 202 h 202"/>
                  <a:gd name="T16" fmla="*/ 0 w 202"/>
                  <a:gd name="T17" fmla="*/ 202 h 202"/>
                  <a:gd name="T18" fmla="*/ 0 w 202"/>
                  <a:gd name="T19" fmla="*/ 0 h 202"/>
                  <a:gd name="T20" fmla="*/ 202 w 202"/>
                  <a:gd name="T21" fmla="*/ 0 h 202"/>
                  <a:gd name="T22" fmla="*/ 202 w 202"/>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2" h="202">
                    <a:moveTo>
                      <a:pt x="27" y="176"/>
                    </a:moveTo>
                    <a:lnTo>
                      <a:pt x="27" y="176"/>
                    </a:lnTo>
                    <a:lnTo>
                      <a:pt x="175" y="176"/>
                    </a:lnTo>
                    <a:lnTo>
                      <a:pt x="175" y="27"/>
                    </a:lnTo>
                    <a:lnTo>
                      <a:pt x="27" y="27"/>
                    </a:lnTo>
                    <a:lnTo>
                      <a:pt x="27" y="176"/>
                    </a:lnTo>
                    <a:close/>
                    <a:moveTo>
                      <a:pt x="202" y="202"/>
                    </a:moveTo>
                    <a:lnTo>
                      <a:pt x="202" y="202"/>
                    </a:lnTo>
                    <a:lnTo>
                      <a:pt x="0" y="202"/>
                    </a:lnTo>
                    <a:lnTo>
                      <a:pt x="0" y="0"/>
                    </a:lnTo>
                    <a:lnTo>
                      <a:pt x="202" y="0"/>
                    </a:lnTo>
                    <a:lnTo>
                      <a:pt x="202" y="202"/>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5" name="Freeform 256">
                <a:extLst>
                  <a:ext uri="{FF2B5EF4-FFF2-40B4-BE49-F238E27FC236}">
                    <a16:creationId xmlns:a16="http://schemas.microsoft.com/office/drawing/2014/main" id="{45F274E4-04FE-423E-A23A-5D74A80AB8DD}"/>
                  </a:ext>
                </a:extLst>
              </p:cNvPr>
              <p:cNvSpPr>
                <a:spLocks/>
              </p:cNvSpPr>
              <p:nvPr/>
            </p:nvSpPr>
            <p:spPr bwMode="auto">
              <a:xfrm>
                <a:off x="9210674" y="2717801"/>
                <a:ext cx="47625" cy="7938"/>
              </a:xfrm>
              <a:custGeom>
                <a:avLst/>
                <a:gdLst>
                  <a:gd name="T0" fmla="*/ 175 w 175"/>
                  <a:gd name="T1" fmla="*/ 27 h 27"/>
                  <a:gd name="T2" fmla="*/ 175 w 175"/>
                  <a:gd name="T3" fmla="*/ 27 h 27"/>
                  <a:gd name="T4" fmla="*/ 0 w 175"/>
                  <a:gd name="T5" fmla="*/ 27 h 27"/>
                  <a:gd name="T6" fmla="*/ 0 w 175"/>
                  <a:gd name="T7" fmla="*/ 0 h 27"/>
                  <a:gd name="T8" fmla="*/ 175 w 175"/>
                  <a:gd name="T9" fmla="*/ 0 h 27"/>
                  <a:gd name="T10" fmla="*/ 175 w 175"/>
                  <a:gd name="T11" fmla="*/ 27 h 27"/>
                </a:gdLst>
                <a:ahLst/>
                <a:cxnLst>
                  <a:cxn ang="0">
                    <a:pos x="T0" y="T1"/>
                  </a:cxn>
                  <a:cxn ang="0">
                    <a:pos x="T2" y="T3"/>
                  </a:cxn>
                  <a:cxn ang="0">
                    <a:pos x="T4" y="T5"/>
                  </a:cxn>
                  <a:cxn ang="0">
                    <a:pos x="T6" y="T7"/>
                  </a:cxn>
                  <a:cxn ang="0">
                    <a:pos x="T8" y="T9"/>
                  </a:cxn>
                  <a:cxn ang="0">
                    <a:pos x="T10" y="T11"/>
                  </a:cxn>
                </a:cxnLst>
                <a:rect l="0" t="0" r="r" b="b"/>
                <a:pathLst>
                  <a:path w="175" h="27">
                    <a:moveTo>
                      <a:pt x="175" y="27"/>
                    </a:moveTo>
                    <a:lnTo>
                      <a:pt x="175" y="27"/>
                    </a:lnTo>
                    <a:lnTo>
                      <a:pt x="0" y="27"/>
                    </a:lnTo>
                    <a:lnTo>
                      <a:pt x="0" y="0"/>
                    </a:lnTo>
                    <a:lnTo>
                      <a:pt x="175" y="0"/>
                    </a:lnTo>
                    <a:lnTo>
                      <a:pt x="17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6" name="Freeform 257">
                <a:extLst>
                  <a:ext uri="{FF2B5EF4-FFF2-40B4-BE49-F238E27FC236}">
                    <a16:creationId xmlns:a16="http://schemas.microsoft.com/office/drawing/2014/main" id="{DE289DA8-EAB6-4B88-9BF6-0D6C67BC529A}"/>
                  </a:ext>
                </a:extLst>
              </p:cNvPr>
              <p:cNvSpPr>
                <a:spLocks/>
              </p:cNvSpPr>
              <p:nvPr/>
            </p:nvSpPr>
            <p:spPr bwMode="auto">
              <a:xfrm>
                <a:off x="9396411" y="2697163"/>
                <a:ext cx="49212" cy="49213"/>
              </a:xfrm>
              <a:custGeom>
                <a:avLst/>
                <a:gdLst>
                  <a:gd name="T0" fmla="*/ 180 w 180"/>
                  <a:gd name="T1" fmla="*/ 19 h 180"/>
                  <a:gd name="T2" fmla="*/ 180 w 180"/>
                  <a:gd name="T3" fmla="*/ 19 h 180"/>
                  <a:gd name="T4" fmla="*/ 161 w 180"/>
                  <a:gd name="T5" fmla="*/ 0 h 180"/>
                  <a:gd name="T6" fmla="*/ 90 w 180"/>
                  <a:gd name="T7" fmla="*/ 71 h 180"/>
                  <a:gd name="T8" fmla="*/ 19 w 180"/>
                  <a:gd name="T9" fmla="*/ 0 h 180"/>
                  <a:gd name="T10" fmla="*/ 0 w 180"/>
                  <a:gd name="T11" fmla="*/ 19 h 180"/>
                  <a:gd name="T12" fmla="*/ 71 w 180"/>
                  <a:gd name="T13" fmla="*/ 90 h 180"/>
                  <a:gd name="T14" fmla="*/ 0 w 180"/>
                  <a:gd name="T15" fmla="*/ 162 h 180"/>
                  <a:gd name="T16" fmla="*/ 19 w 180"/>
                  <a:gd name="T17" fmla="*/ 180 h 180"/>
                  <a:gd name="T18" fmla="*/ 90 w 180"/>
                  <a:gd name="T19" fmla="*/ 109 h 180"/>
                  <a:gd name="T20" fmla="*/ 161 w 180"/>
                  <a:gd name="T21" fmla="*/ 180 h 180"/>
                  <a:gd name="T22" fmla="*/ 180 w 180"/>
                  <a:gd name="T23" fmla="*/ 162 h 180"/>
                  <a:gd name="T24" fmla="*/ 109 w 180"/>
                  <a:gd name="T25" fmla="*/ 90 h 180"/>
                  <a:gd name="T26" fmla="*/ 180 w 180"/>
                  <a:gd name="T27" fmla="*/ 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180">
                    <a:moveTo>
                      <a:pt x="180" y="19"/>
                    </a:moveTo>
                    <a:lnTo>
                      <a:pt x="180" y="19"/>
                    </a:lnTo>
                    <a:lnTo>
                      <a:pt x="161" y="0"/>
                    </a:lnTo>
                    <a:lnTo>
                      <a:pt x="90" y="71"/>
                    </a:lnTo>
                    <a:lnTo>
                      <a:pt x="19" y="0"/>
                    </a:lnTo>
                    <a:lnTo>
                      <a:pt x="0" y="19"/>
                    </a:lnTo>
                    <a:lnTo>
                      <a:pt x="71" y="90"/>
                    </a:lnTo>
                    <a:lnTo>
                      <a:pt x="0" y="162"/>
                    </a:lnTo>
                    <a:lnTo>
                      <a:pt x="19" y="180"/>
                    </a:lnTo>
                    <a:lnTo>
                      <a:pt x="90" y="109"/>
                    </a:lnTo>
                    <a:lnTo>
                      <a:pt x="161" y="180"/>
                    </a:lnTo>
                    <a:lnTo>
                      <a:pt x="180" y="162"/>
                    </a:lnTo>
                    <a:lnTo>
                      <a:pt x="109" y="90"/>
                    </a:lnTo>
                    <a:lnTo>
                      <a:pt x="180" y="19"/>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7" name="Freeform 258">
                <a:extLst>
                  <a:ext uri="{FF2B5EF4-FFF2-40B4-BE49-F238E27FC236}">
                    <a16:creationId xmlns:a16="http://schemas.microsoft.com/office/drawing/2014/main" id="{A45974A3-F392-4CD0-A4F5-AA520754F7F3}"/>
                  </a:ext>
                </a:extLst>
              </p:cNvPr>
              <p:cNvSpPr>
                <a:spLocks/>
              </p:cNvSpPr>
              <p:nvPr/>
            </p:nvSpPr>
            <p:spPr bwMode="auto">
              <a:xfrm>
                <a:off x="8788399" y="2655888"/>
                <a:ext cx="703262" cy="558800"/>
              </a:xfrm>
              <a:custGeom>
                <a:avLst/>
                <a:gdLst>
                  <a:gd name="T0" fmla="*/ 408 w 2563"/>
                  <a:gd name="T1" fmla="*/ 0 h 2031"/>
                  <a:gd name="T2" fmla="*/ 408 w 2563"/>
                  <a:gd name="T3" fmla="*/ 0 h 2031"/>
                  <a:gd name="T4" fmla="*/ 422 w 2563"/>
                  <a:gd name="T5" fmla="*/ 26 h 2031"/>
                  <a:gd name="T6" fmla="*/ 2536 w 2563"/>
                  <a:gd name="T7" fmla="*/ 26 h 2031"/>
                  <a:gd name="T8" fmla="*/ 2536 w 2563"/>
                  <a:gd name="T9" fmla="*/ 434 h 2031"/>
                  <a:gd name="T10" fmla="*/ 407 w 2563"/>
                  <a:gd name="T11" fmla="*/ 434 h 2031"/>
                  <a:gd name="T12" fmla="*/ 391 w 2563"/>
                  <a:gd name="T13" fmla="*/ 460 h 2031"/>
                  <a:gd name="T14" fmla="*/ 2536 w 2563"/>
                  <a:gd name="T15" fmla="*/ 460 h 2031"/>
                  <a:gd name="T16" fmla="*/ 2536 w 2563"/>
                  <a:gd name="T17" fmla="*/ 2004 h 2031"/>
                  <a:gd name="T18" fmla="*/ 27 w 2563"/>
                  <a:gd name="T19" fmla="*/ 2004 h 2031"/>
                  <a:gd name="T20" fmla="*/ 27 w 2563"/>
                  <a:gd name="T21" fmla="*/ 665 h 2031"/>
                  <a:gd name="T22" fmla="*/ 13 w 2563"/>
                  <a:gd name="T23" fmla="*/ 666 h 2031"/>
                  <a:gd name="T24" fmla="*/ 0 w 2563"/>
                  <a:gd name="T25" fmla="*/ 665 h 2031"/>
                  <a:gd name="T26" fmla="*/ 0 w 2563"/>
                  <a:gd name="T27" fmla="*/ 2031 h 2031"/>
                  <a:gd name="T28" fmla="*/ 2563 w 2563"/>
                  <a:gd name="T29" fmla="*/ 2031 h 2031"/>
                  <a:gd name="T30" fmla="*/ 2563 w 2563"/>
                  <a:gd name="T31" fmla="*/ 460 h 2031"/>
                  <a:gd name="T32" fmla="*/ 2563 w 2563"/>
                  <a:gd name="T33" fmla="*/ 0 h 2031"/>
                  <a:gd name="T34" fmla="*/ 408 w 2563"/>
                  <a:gd name="T35" fmla="*/ 0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3" h="2031">
                    <a:moveTo>
                      <a:pt x="408" y="0"/>
                    </a:moveTo>
                    <a:lnTo>
                      <a:pt x="408" y="0"/>
                    </a:lnTo>
                    <a:cubicBezTo>
                      <a:pt x="413" y="8"/>
                      <a:pt x="418" y="17"/>
                      <a:pt x="422" y="26"/>
                    </a:cubicBezTo>
                    <a:lnTo>
                      <a:pt x="2536" y="26"/>
                    </a:lnTo>
                    <a:lnTo>
                      <a:pt x="2536" y="434"/>
                    </a:lnTo>
                    <a:lnTo>
                      <a:pt x="407" y="434"/>
                    </a:lnTo>
                    <a:cubicBezTo>
                      <a:pt x="402" y="443"/>
                      <a:pt x="396" y="452"/>
                      <a:pt x="391" y="460"/>
                    </a:cubicBezTo>
                    <a:lnTo>
                      <a:pt x="2536" y="460"/>
                    </a:lnTo>
                    <a:lnTo>
                      <a:pt x="2536" y="2004"/>
                    </a:lnTo>
                    <a:lnTo>
                      <a:pt x="27" y="2004"/>
                    </a:lnTo>
                    <a:lnTo>
                      <a:pt x="27" y="665"/>
                    </a:lnTo>
                    <a:cubicBezTo>
                      <a:pt x="22" y="665"/>
                      <a:pt x="18" y="666"/>
                      <a:pt x="13" y="666"/>
                    </a:cubicBezTo>
                    <a:cubicBezTo>
                      <a:pt x="9" y="666"/>
                      <a:pt x="4" y="665"/>
                      <a:pt x="0" y="665"/>
                    </a:cubicBezTo>
                    <a:lnTo>
                      <a:pt x="0" y="2031"/>
                    </a:lnTo>
                    <a:lnTo>
                      <a:pt x="2563" y="2031"/>
                    </a:lnTo>
                    <a:lnTo>
                      <a:pt x="2563" y="460"/>
                    </a:lnTo>
                    <a:lnTo>
                      <a:pt x="2563" y="0"/>
                    </a:lnTo>
                    <a:lnTo>
                      <a:pt x="408"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8" name="Freeform 259">
                <a:extLst>
                  <a:ext uri="{FF2B5EF4-FFF2-40B4-BE49-F238E27FC236}">
                    <a16:creationId xmlns:a16="http://schemas.microsoft.com/office/drawing/2014/main" id="{7683E5F3-A53B-4E5A-BDC2-A51E95BFCEC9}"/>
                  </a:ext>
                </a:extLst>
              </p:cNvPr>
              <p:cNvSpPr>
                <a:spLocks noEditPoints="1"/>
              </p:cNvSpPr>
              <p:nvPr/>
            </p:nvSpPr>
            <p:spPr bwMode="auto">
              <a:xfrm>
                <a:off x="8667749" y="2590801"/>
                <a:ext cx="247650" cy="247650"/>
              </a:xfrm>
              <a:custGeom>
                <a:avLst/>
                <a:gdLst>
                  <a:gd name="T0" fmla="*/ 27 w 901"/>
                  <a:gd name="T1" fmla="*/ 450 h 901"/>
                  <a:gd name="T2" fmla="*/ 27 w 901"/>
                  <a:gd name="T3" fmla="*/ 450 h 901"/>
                  <a:gd name="T4" fmla="*/ 450 w 901"/>
                  <a:gd name="T5" fmla="*/ 27 h 901"/>
                  <a:gd name="T6" fmla="*/ 815 w 901"/>
                  <a:gd name="T7" fmla="*/ 235 h 901"/>
                  <a:gd name="T8" fmla="*/ 829 w 901"/>
                  <a:gd name="T9" fmla="*/ 261 h 901"/>
                  <a:gd name="T10" fmla="*/ 874 w 901"/>
                  <a:gd name="T11" fmla="*/ 450 h 901"/>
                  <a:gd name="T12" fmla="*/ 813 w 901"/>
                  <a:gd name="T13" fmla="*/ 669 h 901"/>
                  <a:gd name="T14" fmla="*/ 796 w 901"/>
                  <a:gd name="T15" fmla="*/ 695 h 901"/>
                  <a:gd name="T16" fmla="*/ 464 w 901"/>
                  <a:gd name="T17" fmla="*/ 874 h 901"/>
                  <a:gd name="T18" fmla="*/ 450 w 901"/>
                  <a:gd name="T19" fmla="*/ 874 h 901"/>
                  <a:gd name="T20" fmla="*/ 437 w 901"/>
                  <a:gd name="T21" fmla="*/ 874 h 901"/>
                  <a:gd name="T22" fmla="*/ 27 w 901"/>
                  <a:gd name="T23" fmla="*/ 450 h 901"/>
                  <a:gd name="T24" fmla="*/ 464 w 901"/>
                  <a:gd name="T25" fmla="*/ 900 h 901"/>
                  <a:gd name="T26" fmla="*/ 464 w 901"/>
                  <a:gd name="T27" fmla="*/ 900 h 901"/>
                  <a:gd name="T28" fmla="*/ 828 w 901"/>
                  <a:gd name="T29" fmla="*/ 695 h 901"/>
                  <a:gd name="T30" fmla="*/ 844 w 901"/>
                  <a:gd name="T31" fmla="*/ 669 h 901"/>
                  <a:gd name="T32" fmla="*/ 901 w 901"/>
                  <a:gd name="T33" fmla="*/ 450 h 901"/>
                  <a:gd name="T34" fmla="*/ 859 w 901"/>
                  <a:gd name="T35" fmla="*/ 261 h 901"/>
                  <a:gd name="T36" fmla="*/ 845 w 901"/>
                  <a:gd name="T37" fmla="*/ 235 h 901"/>
                  <a:gd name="T38" fmla="*/ 450 w 901"/>
                  <a:gd name="T39" fmla="*/ 0 h 901"/>
                  <a:gd name="T40" fmla="*/ 0 w 901"/>
                  <a:gd name="T41" fmla="*/ 450 h 901"/>
                  <a:gd name="T42" fmla="*/ 437 w 901"/>
                  <a:gd name="T43" fmla="*/ 900 h 901"/>
                  <a:gd name="T44" fmla="*/ 450 w 901"/>
                  <a:gd name="T45" fmla="*/ 901 h 901"/>
                  <a:gd name="T46" fmla="*/ 464 w 901"/>
                  <a:gd name="T47" fmla="*/ 90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1" h="901">
                    <a:moveTo>
                      <a:pt x="27" y="450"/>
                    </a:moveTo>
                    <a:lnTo>
                      <a:pt x="27" y="450"/>
                    </a:lnTo>
                    <a:cubicBezTo>
                      <a:pt x="27" y="217"/>
                      <a:pt x="217" y="27"/>
                      <a:pt x="450" y="27"/>
                    </a:cubicBezTo>
                    <a:cubicBezTo>
                      <a:pt x="605" y="27"/>
                      <a:pt x="741" y="110"/>
                      <a:pt x="815" y="235"/>
                    </a:cubicBezTo>
                    <a:cubicBezTo>
                      <a:pt x="820" y="243"/>
                      <a:pt x="825" y="252"/>
                      <a:pt x="829" y="261"/>
                    </a:cubicBezTo>
                    <a:cubicBezTo>
                      <a:pt x="858" y="318"/>
                      <a:pt x="874" y="383"/>
                      <a:pt x="874" y="450"/>
                    </a:cubicBezTo>
                    <a:cubicBezTo>
                      <a:pt x="874" y="530"/>
                      <a:pt x="852" y="605"/>
                      <a:pt x="813" y="669"/>
                    </a:cubicBezTo>
                    <a:cubicBezTo>
                      <a:pt x="808" y="678"/>
                      <a:pt x="802" y="687"/>
                      <a:pt x="796" y="695"/>
                    </a:cubicBezTo>
                    <a:cubicBezTo>
                      <a:pt x="721" y="800"/>
                      <a:pt x="601" y="869"/>
                      <a:pt x="464" y="874"/>
                    </a:cubicBezTo>
                    <a:cubicBezTo>
                      <a:pt x="459" y="874"/>
                      <a:pt x="455" y="874"/>
                      <a:pt x="450" y="874"/>
                    </a:cubicBezTo>
                    <a:cubicBezTo>
                      <a:pt x="446" y="874"/>
                      <a:pt x="441" y="874"/>
                      <a:pt x="437" y="874"/>
                    </a:cubicBezTo>
                    <a:cubicBezTo>
                      <a:pt x="210" y="867"/>
                      <a:pt x="27" y="679"/>
                      <a:pt x="27" y="450"/>
                    </a:cubicBezTo>
                    <a:close/>
                    <a:moveTo>
                      <a:pt x="464" y="900"/>
                    </a:moveTo>
                    <a:lnTo>
                      <a:pt x="464" y="900"/>
                    </a:lnTo>
                    <a:cubicBezTo>
                      <a:pt x="616" y="896"/>
                      <a:pt x="750" y="815"/>
                      <a:pt x="828" y="695"/>
                    </a:cubicBezTo>
                    <a:cubicBezTo>
                      <a:pt x="833" y="687"/>
                      <a:pt x="839" y="678"/>
                      <a:pt x="844" y="669"/>
                    </a:cubicBezTo>
                    <a:cubicBezTo>
                      <a:pt x="880" y="604"/>
                      <a:pt x="901" y="530"/>
                      <a:pt x="901" y="450"/>
                    </a:cubicBezTo>
                    <a:cubicBezTo>
                      <a:pt x="901" y="383"/>
                      <a:pt x="885" y="319"/>
                      <a:pt x="859" y="261"/>
                    </a:cubicBezTo>
                    <a:cubicBezTo>
                      <a:pt x="855" y="252"/>
                      <a:pt x="850" y="243"/>
                      <a:pt x="845" y="235"/>
                    </a:cubicBezTo>
                    <a:cubicBezTo>
                      <a:pt x="769" y="95"/>
                      <a:pt x="620" y="0"/>
                      <a:pt x="450" y="0"/>
                    </a:cubicBezTo>
                    <a:cubicBezTo>
                      <a:pt x="202" y="0"/>
                      <a:pt x="0" y="202"/>
                      <a:pt x="0" y="450"/>
                    </a:cubicBezTo>
                    <a:cubicBezTo>
                      <a:pt x="0" y="694"/>
                      <a:pt x="195" y="893"/>
                      <a:pt x="437" y="900"/>
                    </a:cubicBezTo>
                    <a:cubicBezTo>
                      <a:pt x="441" y="900"/>
                      <a:pt x="446" y="901"/>
                      <a:pt x="450" y="901"/>
                    </a:cubicBezTo>
                    <a:cubicBezTo>
                      <a:pt x="455" y="901"/>
                      <a:pt x="459" y="900"/>
                      <a:pt x="464" y="900"/>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39" name="Freeform 260">
                <a:extLst>
                  <a:ext uri="{FF2B5EF4-FFF2-40B4-BE49-F238E27FC236}">
                    <a16:creationId xmlns:a16="http://schemas.microsoft.com/office/drawing/2014/main" id="{28757C2F-90D9-42D8-9F66-403012CAA859}"/>
                  </a:ext>
                </a:extLst>
              </p:cNvPr>
              <p:cNvSpPr>
                <a:spLocks noEditPoints="1"/>
              </p:cNvSpPr>
              <p:nvPr/>
            </p:nvSpPr>
            <p:spPr bwMode="auto">
              <a:xfrm>
                <a:off x="8889999" y="286543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0" name="Freeform 261">
                <a:extLst>
                  <a:ext uri="{FF2B5EF4-FFF2-40B4-BE49-F238E27FC236}">
                    <a16:creationId xmlns:a16="http://schemas.microsoft.com/office/drawing/2014/main" id="{0476E485-63B7-4D00-955C-48F83F631604}"/>
                  </a:ext>
                </a:extLst>
              </p:cNvPr>
              <p:cNvSpPr>
                <a:spLocks/>
              </p:cNvSpPr>
              <p:nvPr/>
            </p:nvSpPr>
            <p:spPr bwMode="auto">
              <a:xfrm>
                <a:off x="8956674" y="288607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1" name="Freeform 262">
                <a:extLst>
                  <a:ext uri="{FF2B5EF4-FFF2-40B4-BE49-F238E27FC236}">
                    <a16:creationId xmlns:a16="http://schemas.microsoft.com/office/drawing/2014/main" id="{4A5883A3-732F-47F0-A785-FECF35FDB8C9}"/>
                  </a:ext>
                </a:extLst>
              </p:cNvPr>
              <p:cNvSpPr>
                <a:spLocks noEditPoints="1"/>
              </p:cNvSpPr>
              <p:nvPr/>
            </p:nvSpPr>
            <p:spPr bwMode="auto">
              <a:xfrm>
                <a:off x="8889999" y="293528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2" name="Freeform 263">
                <a:extLst>
                  <a:ext uri="{FF2B5EF4-FFF2-40B4-BE49-F238E27FC236}">
                    <a16:creationId xmlns:a16="http://schemas.microsoft.com/office/drawing/2014/main" id="{2322D23F-0D10-4F28-B86F-D8B732794796}"/>
                  </a:ext>
                </a:extLst>
              </p:cNvPr>
              <p:cNvSpPr>
                <a:spLocks/>
              </p:cNvSpPr>
              <p:nvPr/>
            </p:nvSpPr>
            <p:spPr bwMode="auto">
              <a:xfrm>
                <a:off x="8956674" y="295592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3" name="Freeform 264">
                <a:extLst>
                  <a:ext uri="{FF2B5EF4-FFF2-40B4-BE49-F238E27FC236}">
                    <a16:creationId xmlns:a16="http://schemas.microsoft.com/office/drawing/2014/main" id="{795DF03B-323B-413C-ACDD-7973D34CFB34}"/>
                  </a:ext>
                </a:extLst>
              </p:cNvPr>
              <p:cNvSpPr>
                <a:spLocks/>
              </p:cNvSpPr>
              <p:nvPr/>
            </p:nvSpPr>
            <p:spPr bwMode="auto">
              <a:xfrm>
                <a:off x="8956674" y="3025776"/>
                <a:ext cx="93662" cy="7938"/>
              </a:xfrm>
              <a:custGeom>
                <a:avLst/>
                <a:gdLst>
                  <a:gd name="T0" fmla="*/ 345 w 345"/>
                  <a:gd name="T1" fmla="*/ 26 h 26"/>
                  <a:gd name="T2" fmla="*/ 345 w 345"/>
                  <a:gd name="T3" fmla="*/ 26 h 26"/>
                  <a:gd name="T4" fmla="*/ 0 w 345"/>
                  <a:gd name="T5" fmla="*/ 26 h 26"/>
                  <a:gd name="T6" fmla="*/ 0 w 345"/>
                  <a:gd name="T7" fmla="*/ 0 h 26"/>
                  <a:gd name="T8" fmla="*/ 345 w 345"/>
                  <a:gd name="T9" fmla="*/ 0 h 26"/>
                  <a:gd name="T10" fmla="*/ 345 w 345"/>
                  <a:gd name="T11" fmla="*/ 26 h 26"/>
                </a:gdLst>
                <a:ahLst/>
                <a:cxnLst>
                  <a:cxn ang="0">
                    <a:pos x="T0" y="T1"/>
                  </a:cxn>
                  <a:cxn ang="0">
                    <a:pos x="T2" y="T3"/>
                  </a:cxn>
                  <a:cxn ang="0">
                    <a:pos x="T4" y="T5"/>
                  </a:cxn>
                  <a:cxn ang="0">
                    <a:pos x="T6" y="T7"/>
                  </a:cxn>
                  <a:cxn ang="0">
                    <a:pos x="T8" y="T9"/>
                  </a:cxn>
                  <a:cxn ang="0">
                    <a:pos x="T10" y="T11"/>
                  </a:cxn>
                </a:cxnLst>
                <a:rect l="0" t="0" r="r" b="b"/>
                <a:pathLst>
                  <a:path w="345" h="26">
                    <a:moveTo>
                      <a:pt x="345" y="26"/>
                    </a:moveTo>
                    <a:lnTo>
                      <a:pt x="345" y="26"/>
                    </a:lnTo>
                    <a:lnTo>
                      <a:pt x="0" y="26"/>
                    </a:lnTo>
                    <a:lnTo>
                      <a:pt x="0" y="0"/>
                    </a:lnTo>
                    <a:lnTo>
                      <a:pt x="345" y="0"/>
                    </a:lnTo>
                    <a:lnTo>
                      <a:pt x="345" y="26"/>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4" name="Freeform 265">
                <a:extLst>
                  <a:ext uri="{FF2B5EF4-FFF2-40B4-BE49-F238E27FC236}">
                    <a16:creationId xmlns:a16="http://schemas.microsoft.com/office/drawing/2014/main" id="{8E2E0723-F9FC-43FA-BE4D-E829D1D30269}"/>
                  </a:ext>
                </a:extLst>
              </p:cNvPr>
              <p:cNvSpPr>
                <a:spLocks noEditPoints="1"/>
              </p:cNvSpPr>
              <p:nvPr/>
            </p:nvSpPr>
            <p:spPr bwMode="auto">
              <a:xfrm>
                <a:off x="8889999" y="3074988"/>
                <a:ext cx="50800" cy="50800"/>
              </a:xfrm>
              <a:custGeom>
                <a:avLst/>
                <a:gdLst>
                  <a:gd name="T0" fmla="*/ 27 w 183"/>
                  <a:gd name="T1" fmla="*/ 157 h 184"/>
                  <a:gd name="T2" fmla="*/ 27 w 183"/>
                  <a:gd name="T3" fmla="*/ 157 h 184"/>
                  <a:gd name="T4" fmla="*/ 157 w 183"/>
                  <a:gd name="T5" fmla="*/ 157 h 184"/>
                  <a:gd name="T6" fmla="*/ 157 w 183"/>
                  <a:gd name="T7" fmla="*/ 27 h 184"/>
                  <a:gd name="T8" fmla="*/ 27 w 183"/>
                  <a:gd name="T9" fmla="*/ 27 h 184"/>
                  <a:gd name="T10" fmla="*/ 27 w 183"/>
                  <a:gd name="T11" fmla="*/ 157 h 184"/>
                  <a:gd name="T12" fmla="*/ 183 w 183"/>
                  <a:gd name="T13" fmla="*/ 184 h 184"/>
                  <a:gd name="T14" fmla="*/ 183 w 183"/>
                  <a:gd name="T15" fmla="*/ 184 h 184"/>
                  <a:gd name="T16" fmla="*/ 0 w 183"/>
                  <a:gd name="T17" fmla="*/ 184 h 184"/>
                  <a:gd name="T18" fmla="*/ 0 w 183"/>
                  <a:gd name="T19" fmla="*/ 0 h 184"/>
                  <a:gd name="T20" fmla="*/ 183 w 183"/>
                  <a:gd name="T21" fmla="*/ 0 h 184"/>
                  <a:gd name="T22" fmla="*/ 183 w 183"/>
                  <a:gd name="T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84">
                    <a:moveTo>
                      <a:pt x="27" y="157"/>
                    </a:moveTo>
                    <a:lnTo>
                      <a:pt x="27" y="157"/>
                    </a:lnTo>
                    <a:lnTo>
                      <a:pt x="157" y="157"/>
                    </a:lnTo>
                    <a:lnTo>
                      <a:pt x="157" y="27"/>
                    </a:lnTo>
                    <a:lnTo>
                      <a:pt x="27" y="27"/>
                    </a:lnTo>
                    <a:lnTo>
                      <a:pt x="27" y="157"/>
                    </a:lnTo>
                    <a:close/>
                    <a:moveTo>
                      <a:pt x="183" y="184"/>
                    </a:moveTo>
                    <a:lnTo>
                      <a:pt x="183" y="184"/>
                    </a:lnTo>
                    <a:lnTo>
                      <a:pt x="0" y="184"/>
                    </a:lnTo>
                    <a:lnTo>
                      <a:pt x="0" y="0"/>
                    </a:lnTo>
                    <a:lnTo>
                      <a:pt x="183" y="0"/>
                    </a:lnTo>
                    <a:lnTo>
                      <a:pt x="183" y="184"/>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5" name="Freeform 266">
                <a:extLst>
                  <a:ext uri="{FF2B5EF4-FFF2-40B4-BE49-F238E27FC236}">
                    <a16:creationId xmlns:a16="http://schemas.microsoft.com/office/drawing/2014/main" id="{6587A55E-BBAD-4510-AFCF-507F8B37BDAB}"/>
                  </a:ext>
                </a:extLst>
              </p:cNvPr>
              <p:cNvSpPr>
                <a:spLocks/>
              </p:cNvSpPr>
              <p:nvPr/>
            </p:nvSpPr>
            <p:spPr bwMode="auto">
              <a:xfrm>
                <a:off x="8956674" y="3095626"/>
                <a:ext cx="93662" cy="7938"/>
              </a:xfrm>
              <a:custGeom>
                <a:avLst/>
                <a:gdLst>
                  <a:gd name="T0" fmla="*/ 345 w 345"/>
                  <a:gd name="T1" fmla="*/ 27 h 27"/>
                  <a:gd name="T2" fmla="*/ 345 w 345"/>
                  <a:gd name="T3" fmla="*/ 27 h 27"/>
                  <a:gd name="T4" fmla="*/ 0 w 345"/>
                  <a:gd name="T5" fmla="*/ 27 h 27"/>
                  <a:gd name="T6" fmla="*/ 0 w 345"/>
                  <a:gd name="T7" fmla="*/ 0 h 27"/>
                  <a:gd name="T8" fmla="*/ 345 w 345"/>
                  <a:gd name="T9" fmla="*/ 0 h 27"/>
                  <a:gd name="T10" fmla="*/ 345 w 345"/>
                  <a:gd name="T11" fmla="*/ 27 h 27"/>
                </a:gdLst>
                <a:ahLst/>
                <a:cxnLst>
                  <a:cxn ang="0">
                    <a:pos x="T0" y="T1"/>
                  </a:cxn>
                  <a:cxn ang="0">
                    <a:pos x="T2" y="T3"/>
                  </a:cxn>
                  <a:cxn ang="0">
                    <a:pos x="T4" y="T5"/>
                  </a:cxn>
                  <a:cxn ang="0">
                    <a:pos x="T6" y="T7"/>
                  </a:cxn>
                  <a:cxn ang="0">
                    <a:pos x="T8" y="T9"/>
                  </a:cxn>
                  <a:cxn ang="0">
                    <a:pos x="T10" y="T11"/>
                  </a:cxn>
                </a:cxnLst>
                <a:rect l="0" t="0" r="r" b="b"/>
                <a:pathLst>
                  <a:path w="345" h="27">
                    <a:moveTo>
                      <a:pt x="345" y="27"/>
                    </a:moveTo>
                    <a:lnTo>
                      <a:pt x="345" y="27"/>
                    </a:lnTo>
                    <a:lnTo>
                      <a:pt x="0" y="27"/>
                    </a:lnTo>
                    <a:lnTo>
                      <a:pt x="0" y="0"/>
                    </a:lnTo>
                    <a:lnTo>
                      <a:pt x="345" y="0"/>
                    </a:lnTo>
                    <a:lnTo>
                      <a:pt x="345" y="27"/>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6" name="Freeform 267">
                <a:extLst>
                  <a:ext uri="{FF2B5EF4-FFF2-40B4-BE49-F238E27FC236}">
                    <a16:creationId xmlns:a16="http://schemas.microsoft.com/office/drawing/2014/main" id="{087CAD80-FABE-425C-9B21-991547F9D1DF}"/>
                  </a:ext>
                </a:extLst>
              </p:cNvPr>
              <p:cNvSpPr>
                <a:spLocks noEditPoints="1"/>
              </p:cNvSpPr>
              <p:nvPr/>
            </p:nvSpPr>
            <p:spPr bwMode="auto">
              <a:xfrm>
                <a:off x="9267824" y="2890838"/>
                <a:ext cx="88900" cy="73025"/>
              </a:xfrm>
              <a:custGeom>
                <a:avLst/>
                <a:gdLst>
                  <a:gd name="T0" fmla="*/ 26 w 324"/>
                  <a:gd name="T1" fmla="*/ 242 h 268"/>
                  <a:gd name="T2" fmla="*/ 26 w 324"/>
                  <a:gd name="T3" fmla="*/ 242 h 268"/>
                  <a:gd name="T4" fmla="*/ 297 w 324"/>
                  <a:gd name="T5" fmla="*/ 242 h 268"/>
                  <a:gd name="T6" fmla="*/ 297 w 324"/>
                  <a:gd name="T7" fmla="*/ 27 h 268"/>
                  <a:gd name="T8" fmla="*/ 26 w 324"/>
                  <a:gd name="T9" fmla="*/ 27 h 268"/>
                  <a:gd name="T10" fmla="*/ 26 w 324"/>
                  <a:gd name="T11" fmla="*/ 242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2"/>
                    </a:moveTo>
                    <a:lnTo>
                      <a:pt x="26" y="242"/>
                    </a:lnTo>
                    <a:lnTo>
                      <a:pt x="297" y="242"/>
                    </a:lnTo>
                    <a:lnTo>
                      <a:pt x="297" y="27"/>
                    </a:lnTo>
                    <a:lnTo>
                      <a:pt x="26" y="27"/>
                    </a:lnTo>
                    <a:lnTo>
                      <a:pt x="26" y="242"/>
                    </a:lnTo>
                    <a:close/>
                    <a:moveTo>
                      <a:pt x="324" y="268"/>
                    </a:moveTo>
                    <a:lnTo>
                      <a:pt x="324" y="268"/>
                    </a:lnTo>
                    <a:lnTo>
                      <a:pt x="0" y="268"/>
                    </a:lnTo>
                    <a:lnTo>
                      <a:pt x="0" y="0"/>
                    </a:lnTo>
                    <a:lnTo>
                      <a:pt x="324" y="0"/>
                    </a:lnTo>
                    <a:lnTo>
                      <a:pt x="324" y="268"/>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7" name="Freeform 268">
                <a:extLst>
                  <a:ext uri="{FF2B5EF4-FFF2-40B4-BE49-F238E27FC236}">
                    <a16:creationId xmlns:a16="http://schemas.microsoft.com/office/drawing/2014/main" id="{6E3FD1AD-D093-4D94-9D40-6806712A6618}"/>
                  </a:ext>
                </a:extLst>
              </p:cNvPr>
              <p:cNvSpPr>
                <a:spLocks noEditPoints="1"/>
              </p:cNvSpPr>
              <p:nvPr/>
            </p:nvSpPr>
            <p:spPr bwMode="auto">
              <a:xfrm>
                <a:off x="9129711" y="2820988"/>
                <a:ext cx="254000" cy="349250"/>
              </a:xfrm>
              <a:custGeom>
                <a:avLst/>
                <a:gdLst>
                  <a:gd name="T0" fmla="*/ 896 w 922"/>
                  <a:gd name="T1" fmla="*/ 142 h 1269"/>
                  <a:gd name="T2" fmla="*/ 896 w 922"/>
                  <a:gd name="T3" fmla="*/ 142 h 1269"/>
                  <a:gd name="T4" fmla="*/ 26 w 922"/>
                  <a:gd name="T5" fmla="*/ 142 h 1269"/>
                  <a:gd name="T6" fmla="*/ 26 w 922"/>
                  <a:gd name="T7" fmla="*/ 27 h 1269"/>
                  <a:gd name="T8" fmla="*/ 896 w 922"/>
                  <a:gd name="T9" fmla="*/ 27 h 1269"/>
                  <a:gd name="T10" fmla="*/ 896 w 922"/>
                  <a:gd name="T11" fmla="*/ 142 h 1269"/>
                  <a:gd name="T12" fmla="*/ 0 w 922"/>
                  <a:gd name="T13" fmla="*/ 0 h 1269"/>
                  <a:gd name="T14" fmla="*/ 0 w 922"/>
                  <a:gd name="T15" fmla="*/ 0 h 1269"/>
                  <a:gd name="T16" fmla="*/ 0 w 922"/>
                  <a:gd name="T17" fmla="*/ 169 h 1269"/>
                  <a:gd name="T18" fmla="*/ 0 w 922"/>
                  <a:gd name="T19" fmla="*/ 581 h 1269"/>
                  <a:gd name="T20" fmla="*/ 26 w 922"/>
                  <a:gd name="T21" fmla="*/ 581 h 1269"/>
                  <a:gd name="T22" fmla="*/ 26 w 922"/>
                  <a:gd name="T23" fmla="*/ 169 h 1269"/>
                  <a:gd name="T24" fmla="*/ 896 w 922"/>
                  <a:gd name="T25" fmla="*/ 169 h 1269"/>
                  <a:gd name="T26" fmla="*/ 896 w 922"/>
                  <a:gd name="T27" fmla="*/ 1242 h 1269"/>
                  <a:gd name="T28" fmla="*/ 26 w 922"/>
                  <a:gd name="T29" fmla="*/ 1242 h 1269"/>
                  <a:gd name="T30" fmla="*/ 26 w 922"/>
                  <a:gd name="T31" fmla="*/ 849 h 1269"/>
                  <a:gd name="T32" fmla="*/ 0 w 922"/>
                  <a:gd name="T33" fmla="*/ 849 h 1269"/>
                  <a:gd name="T34" fmla="*/ 0 w 922"/>
                  <a:gd name="T35" fmla="*/ 1269 h 1269"/>
                  <a:gd name="T36" fmla="*/ 922 w 922"/>
                  <a:gd name="T37" fmla="*/ 1269 h 1269"/>
                  <a:gd name="T38" fmla="*/ 922 w 922"/>
                  <a:gd name="T39" fmla="*/ 169 h 1269"/>
                  <a:gd name="T40" fmla="*/ 922 w 922"/>
                  <a:gd name="T41" fmla="*/ 0 h 1269"/>
                  <a:gd name="T42" fmla="*/ 0 w 922"/>
                  <a:gd name="T43"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2" h="1269">
                    <a:moveTo>
                      <a:pt x="896" y="142"/>
                    </a:moveTo>
                    <a:lnTo>
                      <a:pt x="896" y="142"/>
                    </a:lnTo>
                    <a:lnTo>
                      <a:pt x="26" y="142"/>
                    </a:lnTo>
                    <a:lnTo>
                      <a:pt x="26" y="27"/>
                    </a:lnTo>
                    <a:lnTo>
                      <a:pt x="896" y="27"/>
                    </a:lnTo>
                    <a:lnTo>
                      <a:pt x="896" y="142"/>
                    </a:lnTo>
                    <a:close/>
                    <a:moveTo>
                      <a:pt x="0" y="0"/>
                    </a:moveTo>
                    <a:lnTo>
                      <a:pt x="0" y="0"/>
                    </a:lnTo>
                    <a:lnTo>
                      <a:pt x="0" y="169"/>
                    </a:lnTo>
                    <a:lnTo>
                      <a:pt x="0" y="581"/>
                    </a:lnTo>
                    <a:lnTo>
                      <a:pt x="26" y="581"/>
                    </a:lnTo>
                    <a:lnTo>
                      <a:pt x="26" y="169"/>
                    </a:lnTo>
                    <a:lnTo>
                      <a:pt x="896" y="169"/>
                    </a:lnTo>
                    <a:lnTo>
                      <a:pt x="896" y="1242"/>
                    </a:lnTo>
                    <a:lnTo>
                      <a:pt x="26" y="1242"/>
                    </a:lnTo>
                    <a:lnTo>
                      <a:pt x="26" y="849"/>
                    </a:lnTo>
                    <a:lnTo>
                      <a:pt x="0" y="849"/>
                    </a:lnTo>
                    <a:lnTo>
                      <a:pt x="0" y="1269"/>
                    </a:lnTo>
                    <a:lnTo>
                      <a:pt x="922" y="1269"/>
                    </a:lnTo>
                    <a:lnTo>
                      <a:pt x="922" y="169"/>
                    </a:lnTo>
                    <a:lnTo>
                      <a:pt x="922" y="0"/>
                    </a:lnTo>
                    <a:lnTo>
                      <a:pt x="0"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8" name="Freeform 269">
                <a:extLst>
                  <a:ext uri="{FF2B5EF4-FFF2-40B4-BE49-F238E27FC236}">
                    <a16:creationId xmlns:a16="http://schemas.microsoft.com/office/drawing/2014/main" id="{F119CDDC-A2BF-4042-9D39-35C930550BAE}"/>
                  </a:ext>
                </a:extLst>
              </p:cNvPr>
              <p:cNvSpPr>
                <a:spLocks noEditPoints="1"/>
              </p:cNvSpPr>
              <p:nvPr/>
            </p:nvSpPr>
            <p:spPr bwMode="auto">
              <a:xfrm>
                <a:off x="9155111" y="2890838"/>
                <a:ext cx="88900" cy="73025"/>
              </a:xfrm>
              <a:custGeom>
                <a:avLst/>
                <a:gdLst>
                  <a:gd name="T0" fmla="*/ 26 w 324"/>
                  <a:gd name="T1" fmla="*/ 242 h 268"/>
                  <a:gd name="T2" fmla="*/ 26 w 324"/>
                  <a:gd name="T3" fmla="*/ 242 h 268"/>
                  <a:gd name="T4" fmla="*/ 297 w 324"/>
                  <a:gd name="T5" fmla="*/ 242 h 268"/>
                  <a:gd name="T6" fmla="*/ 297 w 324"/>
                  <a:gd name="T7" fmla="*/ 27 h 268"/>
                  <a:gd name="T8" fmla="*/ 26 w 324"/>
                  <a:gd name="T9" fmla="*/ 27 h 268"/>
                  <a:gd name="T10" fmla="*/ 26 w 324"/>
                  <a:gd name="T11" fmla="*/ 242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2"/>
                    </a:moveTo>
                    <a:lnTo>
                      <a:pt x="26" y="242"/>
                    </a:lnTo>
                    <a:lnTo>
                      <a:pt x="297" y="242"/>
                    </a:lnTo>
                    <a:lnTo>
                      <a:pt x="297" y="27"/>
                    </a:lnTo>
                    <a:lnTo>
                      <a:pt x="26" y="27"/>
                    </a:lnTo>
                    <a:lnTo>
                      <a:pt x="26" y="242"/>
                    </a:lnTo>
                    <a:close/>
                    <a:moveTo>
                      <a:pt x="324" y="268"/>
                    </a:moveTo>
                    <a:lnTo>
                      <a:pt x="324" y="268"/>
                    </a:lnTo>
                    <a:lnTo>
                      <a:pt x="0" y="268"/>
                    </a:lnTo>
                    <a:lnTo>
                      <a:pt x="0" y="0"/>
                    </a:lnTo>
                    <a:lnTo>
                      <a:pt x="324" y="0"/>
                    </a:lnTo>
                    <a:lnTo>
                      <a:pt x="324" y="268"/>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49" name="Freeform 270">
                <a:extLst>
                  <a:ext uri="{FF2B5EF4-FFF2-40B4-BE49-F238E27FC236}">
                    <a16:creationId xmlns:a16="http://schemas.microsoft.com/office/drawing/2014/main" id="{4B4D39B1-01F9-4A3D-BAD7-01AD28B9438C}"/>
                  </a:ext>
                </a:extLst>
              </p:cNvPr>
              <p:cNvSpPr>
                <a:spLocks noEditPoints="1"/>
              </p:cNvSpPr>
              <p:nvPr/>
            </p:nvSpPr>
            <p:spPr bwMode="auto">
              <a:xfrm>
                <a:off x="9267824" y="2984501"/>
                <a:ext cx="88900" cy="74613"/>
              </a:xfrm>
              <a:custGeom>
                <a:avLst/>
                <a:gdLst>
                  <a:gd name="T0" fmla="*/ 26 w 324"/>
                  <a:gd name="T1" fmla="*/ 241 h 268"/>
                  <a:gd name="T2" fmla="*/ 26 w 324"/>
                  <a:gd name="T3" fmla="*/ 241 h 268"/>
                  <a:gd name="T4" fmla="*/ 297 w 324"/>
                  <a:gd name="T5" fmla="*/ 241 h 268"/>
                  <a:gd name="T6" fmla="*/ 297 w 324"/>
                  <a:gd name="T7" fmla="*/ 26 h 268"/>
                  <a:gd name="T8" fmla="*/ 26 w 324"/>
                  <a:gd name="T9" fmla="*/ 26 h 268"/>
                  <a:gd name="T10" fmla="*/ 26 w 324"/>
                  <a:gd name="T11" fmla="*/ 241 h 268"/>
                  <a:gd name="T12" fmla="*/ 324 w 324"/>
                  <a:gd name="T13" fmla="*/ 268 h 268"/>
                  <a:gd name="T14" fmla="*/ 324 w 324"/>
                  <a:gd name="T15" fmla="*/ 268 h 268"/>
                  <a:gd name="T16" fmla="*/ 0 w 324"/>
                  <a:gd name="T17" fmla="*/ 268 h 268"/>
                  <a:gd name="T18" fmla="*/ 0 w 324"/>
                  <a:gd name="T19" fmla="*/ 0 h 268"/>
                  <a:gd name="T20" fmla="*/ 324 w 324"/>
                  <a:gd name="T21" fmla="*/ 0 h 268"/>
                  <a:gd name="T22" fmla="*/ 324 w 324"/>
                  <a:gd name="T23"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68">
                    <a:moveTo>
                      <a:pt x="26" y="241"/>
                    </a:moveTo>
                    <a:lnTo>
                      <a:pt x="26" y="241"/>
                    </a:lnTo>
                    <a:lnTo>
                      <a:pt x="297" y="241"/>
                    </a:lnTo>
                    <a:lnTo>
                      <a:pt x="297" y="26"/>
                    </a:lnTo>
                    <a:lnTo>
                      <a:pt x="26" y="26"/>
                    </a:lnTo>
                    <a:lnTo>
                      <a:pt x="26" y="241"/>
                    </a:lnTo>
                    <a:close/>
                    <a:moveTo>
                      <a:pt x="324" y="268"/>
                    </a:moveTo>
                    <a:lnTo>
                      <a:pt x="324" y="268"/>
                    </a:lnTo>
                    <a:lnTo>
                      <a:pt x="0" y="268"/>
                    </a:lnTo>
                    <a:lnTo>
                      <a:pt x="0" y="0"/>
                    </a:lnTo>
                    <a:lnTo>
                      <a:pt x="324" y="0"/>
                    </a:lnTo>
                    <a:lnTo>
                      <a:pt x="324" y="268"/>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0" name="Freeform 271">
                <a:extLst>
                  <a:ext uri="{FF2B5EF4-FFF2-40B4-BE49-F238E27FC236}">
                    <a16:creationId xmlns:a16="http://schemas.microsoft.com/office/drawing/2014/main" id="{6D616752-DF64-4286-83B5-30065C045346}"/>
                  </a:ext>
                </a:extLst>
              </p:cNvPr>
              <p:cNvSpPr>
                <a:spLocks/>
              </p:cNvSpPr>
              <p:nvPr/>
            </p:nvSpPr>
            <p:spPr bwMode="auto">
              <a:xfrm>
                <a:off x="9074149" y="2981326"/>
                <a:ext cx="88900" cy="73025"/>
              </a:xfrm>
              <a:custGeom>
                <a:avLst/>
                <a:gdLst>
                  <a:gd name="T0" fmla="*/ 202 w 325"/>
                  <a:gd name="T1" fmla="*/ 241 h 268"/>
                  <a:gd name="T2" fmla="*/ 202 w 325"/>
                  <a:gd name="T3" fmla="*/ 241 h 268"/>
                  <a:gd name="T4" fmla="*/ 27 w 325"/>
                  <a:gd name="T5" fmla="*/ 241 h 268"/>
                  <a:gd name="T6" fmla="*/ 27 w 325"/>
                  <a:gd name="T7" fmla="*/ 27 h 268"/>
                  <a:gd name="T8" fmla="*/ 202 w 325"/>
                  <a:gd name="T9" fmla="*/ 27 h 268"/>
                  <a:gd name="T10" fmla="*/ 228 w 325"/>
                  <a:gd name="T11" fmla="*/ 27 h 268"/>
                  <a:gd name="T12" fmla="*/ 298 w 325"/>
                  <a:gd name="T13" fmla="*/ 27 h 268"/>
                  <a:gd name="T14" fmla="*/ 298 w 325"/>
                  <a:gd name="T15" fmla="*/ 134 h 268"/>
                  <a:gd name="T16" fmla="*/ 325 w 325"/>
                  <a:gd name="T17" fmla="*/ 144 h 268"/>
                  <a:gd name="T18" fmla="*/ 325 w 325"/>
                  <a:gd name="T19" fmla="*/ 0 h 268"/>
                  <a:gd name="T20" fmla="*/ 228 w 325"/>
                  <a:gd name="T21" fmla="*/ 0 h 268"/>
                  <a:gd name="T22" fmla="*/ 202 w 325"/>
                  <a:gd name="T23" fmla="*/ 0 h 268"/>
                  <a:gd name="T24" fmla="*/ 0 w 325"/>
                  <a:gd name="T25" fmla="*/ 0 h 268"/>
                  <a:gd name="T26" fmla="*/ 0 w 325"/>
                  <a:gd name="T27" fmla="*/ 268 h 268"/>
                  <a:gd name="T28" fmla="*/ 202 w 325"/>
                  <a:gd name="T29" fmla="*/ 268 h 268"/>
                  <a:gd name="T30" fmla="*/ 219 w 325"/>
                  <a:gd name="T31" fmla="*/ 268 h 268"/>
                  <a:gd name="T32" fmla="*/ 208 w 325"/>
                  <a:gd name="T33" fmla="*/ 241 h 268"/>
                  <a:gd name="T34" fmla="*/ 202 w 325"/>
                  <a:gd name="T35" fmla="*/ 24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5" h="268">
                    <a:moveTo>
                      <a:pt x="202" y="241"/>
                    </a:moveTo>
                    <a:lnTo>
                      <a:pt x="202" y="241"/>
                    </a:lnTo>
                    <a:lnTo>
                      <a:pt x="27" y="241"/>
                    </a:lnTo>
                    <a:lnTo>
                      <a:pt x="27" y="27"/>
                    </a:lnTo>
                    <a:lnTo>
                      <a:pt x="202" y="27"/>
                    </a:lnTo>
                    <a:lnTo>
                      <a:pt x="228" y="27"/>
                    </a:lnTo>
                    <a:lnTo>
                      <a:pt x="298" y="27"/>
                    </a:lnTo>
                    <a:lnTo>
                      <a:pt x="298" y="134"/>
                    </a:lnTo>
                    <a:lnTo>
                      <a:pt x="325" y="144"/>
                    </a:lnTo>
                    <a:lnTo>
                      <a:pt x="325" y="0"/>
                    </a:lnTo>
                    <a:lnTo>
                      <a:pt x="228" y="0"/>
                    </a:lnTo>
                    <a:lnTo>
                      <a:pt x="202" y="0"/>
                    </a:lnTo>
                    <a:lnTo>
                      <a:pt x="0" y="0"/>
                    </a:lnTo>
                    <a:lnTo>
                      <a:pt x="0" y="268"/>
                    </a:lnTo>
                    <a:lnTo>
                      <a:pt x="202" y="268"/>
                    </a:lnTo>
                    <a:lnTo>
                      <a:pt x="219" y="268"/>
                    </a:lnTo>
                    <a:lnTo>
                      <a:pt x="208" y="241"/>
                    </a:lnTo>
                    <a:lnTo>
                      <a:pt x="202" y="241"/>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1" name="Freeform 272">
                <a:extLst>
                  <a:ext uri="{FF2B5EF4-FFF2-40B4-BE49-F238E27FC236}">
                    <a16:creationId xmlns:a16="http://schemas.microsoft.com/office/drawing/2014/main" id="{5840371F-720A-4C02-B96C-2AADA985CBA5}"/>
                  </a:ext>
                </a:extLst>
              </p:cNvPr>
              <p:cNvSpPr>
                <a:spLocks/>
              </p:cNvSpPr>
              <p:nvPr/>
            </p:nvSpPr>
            <p:spPr bwMode="auto">
              <a:xfrm>
                <a:off x="9224961" y="3084513"/>
                <a:ext cx="128587" cy="7938"/>
              </a:xfrm>
              <a:custGeom>
                <a:avLst/>
                <a:gdLst>
                  <a:gd name="T0" fmla="*/ 466 w 466"/>
                  <a:gd name="T1" fmla="*/ 26 h 26"/>
                  <a:gd name="T2" fmla="*/ 466 w 466"/>
                  <a:gd name="T3" fmla="*/ 26 h 26"/>
                  <a:gd name="T4" fmla="*/ 466 w 466"/>
                  <a:gd name="T5" fmla="*/ 0 h 26"/>
                  <a:gd name="T6" fmla="*/ 27 w 466"/>
                  <a:gd name="T7" fmla="*/ 0 h 26"/>
                  <a:gd name="T8" fmla="*/ 0 w 466"/>
                  <a:gd name="T9" fmla="*/ 26 h 26"/>
                  <a:gd name="T10" fmla="*/ 466 w 466"/>
                  <a:gd name="T11" fmla="*/ 26 h 26"/>
                </a:gdLst>
                <a:ahLst/>
                <a:cxnLst>
                  <a:cxn ang="0">
                    <a:pos x="T0" y="T1"/>
                  </a:cxn>
                  <a:cxn ang="0">
                    <a:pos x="T2" y="T3"/>
                  </a:cxn>
                  <a:cxn ang="0">
                    <a:pos x="T4" y="T5"/>
                  </a:cxn>
                  <a:cxn ang="0">
                    <a:pos x="T6" y="T7"/>
                  </a:cxn>
                  <a:cxn ang="0">
                    <a:pos x="T8" y="T9"/>
                  </a:cxn>
                  <a:cxn ang="0">
                    <a:pos x="T10" y="T11"/>
                  </a:cxn>
                </a:cxnLst>
                <a:rect l="0" t="0" r="r" b="b"/>
                <a:pathLst>
                  <a:path w="466" h="26">
                    <a:moveTo>
                      <a:pt x="466" y="26"/>
                    </a:moveTo>
                    <a:lnTo>
                      <a:pt x="466" y="26"/>
                    </a:lnTo>
                    <a:lnTo>
                      <a:pt x="466" y="0"/>
                    </a:lnTo>
                    <a:lnTo>
                      <a:pt x="27" y="0"/>
                    </a:lnTo>
                    <a:lnTo>
                      <a:pt x="0" y="26"/>
                    </a:lnTo>
                    <a:lnTo>
                      <a:pt x="466" y="26"/>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2" name="Freeform 273">
                <a:extLst>
                  <a:ext uri="{FF2B5EF4-FFF2-40B4-BE49-F238E27FC236}">
                    <a16:creationId xmlns:a16="http://schemas.microsoft.com/office/drawing/2014/main" id="{4385B2E2-AF31-4D57-8887-9344602B02E8}"/>
                  </a:ext>
                </a:extLst>
              </p:cNvPr>
              <p:cNvSpPr>
                <a:spLocks/>
              </p:cNvSpPr>
              <p:nvPr/>
            </p:nvSpPr>
            <p:spPr bwMode="auto">
              <a:xfrm>
                <a:off x="9253536" y="3121026"/>
                <a:ext cx="100012" cy="7938"/>
              </a:xfrm>
              <a:custGeom>
                <a:avLst/>
                <a:gdLst>
                  <a:gd name="T0" fmla="*/ 0 w 365"/>
                  <a:gd name="T1" fmla="*/ 26 h 26"/>
                  <a:gd name="T2" fmla="*/ 0 w 365"/>
                  <a:gd name="T3" fmla="*/ 26 h 26"/>
                  <a:gd name="T4" fmla="*/ 365 w 365"/>
                  <a:gd name="T5" fmla="*/ 26 h 26"/>
                  <a:gd name="T6" fmla="*/ 365 w 365"/>
                  <a:gd name="T7" fmla="*/ 0 h 26"/>
                  <a:gd name="T8" fmla="*/ 4 w 365"/>
                  <a:gd name="T9" fmla="*/ 0 h 26"/>
                  <a:gd name="T10" fmla="*/ 15 w 365"/>
                  <a:gd name="T11" fmla="*/ 11 h 26"/>
                  <a:gd name="T12" fmla="*/ 0 w 365"/>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5" h="26">
                    <a:moveTo>
                      <a:pt x="0" y="26"/>
                    </a:moveTo>
                    <a:lnTo>
                      <a:pt x="0" y="26"/>
                    </a:lnTo>
                    <a:lnTo>
                      <a:pt x="365" y="26"/>
                    </a:lnTo>
                    <a:lnTo>
                      <a:pt x="365" y="0"/>
                    </a:lnTo>
                    <a:lnTo>
                      <a:pt x="4" y="0"/>
                    </a:lnTo>
                    <a:lnTo>
                      <a:pt x="15" y="11"/>
                    </a:lnTo>
                    <a:lnTo>
                      <a:pt x="0" y="26"/>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3" name="Freeform 274">
                <a:extLst>
                  <a:ext uri="{FF2B5EF4-FFF2-40B4-BE49-F238E27FC236}">
                    <a16:creationId xmlns:a16="http://schemas.microsoft.com/office/drawing/2014/main" id="{792C39A5-E1E7-4C55-ABAD-FA133EDB4C2B}"/>
                  </a:ext>
                </a:extLst>
              </p:cNvPr>
              <p:cNvSpPr>
                <a:spLocks/>
              </p:cNvSpPr>
              <p:nvPr/>
            </p:nvSpPr>
            <p:spPr bwMode="auto">
              <a:xfrm>
                <a:off x="9188449" y="3121026"/>
                <a:ext cx="31750" cy="7938"/>
              </a:xfrm>
              <a:custGeom>
                <a:avLst/>
                <a:gdLst>
                  <a:gd name="T0" fmla="*/ 27 w 118"/>
                  <a:gd name="T1" fmla="*/ 0 h 26"/>
                  <a:gd name="T2" fmla="*/ 27 w 118"/>
                  <a:gd name="T3" fmla="*/ 0 h 26"/>
                  <a:gd name="T4" fmla="*/ 0 w 118"/>
                  <a:gd name="T5" fmla="*/ 26 h 26"/>
                  <a:gd name="T6" fmla="*/ 118 w 118"/>
                  <a:gd name="T7" fmla="*/ 26 h 26"/>
                  <a:gd name="T8" fmla="*/ 92 w 118"/>
                  <a:gd name="T9" fmla="*/ 0 h 26"/>
                  <a:gd name="T10" fmla="*/ 27 w 118"/>
                  <a:gd name="T11" fmla="*/ 0 h 26"/>
                </a:gdLst>
                <a:ahLst/>
                <a:cxnLst>
                  <a:cxn ang="0">
                    <a:pos x="T0" y="T1"/>
                  </a:cxn>
                  <a:cxn ang="0">
                    <a:pos x="T2" y="T3"/>
                  </a:cxn>
                  <a:cxn ang="0">
                    <a:pos x="T4" y="T5"/>
                  </a:cxn>
                  <a:cxn ang="0">
                    <a:pos x="T6" y="T7"/>
                  </a:cxn>
                  <a:cxn ang="0">
                    <a:pos x="T8" y="T9"/>
                  </a:cxn>
                  <a:cxn ang="0">
                    <a:pos x="T10" y="T11"/>
                  </a:cxn>
                </a:cxnLst>
                <a:rect l="0" t="0" r="r" b="b"/>
                <a:pathLst>
                  <a:path w="118" h="26">
                    <a:moveTo>
                      <a:pt x="27" y="0"/>
                    </a:moveTo>
                    <a:lnTo>
                      <a:pt x="27" y="0"/>
                    </a:lnTo>
                    <a:lnTo>
                      <a:pt x="0" y="26"/>
                    </a:lnTo>
                    <a:lnTo>
                      <a:pt x="118" y="26"/>
                    </a:lnTo>
                    <a:lnTo>
                      <a:pt x="92" y="0"/>
                    </a:lnTo>
                    <a:lnTo>
                      <a:pt x="27" y="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4" name="Freeform 275">
                <a:extLst>
                  <a:ext uri="{FF2B5EF4-FFF2-40B4-BE49-F238E27FC236}">
                    <a16:creationId xmlns:a16="http://schemas.microsoft.com/office/drawing/2014/main" id="{B6618100-0A5F-49C0-9F0E-03FE233604E6}"/>
                  </a:ext>
                </a:extLst>
              </p:cNvPr>
              <p:cNvSpPr>
                <a:spLocks noEditPoints="1"/>
              </p:cNvSpPr>
              <p:nvPr/>
            </p:nvSpPr>
            <p:spPr bwMode="auto">
              <a:xfrm>
                <a:off x="9112249" y="3000376"/>
                <a:ext cx="146050" cy="146050"/>
              </a:xfrm>
              <a:custGeom>
                <a:avLst/>
                <a:gdLst>
                  <a:gd name="T0" fmla="*/ 477 w 531"/>
                  <a:gd name="T1" fmla="*/ 442 h 531"/>
                  <a:gd name="T2" fmla="*/ 477 w 531"/>
                  <a:gd name="T3" fmla="*/ 442 h 531"/>
                  <a:gd name="T4" fmla="*/ 489 w 531"/>
                  <a:gd name="T5" fmla="*/ 453 h 531"/>
                  <a:gd name="T6" fmla="*/ 473 w 531"/>
                  <a:gd name="T7" fmla="*/ 468 h 531"/>
                  <a:gd name="T8" fmla="*/ 453 w 531"/>
                  <a:gd name="T9" fmla="*/ 489 h 531"/>
                  <a:gd name="T10" fmla="*/ 433 w 531"/>
                  <a:gd name="T11" fmla="*/ 468 h 531"/>
                  <a:gd name="T12" fmla="*/ 406 w 531"/>
                  <a:gd name="T13" fmla="*/ 442 h 531"/>
                  <a:gd name="T14" fmla="*/ 336 w 531"/>
                  <a:gd name="T15" fmla="*/ 372 h 531"/>
                  <a:gd name="T16" fmla="*/ 266 w 531"/>
                  <a:gd name="T17" fmla="*/ 442 h 531"/>
                  <a:gd name="T18" fmla="*/ 241 w 531"/>
                  <a:gd name="T19" fmla="*/ 467 h 531"/>
                  <a:gd name="T20" fmla="*/ 224 w 531"/>
                  <a:gd name="T21" fmla="*/ 484 h 531"/>
                  <a:gd name="T22" fmla="*/ 109 w 531"/>
                  <a:gd name="T23" fmla="*/ 199 h 531"/>
                  <a:gd name="T24" fmla="*/ 99 w 531"/>
                  <a:gd name="T25" fmla="*/ 172 h 531"/>
                  <a:gd name="T26" fmla="*/ 49 w 531"/>
                  <a:gd name="T27" fmla="*/ 48 h 531"/>
                  <a:gd name="T28" fmla="*/ 160 w 531"/>
                  <a:gd name="T29" fmla="*/ 93 h 531"/>
                  <a:gd name="T30" fmla="*/ 187 w 531"/>
                  <a:gd name="T31" fmla="*/ 104 h 531"/>
                  <a:gd name="T32" fmla="*/ 484 w 531"/>
                  <a:gd name="T33" fmla="*/ 224 h 531"/>
                  <a:gd name="T34" fmla="*/ 399 w 531"/>
                  <a:gd name="T35" fmla="*/ 309 h 531"/>
                  <a:gd name="T36" fmla="*/ 372 w 531"/>
                  <a:gd name="T37" fmla="*/ 335 h 531"/>
                  <a:gd name="T38" fmla="*/ 372 w 531"/>
                  <a:gd name="T39" fmla="*/ 336 h 531"/>
                  <a:gd name="T40" fmla="*/ 477 w 531"/>
                  <a:gd name="T41" fmla="*/ 442 h 531"/>
                  <a:gd name="T42" fmla="*/ 410 w 531"/>
                  <a:gd name="T43" fmla="*/ 335 h 531"/>
                  <a:gd name="T44" fmla="*/ 410 w 531"/>
                  <a:gd name="T45" fmla="*/ 335 h 531"/>
                  <a:gd name="T46" fmla="*/ 437 w 531"/>
                  <a:gd name="T47" fmla="*/ 309 h 531"/>
                  <a:gd name="T48" fmla="*/ 531 w 531"/>
                  <a:gd name="T49" fmla="*/ 214 h 531"/>
                  <a:gd name="T50" fmla="*/ 187 w 531"/>
                  <a:gd name="T51" fmla="*/ 75 h 531"/>
                  <a:gd name="T52" fmla="*/ 160 w 531"/>
                  <a:gd name="T53" fmla="*/ 65 h 531"/>
                  <a:gd name="T54" fmla="*/ 0 w 531"/>
                  <a:gd name="T55" fmla="*/ 0 h 531"/>
                  <a:gd name="T56" fmla="*/ 70 w 531"/>
                  <a:gd name="T57" fmla="*/ 172 h 531"/>
                  <a:gd name="T58" fmla="*/ 81 w 531"/>
                  <a:gd name="T59" fmla="*/ 199 h 531"/>
                  <a:gd name="T60" fmla="*/ 215 w 531"/>
                  <a:gd name="T61" fmla="*/ 531 h 531"/>
                  <a:gd name="T62" fmla="*/ 277 w 531"/>
                  <a:gd name="T63" fmla="*/ 468 h 531"/>
                  <a:gd name="T64" fmla="*/ 304 w 531"/>
                  <a:gd name="T65" fmla="*/ 442 h 531"/>
                  <a:gd name="T66" fmla="*/ 336 w 531"/>
                  <a:gd name="T67" fmla="*/ 409 h 531"/>
                  <a:gd name="T68" fmla="*/ 369 w 531"/>
                  <a:gd name="T69" fmla="*/ 442 h 531"/>
                  <a:gd name="T70" fmla="*/ 395 w 531"/>
                  <a:gd name="T71" fmla="*/ 468 h 531"/>
                  <a:gd name="T72" fmla="*/ 453 w 531"/>
                  <a:gd name="T73" fmla="*/ 526 h 531"/>
                  <a:gd name="T74" fmla="*/ 511 w 531"/>
                  <a:gd name="T75" fmla="*/ 468 h 531"/>
                  <a:gd name="T76" fmla="*/ 526 w 531"/>
                  <a:gd name="T77" fmla="*/ 453 h 531"/>
                  <a:gd name="T78" fmla="*/ 515 w 531"/>
                  <a:gd name="T79" fmla="*/ 442 h 531"/>
                  <a:gd name="T80" fmla="*/ 410 w 531"/>
                  <a:gd name="T81" fmla="*/ 336 h 531"/>
                  <a:gd name="T82" fmla="*/ 410 w 531"/>
                  <a:gd name="T83" fmla="*/ 335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1" h="531">
                    <a:moveTo>
                      <a:pt x="477" y="442"/>
                    </a:moveTo>
                    <a:lnTo>
                      <a:pt x="477" y="442"/>
                    </a:lnTo>
                    <a:lnTo>
                      <a:pt x="489" y="453"/>
                    </a:lnTo>
                    <a:lnTo>
                      <a:pt x="473" y="468"/>
                    </a:lnTo>
                    <a:lnTo>
                      <a:pt x="453" y="489"/>
                    </a:lnTo>
                    <a:lnTo>
                      <a:pt x="433" y="468"/>
                    </a:lnTo>
                    <a:lnTo>
                      <a:pt x="406" y="442"/>
                    </a:lnTo>
                    <a:lnTo>
                      <a:pt x="336" y="372"/>
                    </a:lnTo>
                    <a:lnTo>
                      <a:pt x="266" y="442"/>
                    </a:lnTo>
                    <a:lnTo>
                      <a:pt x="241" y="467"/>
                    </a:lnTo>
                    <a:lnTo>
                      <a:pt x="224" y="484"/>
                    </a:lnTo>
                    <a:lnTo>
                      <a:pt x="109" y="199"/>
                    </a:lnTo>
                    <a:lnTo>
                      <a:pt x="99" y="172"/>
                    </a:lnTo>
                    <a:lnTo>
                      <a:pt x="49" y="48"/>
                    </a:lnTo>
                    <a:lnTo>
                      <a:pt x="160" y="93"/>
                    </a:lnTo>
                    <a:lnTo>
                      <a:pt x="187" y="104"/>
                    </a:lnTo>
                    <a:lnTo>
                      <a:pt x="484" y="224"/>
                    </a:lnTo>
                    <a:lnTo>
                      <a:pt x="399" y="309"/>
                    </a:lnTo>
                    <a:lnTo>
                      <a:pt x="372" y="335"/>
                    </a:lnTo>
                    <a:lnTo>
                      <a:pt x="372" y="336"/>
                    </a:lnTo>
                    <a:lnTo>
                      <a:pt x="477" y="442"/>
                    </a:lnTo>
                    <a:close/>
                    <a:moveTo>
                      <a:pt x="410" y="335"/>
                    </a:moveTo>
                    <a:lnTo>
                      <a:pt x="410" y="335"/>
                    </a:lnTo>
                    <a:lnTo>
                      <a:pt x="437" y="309"/>
                    </a:lnTo>
                    <a:lnTo>
                      <a:pt x="531" y="214"/>
                    </a:lnTo>
                    <a:lnTo>
                      <a:pt x="187" y="75"/>
                    </a:lnTo>
                    <a:lnTo>
                      <a:pt x="160" y="65"/>
                    </a:lnTo>
                    <a:lnTo>
                      <a:pt x="0" y="0"/>
                    </a:lnTo>
                    <a:lnTo>
                      <a:pt x="70" y="172"/>
                    </a:lnTo>
                    <a:lnTo>
                      <a:pt x="81" y="199"/>
                    </a:lnTo>
                    <a:lnTo>
                      <a:pt x="215" y="531"/>
                    </a:lnTo>
                    <a:lnTo>
                      <a:pt x="277" y="468"/>
                    </a:lnTo>
                    <a:lnTo>
                      <a:pt x="304" y="442"/>
                    </a:lnTo>
                    <a:lnTo>
                      <a:pt x="336" y="409"/>
                    </a:lnTo>
                    <a:lnTo>
                      <a:pt x="369" y="442"/>
                    </a:lnTo>
                    <a:lnTo>
                      <a:pt x="395" y="468"/>
                    </a:lnTo>
                    <a:lnTo>
                      <a:pt x="453" y="526"/>
                    </a:lnTo>
                    <a:lnTo>
                      <a:pt x="511" y="468"/>
                    </a:lnTo>
                    <a:lnTo>
                      <a:pt x="526" y="453"/>
                    </a:lnTo>
                    <a:lnTo>
                      <a:pt x="515" y="442"/>
                    </a:lnTo>
                    <a:lnTo>
                      <a:pt x="410" y="336"/>
                    </a:lnTo>
                    <a:lnTo>
                      <a:pt x="410" y="335"/>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5" name="Freeform 276">
                <a:extLst>
                  <a:ext uri="{FF2B5EF4-FFF2-40B4-BE49-F238E27FC236}">
                    <a16:creationId xmlns:a16="http://schemas.microsoft.com/office/drawing/2014/main" id="{1509CD52-3BC6-4132-B0D5-A3549E2CD6B8}"/>
                  </a:ext>
                </a:extLst>
              </p:cNvPr>
              <p:cNvSpPr>
                <a:spLocks noEditPoints="1"/>
              </p:cNvSpPr>
              <p:nvPr/>
            </p:nvSpPr>
            <p:spPr bwMode="auto">
              <a:xfrm>
                <a:off x="8751887" y="2674938"/>
                <a:ext cx="76200" cy="117475"/>
              </a:xfrm>
              <a:custGeom>
                <a:avLst/>
                <a:gdLst>
                  <a:gd name="T0" fmla="*/ 189 w 279"/>
                  <a:gd name="T1" fmla="*/ 303 h 427"/>
                  <a:gd name="T2" fmla="*/ 189 w 279"/>
                  <a:gd name="T3" fmla="*/ 303 h 427"/>
                  <a:gd name="T4" fmla="*/ 90 w 279"/>
                  <a:gd name="T5" fmla="*/ 303 h 427"/>
                  <a:gd name="T6" fmla="*/ 61 w 279"/>
                  <a:gd name="T7" fmla="*/ 236 h 427"/>
                  <a:gd name="T8" fmla="*/ 27 w 279"/>
                  <a:gd name="T9" fmla="*/ 140 h 427"/>
                  <a:gd name="T10" fmla="*/ 140 w 279"/>
                  <a:gd name="T11" fmla="*/ 27 h 427"/>
                  <a:gd name="T12" fmla="*/ 252 w 279"/>
                  <a:gd name="T13" fmla="*/ 140 h 427"/>
                  <a:gd name="T14" fmla="*/ 218 w 279"/>
                  <a:gd name="T15" fmla="*/ 236 h 427"/>
                  <a:gd name="T16" fmla="*/ 189 w 279"/>
                  <a:gd name="T17" fmla="*/ 303 h 427"/>
                  <a:gd name="T18" fmla="*/ 177 w 279"/>
                  <a:gd name="T19" fmla="*/ 401 h 427"/>
                  <a:gd name="T20" fmla="*/ 177 w 279"/>
                  <a:gd name="T21" fmla="*/ 401 h 427"/>
                  <a:gd name="T22" fmla="*/ 97 w 279"/>
                  <a:gd name="T23" fmla="*/ 401 h 427"/>
                  <a:gd name="T24" fmla="*/ 91 w 279"/>
                  <a:gd name="T25" fmla="*/ 397 h 427"/>
                  <a:gd name="T26" fmla="*/ 91 w 279"/>
                  <a:gd name="T27" fmla="*/ 330 h 427"/>
                  <a:gd name="T28" fmla="*/ 188 w 279"/>
                  <a:gd name="T29" fmla="*/ 330 h 427"/>
                  <a:gd name="T30" fmla="*/ 189 w 279"/>
                  <a:gd name="T31" fmla="*/ 395 h 427"/>
                  <a:gd name="T32" fmla="*/ 177 w 279"/>
                  <a:gd name="T33" fmla="*/ 401 h 427"/>
                  <a:gd name="T34" fmla="*/ 279 w 279"/>
                  <a:gd name="T35" fmla="*/ 140 h 427"/>
                  <a:gd name="T36" fmla="*/ 279 w 279"/>
                  <a:gd name="T37" fmla="*/ 140 h 427"/>
                  <a:gd name="T38" fmla="*/ 140 w 279"/>
                  <a:gd name="T39" fmla="*/ 0 h 427"/>
                  <a:gd name="T40" fmla="*/ 0 w 279"/>
                  <a:gd name="T41" fmla="*/ 140 h 427"/>
                  <a:gd name="T42" fmla="*/ 38 w 279"/>
                  <a:gd name="T43" fmla="*/ 249 h 427"/>
                  <a:gd name="T44" fmla="*/ 64 w 279"/>
                  <a:gd name="T45" fmla="*/ 315 h 427"/>
                  <a:gd name="T46" fmla="*/ 64 w 279"/>
                  <a:gd name="T47" fmla="*/ 397 h 427"/>
                  <a:gd name="T48" fmla="*/ 97 w 279"/>
                  <a:gd name="T49" fmla="*/ 427 h 427"/>
                  <a:gd name="T50" fmla="*/ 177 w 279"/>
                  <a:gd name="T51" fmla="*/ 427 h 427"/>
                  <a:gd name="T52" fmla="*/ 215 w 279"/>
                  <a:gd name="T53" fmla="*/ 397 h 427"/>
                  <a:gd name="T54" fmla="*/ 215 w 279"/>
                  <a:gd name="T55" fmla="*/ 316 h 427"/>
                  <a:gd name="T56" fmla="*/ 242 w 279"/>
                  <a:gd name="T57" fmla="*/ 249 h 427"/>
                  <a:gd name="T58" fmla="*/ 279 w 279"/>
                  <a:gd name="T59" fmla="*/ 14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9" h="427">
                    <a:moveTo>
                      <a:pt x="189" y="303"/>
                    </a:moveTo>
                    <a:lnTo>
                      <a:pt x="189" y="303"/>
                    </a:lnTo>
                    <a:lnTo>
                      <a:pt x="90" y="303"/>
                    </a:lnTo>
                    <a:cubicBezTo>
                      <a:pt x="86" y="280"/>
                      <a:pt x="74" y="258"/>
                      <a:pt x="61" y="236"/>
                    </a:cubicBezTo>
                    <a:cubicBezTo>
                      <a:pt x="44" y="206"/>
                      <a:pt x="27" y="176"/>
                      <a:pt x="27" y="140"/>
                    </a:cubicBezTo>
                    <a:cubicBezTo>
                      <a:pt x="27" y="75"/>
                      <a:pt x="75" y="27"/>
                      <a:pt x="140" y="27"/>
                    </a:cubicBezTo>
                    <a:cubicBezTo>
                      <a:pt x="204" y="27"/>
                      <a:pt x="252" y="75"/>
                      <a:pt x="252" y="140"/>
                    </a:cubicBezTo>
                    <a:cubicBezTo>
                      <a:pt x="252" y="176"/>
                      <a:pt x="235" y="206"/>
                      <a:pt x="218" y="236"/>
                    </a:cubicBezTo>
                    <a:cubicBezTo>
                      <a:pt x="205" y="258"/>
                      <a:pt x="193" y="280"/>
                      <a:pt x="189" y="303"/>
                    </a:cubicBezTo>
                    <a:close/>
                    <a:moveTo>
                      <a:pt x="177" y="401"/>
                    </a:moveTo>
                    <a:lnTo>
                      <a:pt x="177" y="401"/>
                    </a:lnTo>
                    <a:lnTo>
                      <a:pt x="97" y="401"/>
                    </a:lnTo>
                    <a:cubicBezTo>
                      <a:pt x="94" y="401"/>
                      <a:pt x="91" y="398"/>
                      <a:pt x="91" y="397"/>
                    </a:cubicBezTo>
                    <a:lnTo>
                      <a:pt x="91" y="330"/>
                    </a:lnTo>
                    <a:lnTo>
                      <a:pt x="188" y="330"/>
                    </a:lnTo>
                    <a:lnTo>
                      <a:pt x="189" y="395"/>
                    </a:lnTo>
                    <a:cubicBezTo>
                      <a:pt x="188" y="397"/>
                      <a:pt x="181" y="401"/>
                      <a:pt x="177" y="401"/>
                    </a:cubicBezTo>
                    <a:close/>
                    <a:moveTo>
                      <a:pt x="279" y="140"/>
                    </a:moveTo>
                    <a:lnTo>
                      <a:pt x="279" y="140"/>
                    </a:lnTo>
                    <a:cubicBezTo>
                      <a:pt x="279" y="60"/>
                      <a:pt x="219" y="0"/>
                      <a:pt x="140" y="0"/>
                    </a:cubicBezTo>
                    <a:cubicBezTo>
                      <a:pt x="60" y="0"/>
                      <a:pt x="0" y="60"/>
                      <a:pt x="0" y="140"/>
                    </a:cubicBezTo>
                    <a:cubicBezTo>
                      <a:pt x="0" y="183"/>
                      <a:pt x="20" y="218"/>
                      <a:pt x="38" y="249"/>
                    </a:cubicBezTo>
                    <a:cubicBezTo>
                      <a:pt x="52" y="273"/>
                      <a:pt x="64" y="294"/>
                      <a:pt x="64" y="315"/>
                    </a:cubicBezTo>
                    <a:lnTo>
                      <a:pt x="64" y="397"/>
                    </a:lnTo>
                    <a:cubicBezTo>
                      <a:pt x="64" y="413"/>
                      <a:pt x="79" y="427"/>
                      <a:pt x="97" y="427"/>
                    </a:cubicBezTo>
                    <a:lnTo>
                      <a:pt x="177" y="427"/>
                    </a:lnTo>
                    <a:cubicBezTo>
                      <a:pt x="193" y="427"/>
                      <a:pt x="215" y="416"/>
                      <a:pt x="215" y="397"/>
                    </a:cubicBezTo>
                    <a:lnTo>
                      <a:pt x="215" y="316"/>
                    </a:lnTo>
                    <a:cubicBezTo>
                      <a:pt x="215" y="295"/>
                      <a:pt x="227" y="274"/>
                      <a:pt x="242" y="249"/>
                    </a:cubicBezTo>
                    <a:cubicBezTo>
                      <a:pt x="259" y="218"/>
                      <a:pt x="279" y="183"/>
                      <a:pt x="279" y="140"/>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6" name="Freeform 277">
                <a:extLst>
                  <a:ext uri="{FF2B5EF4-FFF2-40B4-BE49-F238E27FC236}">
                    <a16:creationId xmlns:a16="http://schemas.microsoft.com/office/drawing/2014/main" id="{AFE05C74-D3C4-484D-8E59-58F36D96495F}"/>
                  </a:ext>
                </a:extLst>
              </p:cNvPr>
              <p:cNvSpPr>
                <a:spLocks/>
              </p:cNvSpPr>
              <p:nvPr/>
            </p:nvSpPr>
            <p:spPr bwMode="auto">
              <a:xfrm>
                <a:off x="8786812" y="2695576"/>
                <a:ext cx="6350" cy="52388"/>
              </a:xfrm>
              <a:custGeom>
                <a:avLst/>
                <a:gdLst>
                  <a:gd name="T0" fmla="*/ 27 w 27"/>
                  <a:gd name="T1" fmla="*/ 193 h 193"/>
                  <a:gd name="T2" fmla="*/ 27 w 27"/>
                  <a:gd name="T3" fmla="*/ 193 h 193"/>
                  <a:gd name="T4" fmla="*/ 0 w 27"/>
                  <a:gd name="T5" fmla="*/ 193 h 193"/>
                  <a:gd name="T6" fmla="*/ 0 w 27"/>
                  <a:gd name="T7" fmla="*/ 0 h 193"/>
                  <a:gd name="T8" fmla="*/ 27 w 27"/>
                  <a:gd name="T9" fmla="*/ 0 h 193"/>
                  <a:gd name="T10" fmla="*/ 27 w 27"/>
                  <a:gd name="T11" fmla="*/ 193 h 193"/>
                </a:gdLst>
                <a:ahLst/>
                <a:cxnLst>
                  <a:cxn ang="0">
                    <a:pos x="T0" y="T1"/>
                  </a:cxn>
                  <a:cxn ang="0">
                    <a:pos x="T2" y="T3"/>
                  </a:cxn>
                  <a:cxn ang="0">
                    <a:pos x="T4" y="T5"/>
                  </a:cxn>
                  <a:cxn ang="0">
                    <a:pos x="T6" y="T7"/>
                  </a:cxn>
                  <a:cxn ang="0">
                    <a:pos x="T8" y="T9"/>
                  </a:cxn>
                  <a:cxn ang="0">
                    <a:pos x="T10" y="T11"/>
                  </a:cxn>
                </a:cxnLst>
                <a:rect l="0" t="0" r="r" b="b"/>
                <a:pathLst>
                  <a:path w="27" h="193">
                    <a:moveTo>
                      <a:pt x="27" y="193"/>
                    </a:moveTo>
                    <a:lnTo>
                      <a:pt x="27" y="193"/>
                    </a:lnTo>
                    <a:lnTo>
                      <a:pt x="0" y="193"/>
                    </a:lnTo>
                    <a:lnTo>
                      <a:pt x="0" y="0"/>
                    </a:lnTo>
                    <a:lnTo>
                      <a:pt x="27" y="0"/>
                    </a:lnTo>
                    <a:lnTo>
                      <a:pt x="27" y="193"/>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7" name="Freeform 278">
                <a:extLst>
                  <a:ext uri="{FF2B5EF4-FFF2-40B4-BE49-F238E27FC236}">
                    <a16:creationId xmlns:a16="http://schemas.microsoft.com/office/drawing/2014/main" id="{DBFA6364-BD1B-4B8D-A17F-D6517AC80B31}"/>
                  </a:ext>
                </a:extLst>
              </p:cNvPr>
              <p:cNvSpPr>
                <a:spLocks/>
              </p:cNvSpPr>
              <p:nvPr/>
            </p:nvSpPr>
            <p:spPr bwMode="auto">
              <a:xfrm>
                <a:off x="8821737" y="2646363"/>
                <a:ext cx="19050" cy="22225"/>
              </a:xfrm>
              <a:custGeom>
                <a:avLst/>
                <a:gdLst>
                  <a:gd name="T0" fmla="*/ 22 w 68"/>
                  <a:gd name="T1" fmla="*/ 80 h 80"/>
                  <a:gd name="T2" fmla="*/ 22 w 68"/>
                  <a:gd name="T3" fmla="*/ 80 h 80"/>
                  <a:gd name="T4" fmla="*/ 0 w 68"/>
                  <a:gd name="T5" fmla="*/ 64 h 80"/>
                  <a:gd name="T6" fmla="*/ 47 w 68"/>
                  <a:gd name="T7" fmla="*/ 0 h 80"/>
                  <a:gd name="T8" fmla="*/ 68 w 68"/>
                  <a:gd name="T9" fmla="*/ 15 h 80"/>
                  <a:gd name="T10" fmla="*/ 22 w 68"/>
                  <a:gd name="T11" fmla="*/ 80 h 80"/>
                </a:gdLst>
                <a:ahLst/>
                <a:cxnLst>
                  <a:cxn ang="0">
                    <a:pos x="T0" y="T1"/>
                  </a:cxn>
                  <a:cxn ang="0">
                    <a:pos x="T2" y="T3"/>
                  </a:cxn>
                  <a:cxn ang="0">
                    <a:pos x="T4" y="T5"/>
                  </a:cxn>
                  <a:cxn ang="0">
                    <a:pos x="T6" y="T7"/>
                  </a:cxn>
                  <a:cxn ang="0">
                    <a:pos x="T8" y="T9"/>
                  </a:cxn>
                  <a:cxn ang="0">
                    <a:pos x="T10" y="T11"/>
                  </a:cxn>
                </a:cxnLst>
                <a:rect l="0" t="0" r="r" b="b"/>
                <a:pathLst>
                  <a:path w="68" h="80">
                    <a:moveTo>
                      <a:pt x="22" y="80"/>
                    </a:moveTo>
                    <a:lnTo>
                      <a:pt x="22" y="80"/>
                    </a:lnTo>
                    <a:lnTo>
                      <a:pt x="0" y="64"/>
                    </a:lnTo>
                    <a:lnTo>
                      <a:pt x="47" y="0"/>
                    </a:lnTo>
                    <a:lnTo>
                      <a:pt x="68" y="15"/>
                    </a:lnTo>
                    <a:lnTo>
                      <a:pt x="22" y="8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8" name="Freeform 279">
                <a:extLst>
                  <a:ext uri="{FF2B5EF4-FFF2-40B4-BE49-F238E27FC236}">
                    <a16:creationId xmlns:a16="http://schemas.microsoft.com/office/drawing/2014/main" id="{0E17B83E-F950-47DC-B30F-1085624BCD37}"/>
                  </a:ext>
                </a:extLst>
              </p:cNvPr>
              <p:cNvSpPr>
                <a:spLocks/>
              </p:cNvSpPr>
              <p:nvPr/>
            </p:nvSpPr>
            <p:spPr bwMode="auto">
              <a:xfrm>
                <a:off x="8739187" y="2646363"/>
                <a:ext cx="19050" cy="22225"/>
              </a:xfrm>
              <a:custGeom>
                <a:avLst/>
                <a:gdLst>
                  <a:gd name="T0" fmla="*/ 47 w 68"/>
                  <a:gd name="T1" fmla="*/ 80 h 80"/>
                  <a:gd name="T2" fmla="*/ 47 w 68"/>
                  <a:gd name="T3" fmla="*/ 80 h 80"/>
                  <a:gd name="T4" fmla="*/ 0 w 68"/>
                  <a:gd name="T5" fmla="*/ 15 h 80"/>
                  <a:gd name="T6" fmla="*/ 22 w 68"/>
                  <a:gd name="T7" fmla="*/ 0 h 80"/>
                  <a:gd name="T8" fmla="*/ 68 w 68"/>
                  <a:gd name="T9" fmla="*/ 64 h 80"/>
                  <a:gd name="T10" fmla="*/ 47 w 68"/>
                  <a:gd name="T11" fmla="*/ 80 h 80"/>
                </a:gdLst>
                <a:ahLst/>
                <a:cxnLst>
                  <a:cxn ang="0">
                    <a:pos x="T0" y="T1"/>
                  </a:cxn>
                  <a:cxn ang="0">
                    <a:pos x="T2" y="T3"/>
                  </a:cxn>
                  <a:cxn ang="0">
                    <a:pos x="T4" y="T5"/>
                  </a:cxn>
                  <a:cxn ang="0">
                    <a:pos x="T6" y="T7"/>
                  </a:cxn>
                  <a:cxn ang="0">
                    <a:pos x="T8" y="T9"/>
                  </a:cxn>
                  <a:cxn ang="0">
                    <a:pos x="T10" y="T11"/>
                  </a:cxn>
                </a:cxnLst>
                <a:rect l="0" t="0" r="r" b="b"/>
                <a:pathLst>
                  <a:path w="68" h="80">
                    <a:moveTo>
                      <a:pt x="47" y="80"/>
                    </a:moveTo>
                    <a:lnTo>
                      <a:pt x="47" y="80"/>
                    </a:lnTo>
                    <a:lnTo>
                      <a:pt x="0" y="15"/>
                    </a:lnTo>
                    <a:lnTo>
                      <a:pt x="22" y="0"/>
                    </a:lnTo>
                    <a:lnTo>
                      <a:pt x="68" y="64"/>
                    </a:lnTo>
                    <a:lnTo>
                      <a:pt x="47" y="8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59" name="Freeform 280">
                <a:extLst>
                  <a:ext uri="{FF2B5EF4-FFF2-40B4-BE49-F238E27FC236}">
                    <a16:creationId xmlns:a16="http://schemas.microsoft.com/office/drawing/2014/main" id="{C6B45CE8-0049-437E-A870-31E9DC50C8B1}"/>
                  </a:ext>
                </a:extLst>
              </p:cNvPr>
              <p:cNvSpPr>
                <a:spLocks/>
              </p:cNvSpPr>
              <p:nvPr/>
            </p:nvSpPr>
            <p:spPr bwMode="auto">
              <a:xfrm>
                <a:off x="8845549" y="2686051"/>
                <a:ext cx="22225" cy="12700"/>
              </a:xfrm>
              <a:custGeom>
                <a:avLst/>
                <a:gdLst>
                  <a:gd name="T0" fmla="*/ 8 w 82"/>
                  <a:gd name="T1" fmla="*/ 49 h 49"/>
                  <a:gd name="T2" fmla="*/ 8 w 82"/>
                  <a:gd name="T3" fmla="*/ 49 h 49"/>
                  <a:gd name="T4" fmla="*/ 0 w 82"/>
                  <a:gd name="T5" fmla="*/ 24 h 49"/>
                  <a:gd name="T6" fmla="*/ 74 w 82"/>
                  <a:gd name="T7" fmla="*/ 0 h 49"/>
                  <a:gd name="T8" fmla="*/ 82 w 82"/>
                  <a:gd name="T9" fmla="*/ 25 h 49"/>
                  <a:gd name="T10" fmla="*/ 8 w 82"/>
                  <a:gd name="T11" fmla="*/ 49 h 49"/>
                </a:gdLst>
                <a:ahLst/>
                <a:cxnLst>
                  <a:cxn ang="0">
                    <a:pos x="T0" y="T1"/>
                  </a:cxn>
                  <a:cxn ang="0">
                    <a:pos x="T2" y="T3"/>
                  </a:cxn>
                  <a:cxn ang="0">
                    <a:pos x="T4" y="T5"/>
                  </a:cxn>
                  <a:cxn ang="0">
                    <a:pos x="T6" y="T7"/>
                  </a:cxn>
                  <a:cxn ang="0">
                    <a:pos x="T8" y="T9"/>
                  </a:cxn>
                  <a:cxn ang="0">
                    <a:pos x="T10" y="T11"/>
                  </a:cxn>
                </a:cxnLst>
                <a:rect l="0" t="0" r="r" b="b"/>
                <a:pathLst>
                  <a:path w="82" h="49">
                    <a:moveTo>
                      <a:pt x="8" y="49"/>
                    </a:moveTo>
                    <a:lnTo>
                      <a:pt x="8" y="49"/>
                    </a:lnTo>
                    <a:lnTo>
                      <a:pt x="0" y="24"/>
                    </a:lnTo>
                    <a:lnTo>
                      <a:pt x="74" y="0"/>
                    </a:lnTo>
                    <a:lnTo>
                      <a:pt x="82" y="25"/>
                    </a:lnTo>
                    <a:lnTo>
                      <a:pt x="8" y="49"/>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60" name="Freeform 281">
                <a:extLst>
                  <a:ext uri="{FF2B5EF4-FFF2-40B4-BE49-F238E27FC236}">
                    <a16:creationId xmlns:a16="http://schemas.microsoft.com/office/drawing/2014/main" id="{29265CBB-AFB0-4E4A-9EAB-77CB91DF81D3}"/>
                  </a:ext>
                </a:extLst>
              </p:cNvPr>
              <p:cNvSpPr>
                <a:spLocks/>
              </p:cNvSpPr>
              <p:nvPr/>
            </p:nvSpPr>
            <p:spPr bwMode="auto">
              <a:xfrm>
                <a:off x="8788399" y="2632076"/>
                <a:ext cx="7937" cy="22225"/>
              </a:xfrm>
              <a:custGeom>
                <a:avLst/>
                <a:gdLst>
                  <a:gd name="T0" fmla="*/ 27 w 27"/>
                  <a:gd name="T1" fmla="*/ 80 h 80"/>
                  <a:gd name="T2" fmla="*/ 27 w 27"/>
                  <a:gd name="T3" fmla="*/ 80 h 80"/>
                  <a:gd name="T4" fmla="*/ 0 w 27"/>
                  <a:gd name="T5" fmla="*/ 80 h 80"/>
                  <a:gd name="T6" fmla="*/ 0 w 27"/>
                  <a:gd name="T7" fmla="*/ 0 h 80"/>
                  <a:gd name="T8" fmla="*/ 27 w 27"/>
                  <a:gd name="T9" fmla="*/ 0 h 80"/>
                  <a:gd name="T10" fmla="*/ 27 w 27"/>
                  <a:gd name="T11" fmla="*/ 80 h 80"/>
                </a:gdLst>
                <a:ahLst/>
                <a:cxnLst>
                  <a:cxn ang="0">
                    <a:pos x="T0" y="T1"/>
                  </a:cxn>
                  <a:cxn ang="0">
                    <a:pos x="T2" y="T3"/>
                  </a:cxn>
                  <a:cxn ang="0">
                    <a:pos x="T4" y="T5"/>
                  </a:cxn>
                  <a:cxn ang="0">
                    <a:pos x="T6" y="T7"/>
                  </a:cxn>
                  <a:cxn ang="0">
                    <a:pos x="T8" y="T9"/>
                  </a:cxn>
                  <a:cxn ang="0">
                    <a:pos x="T10" y="T11"/>
                  </a:cxn>
                </a:cxnLst>
                <a:rect l="0" t="0" r="r" b="b"/>
                <a:pathLst>
                  <a:path w="27" h="80">
                    <a:moveTo>
                      <a:pt x="27" y="80"/>
                    </a:moveTo>
                    <a:lnTo>
                      <a:pt x="27" y="80"/>
                    </a:lnTo>
                    <a:lnTo>
                      <a:pt x="0" y="80"/>
                    </a:lnTo>
                    <a:lnTo>
                      <a:pt x="0" y="0"/>
                    </a:lnTo>
                    <a:lnTo>
                      <a:pt x="27" y="0"/>
                    </a:lnTo>
                    <a:lnTo>
                      <a:pt x="27" y="8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61" name="Freeform 282">
                <a:extLst>
                  <a:ext uri="{FF2B5EF4-FFF2-40B4-BE49-F238E27FC236}">
                    <a16:creationId xmlns:a16="http://schemas.microsoft.com/office/drawing/2014/main" id="{6E33E701-1A00-4124-9B55-CC76054EE0E4}"/>
                  </a:ext>
                </a:extLst>
              </p:cNvPr>
              <p:cNvSpPr>
                <a:spLocks/>
              </p:cNvSpPr>
              <p:nvPr/>
            </p:nvSpPr>
            <p:spPr bwMode="auto">
              <a:xfrm>
                <a:off x="8710612" y="2686051"/>
                <a:ext cx="23812" cy="12700"/>
              </a:xfrm>
              <a:custGeom>
                <a:avLst/>
                <a:gdLst>
                  <a:gd name="T0" fmla="*/ 74 w 83"/>
                  <a:gd name="T1" fmla="*/ 49 h 49"/>
                  <a:gd name="T2" fmla="*/ 74 w 83"/>
                  <a:gd name="T3" fmla="*/ 49 h 49"/>
                  <a:gd name="T4" fmla="*/ 0 w 83"/>
                  <a:gd name="T5" fmla="*/ 25 h 49"/>
                  <a:gd name="T6" fmla="*/ 9 w 83"/>
                  <a:gd name="T7" fmla="*/ 0 h 49"/>
                  <a:gd name="T8" fmla="*/ 83 w 83"/>
                  <a:gd name="T9" fmla="*/ 24 h 49"/>
                  <a:gd name="T10" fmla="*/ 74 w 83"/>
                  <a:gd name="T11" fmla="*/ 49 h 49"/>
                </a:gdLst>
                <a:ahLst/>
                <a:cxnLst>
                  <a:cxn ang="0">
                    <a:pos x="T0" y="T1"/>
                  </a:cxn>
                  <a:cxn ang="0">
                    <a:pos x="T2" y="T3"/>
                  </a:cxn>
                  <a:cxn ang="0">
                    <a:pos x="T4" y="T5"/>
                  </a:cxn>
                  <a:cxn ang="0">
                    <a:pos x="T6" y="T7"/>
                  </a:cxn>
                  <a:cxn ang="0">
                    <a:pos x="T8" y="T9"/>
                  </a:cxn>
                  <a:cxn ang="0">
                    <a:pos x="T10" y="T11"/>
                  </a:cxn>
                </a:cxnLst>
                <a:rect l="0" t="0" r="r" b="b"/>
                <a:pathLst>
                  <a:path w="83" h="49">
                    <a:moveTo>
                      <a:pt x="74" y="49"/>
                    </a:moveTo>
                    <a:lnTo>
                      <a:pt x="74" y="49"/>
                    </a:lnTo>
                    <a:lnTo>
                      <a:pt x="0" y="25"/>
                    </a:lnTo>
                    <a:lnTo>
                      <a:pt x="9" y="0"/>
                    </a:lnTo>
                    <a:lnTo>
                      <a:pt x="83" y="24"/>
                    </a:lnTo>
                    <a:lnTo>
                      <a:pt x="74" y="49"/>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sp>
          <p:nvSpPr>
            <p:cNvPr id="199" name="Rectangle 198">
              <a:extLst>
                <a:ext uri="{FF2B5EF4-FFF2-40B4-BE49-F238E27FC236}">
                  <a16:creationId xmlns:a16="http://schemas.microsoft.com/office/drawing/2014/main" id="{9D4BA6D4-2E1F-4815-8351-025078865D3A}"/>
                </a:ext>
              </a:extLst>
            </p:cNvPr>
            <p:cNvSpPr/>
            <p:nvPr/>
          </p:nvSpPr>
          <p:spPr>
            <a:xfrm>
              <a:off x="10463428" y="5113856"/>
              <a:ext cx="1491189" cy="866780"/>
            </a:xfrm>
            <a:prstGeom prst="rect">
              <a:avLst/>
            </a:prstGeom>
          </p:spPr>
          <p:txBody>
            <a:bodyPr wrap="none">
              <a:spAutoFit/>
            </a:bodyPr>
            <a:lstStyle/>
            <a:p>
              <a:pPr defTabSz="914102" fontAlgn="base">
                <a:lnSpc>
                  <a:spcPct val="90000"/>
                </a:lnSpc>
                <a:spcBef>
                  <a:spcPts val="588"/>
                </a:spcBef>
                <a:spcAft>
                  <a:spcPct val="0"/>
                </a:spcAft>
                <a:defRPr/>
              </a:pPr>
              <a:r>
                <a:rPr lang="en-US" sz="1961" b="1">
                  <a:solidFill>
                    <a:srgbClr val="353535"/>
                  </a:solidFill>
                  <a:latin typeface="Segoe UI Semilight"/>
                  <a:ea typeface="Segoe UI" pitchFamily="34" charset="0"/>
                  <a:cs typeface="Segoe UI" pitchFamily="34" charset="0"/>
                </a:rPr>
                <a:t>CRM and</a:t>
              </a:r>
              <a:br>
                <a:rPr lang="en-US" sz="1961" b="1">
                  <a:solidFill>
                    <a:srgbClr val="353535"/>
                  </a:solidFill>
                  <a:latin typeface="Segoe UI Semilight"/>
                  <a:ea typeface="Segoe UI" pitchFamily="34" charset="0"/>
                  <a:cs typeface="Segoe UI" pitchFamily="34" charset="0"/>
                </a:rPr>
              </a:br>
              <a:r>
                <a:rPr lang="en-US" sz="1961" b="1">
                  <a:solidFill>
                    <a:srgbClr val="353535"/>
                  </a:solidFill>
                  <a:latin typeface="Segoe UI Semilight"/>
                  <a:ea typeface="Segoe UI" pitchFamily="34" charset="0"/>
                  <a:cs typeface="Segoe UI" pitchFamily="34" charset="0"/>
                </a:rPr>
                <a:t>Marketing</a:t>
              </a:r>
              <a:br>
                <a:rPr lang="en-US" sz="1961" b="1">
                  <a:solidFill>
                    <a:srgbClr val="353535"/>
                  </a:solidFill>
                  <a:latin typeface="Segoe UI Semilight"/>
                  <a:ea typeface="Segoe UI" pitchFamily="34" charset="0"/>
                  <a:cs typeface="Segoe UI" pitchFamily="34" charset="0"/>
                </a:rPr>
              </a:br>
              <a:r>
                <a:rPr lang="en-US" sz="1961" b="1">
                  <a:solidFill>
                    <a:srgbClr val="353535"/>
                  </a:solidFill>
                  <a:latin typeface="Segoe UI Semilight"/>
                  <a:ea typeface="Segoe UI" pitchFamily="34" charset="0"/>
                  <a:cs typeface="Segoe UI" pitchFamily="34" charset="0"/>
                </a:rPr>
                <a:t>Automation</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970896" y="2675164"/>
              <a:ext cx="1455744" cy="786054"/>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022658" y="3859930"/>
              <a:ext cx="1232886" cy="79413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07" name="Rectangle 406">
              <a:extLst>
                <a:ext uri="{FF2B5EF4-FFF2-40B4-BE49-F238E27FC236}">
                  <a16:creationId xmlns:a16="http://schemas.microsoft.com/office/drawing/2014/main" id="{BE79D317-5DC9-4F79-98FB-FFF147FFD28E}"/>
                </a:ext>
              </a:extLst>
            </p:cNvPr>
            <p:cNvSpPr/>
            <p:nvPr/>
          </p:nvSpPr>
          <p:spPr>
            <a:xfrm>
              <a:off x="9516554" y="2050749"/>
              <a:ext cx="1584784" cy="477479"/>
            </a:xfrm>
            <a:prstGeom prst="rect">
              <a:avLst/>
            </a:prstGeom>
          </p:spPr>
          <p:txBody>
            <a:bodyPr wrap="none">
              <a:spAutoFit/>
            </a:bodyPr>
            <a:lstStyle/>
            <a:p>
              <a:pPr defTabSz="914102" fontAlgn="base">
                <a:lnSpc>
                  <a:spcPct val="90000"/>
                </a:lnSpc>
                <a:spcBef>
                  <a:spcPts val="588"/>
                </a:spcBef>
                <a:spcAft>
                  <a:spcPct val="0"/>
                </a:spcAft>
                <a:defRPr/>
              </a:pPr>
              <a:r>
                <a:rPr lang="en-US" sz="2941" b="1">
                  <a:solidFill>
                    <a:srgbClr val="353535"/>
                  </a:solidFill>
                  <a:latin typeface="Segoe UI Semilight"/>
                  <a:ea typeface="Segoe UI" pitchFamily="34" charset="0"/>
                  <a:cs typeface="Segoe UI Semibold" panose="020B0702040204020203" pitchFamily="34" charset="0"/>
                </a:rPr>
                <a:t>Business</a:t>
              </a:r>
            </a:p>
          </p:txBody>
        </p:sp>
      </p:grpSp>
      <p:grpSp>
        <p:nvGrpSpPr>
          <p:cNvPr id="9" name="Group 8">
            <a:extLst>
              <a:ext uri="{FF2B5EF4-FFF2-40B4-BE49-F238E27FC236}">
                <a16:creationId xmlns:a16="http://schemas.microsoft.com/office/drawing/2014/main" id="{6E6CE79D-71DD-4510-A260-3643CF1E3D37}"/>
              </a:ext>
            </a:extLst>
          </p:cNvPr>
          <p:cNvGrpSpPr/>
          <p:nvPr/>
        </p:nvGrpSpPr>
        <p:grpSpPr>
          <a:xfrm>
            <a:off x="397605" y="1864945"/>
            <a:ext cx="4706230" cy="4544839"/>
            <a:chOff x="405577" y="1901845"/>
            <a:chExt cx="4800600" cy="4343400"/>
          </a:xfrm>
        </p:grpSpPr>
        <p:sp>
          <p:nvSpPr>
            <p:cNvPr id="51" name="Rectangle 50"/>
            <p:cNvSpPr/>
            <p:nvPr/>
          </p:nvSpPr>
          <p:spPr bwMode="auto">
            <a:xfrm>
              <a:off x="405577" y="1901845"/>
              <a:ext cx="4800600" cy="434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defRPr/>
              </a:pPr>
              <a:endParaRPr lang="en-US" sz="1765" b="1" spc="-49">
                <a:solidFill>
                  <a:srgbClr val="353535"/>
                </a:solidFill>
                <a:latin typeface="Segoe UI Semilight"/>
                <a:ea typeface="Segoe UI" pitchFamily="34" charset="0"/>
                <a:cs typeface="Segoe UI" pitchFamily="34" charset="0"/>
              </a:endParaRPr>
            </a:p>
          </p:txBody>
        </p:sp>
        <p:sp>
          <p:nvSpPr>
            <p:cNvPr id="364" name="Rectangle 363">
              <a:extLst>
                <a:ext uri="{FF2B5EF4-FFF2-40B4-BE49-F238E27FC236}">
                  <a16:creationId xmlns:a16="http://schemas.microsoft.com/office/drawing/2014/main" id="{0CDFE931-01F3-4AE5-9073-BD338DBBE83C}"/>
                </a:ext>
              </a:extLst>
            </p:cNvPr>
            <p:cNvSpPr/>
            <p:nvPr/>
          </p:nvSpPr>
          <p:spPr>
            <a:xfrm>
              <a:off x="553874" y="2652131"/>
              <a:ext cx="1536307" cy="347754"/>
            </a:xfrm>
            <a:prstGeom prst="rect">
              <a:avLst/>
            </a:prstGeom>
          </p:spPr>
          <p:txBody>
            <a:bodyPr wrap="square">
              <a:spAutoFit/>
            </a:bodyPr>
            <a:lstStyle/>
            <a:p>
              <a:pPr defTabSz="914102" fontAlgn="base">
                <a:lnSpc>
                  <a:spcPct val="90000"/>
                </a:lnSpc>
                <a:spcBef>
                  <a:spcPts val="588"/>
                </a:spcBef>
                <a:spcAft>
                  <a:spcPct val="0"/>
                </a:spcAft>
                <a:defRPr/>
              </a:pPr>
              <a:r>
                <a:rPr lang="en-US" sz="1961" b="1">
                  <a:solidFill>
                    <a:srgbClr val="353535"/>
                  </a:solidFill>
                  <a:latin typeface="Segoe UI Semilight"/>
                  <a:cs typeface="Segoe UI" pitchFamily="34" charset="0"/>
                </a:rPr>
                <a:t>Social IDs</a:t>
              </a:r>
            </a:p>
          </p:txBody>
        </p:sp>
        <p:grpSp>
          <p:nvGrpSpPr>
            <p:cNvPr id="365" name="Group 364">
              <a:extLst>
                <a:ext uri="{FF2B5EF4-FFF2-40B4-BE49-F238E27FC236}">
                  <a16:creationId xmlns:a16="http://schemas.microsoft.com/office/drawing/2014/main" id="{D4AF4AE6-E1EE-4EAB-B604-CC7174E778DD}"/>
                </a:ext>
              </a:extLst>
            </p:cNvPr>
            <p:cNvGrpSpPr/>
            <p:nvPr/>
          </p:nvGrpSpPr>
          <p:grpSpPr>
            <a:xfrm>
              <a:off x="1225444" y="3004735"/>
              <a:ext cx="2060300" cy="955128"/>
              <a:chOff x="569427" y="3405655"/>
              <a:chExt cx="2060300" cy="955128"/>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1229" y="3405655"/>
                <a:ext cx="457200" cy="457200"/>
              </a:xfrm>
              <a:prstGeom prst="rect">
                <a:avLst/>
              </a:prstGeom>
            </p:spPr>
          </p:pic>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4183" y="3405655"/>
                <a:ext cx="457200" cy="457200"/>
              </a:xfrm>
              <a:prstGeom prst="rect">
                <a:avLst/>
              </a:prstGeom>
            </p:spPr>
          </p:pic>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43823" y="3405655"/>
                <a:ext cx="457200" cy="457200"/>
              </a:xfrm>
              <a:prstGeom prst="rect">
                <a:avLst/>
              </a:prstGeom>
            </p:spPr>
          </p:pic>
          <p:grpSp>
            <p:nvGrpSpPr>
              <p:cNvPr id="369" name="Group 368">
                <a:extLst>
                  <a:ext uri="{FF2B5EF4-FFF2-40B4-BE49-F238E27FC236}">
                    <a16:creationId xmlns:a16="http://schemas.microsoft.com/office/drawing/2014/main" id="{0DF817A5-342E-4743-ACB2-101F17DE3020}"/>
                  </a:ext>
                </a:extLst>
              </p:cNvPr>
              <p:cNvGrpSpPr/>
              <p:nvPr/>
            </p:nvGrpSpPr>
            <p:grpSpPr>
              <a:xfrm>
                <a:off x="2172527" y="3903583"/>
                <a:ext cx="457200" cy="457200"/>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sp>
            <p:nvSpPr>
              <p:cNvPr id="370" name="Rectangle 369">
                <a:extLst>
                  <a:ext uri="{FF2B5EF4-FFF2-40B4-BE49-F238E27FC236}">
                    <a16:creationId xmlns:a16="http://schemas.microsoft.com/office/drawing/2014/main" id="{E6A55119-24D3-42A3-A35C-A6054A416DD3}"/>
                  </a:ext>
                </a:extLst>
              </p:cNvPr>
              <p:cNvSpPr/>
              <p:nvPr/>
            </p:nvSpPr>
            <p:spPr bwMode="auto">
              <a:xfrm>
                <a:off x="2172527" y="340565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72527" y="3405655"/>
                <a:ext cx="457200" cy="457200"/>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569427" y="3903583"/>
                <a:ext cx="457200" cy="457200"/>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95372" y="3903583"/>
                <a:ext cx="457200" cy="457200"/>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633236" y="3903583"/>
                <a:ext cx="457200" cy="457200"/>
              </a:xfrm>
              <a:prstGeom prst="rect">
                <a:avLst/>
              </a:prstGeom>
              <a:noFill/>
              <a:extLst>
                <a:ext uri="{909E8E84-426E-40DD-AFC4-6F175D3DCCD1}">
                  <a14:hiddenFill xmlns:a14="http://schemas.microsoft.com/office/drawing/2010/main">
                    <a:solidFill>
                      <a:srgbClr val="FFFFFF"/>
                    </a:solidFill>
                  </a14:hiddenFill>
                </a:ext>
              </a:extLst>
            </p:spPr>
          </p:pic>
        </p:grpSp>
        <p:sp>
          <p:nvSpPr>
            <p:cNvPr id="380" name="Rectangle 379">
              <a:extLst>
                <a:ext uri="{FF2B5EF4-FFF2-40B4-BE49-F238E27FC236}">
                  <a16:creationId xmlns:a16="http://schemas.microsoft.com/office/drawing/2014/main" id="{1F21591D-4A33-4482-8DE2-86EB94E0E9B5}"/>
                </a:ext>
              </a:extLst>
            </p:cNvPr>
            <p:cNvSpPr/>
            <p:nvPr/>
          </p:nvSpPr>
          <p:spPr>
            <a:xfrm>
              <a:off x="552680" y="4496264"/>
              <a:ext cx="3186413" cy="607266"/>
            </a:xfrm>
            <a:prstGeom prst="rect">
              <a:avLst/>
            </a:prstGeom>
          </p:spPr>
          <p:txBody>
            <a:bodyPr wrap="square">
              <a:spAutoFit/>
            </a:bodyPr>
            <a:lstStyle/>
            <a:p>
              <a:pPr defTabSz="914102" fontAlgn="base">
                <a:lnSpc>
                  <a:spcPct val="90000"/>
                </a:lnSpc>
                <a:spcBef>
                  <a:spcPts val="588"/>
                </a:spcBef>
                <a:spcAft>
                  <a:spcPct val="0"/>
                </a:spcAft>
                <a:defRPr/>
              </a:pPr>
              <a:r>
                <a:rPr lang="en-US" sz="1961" b="1">
                  <a:solidFill>
                    <a:srgbClr val="353535"/>
                  </a:solidFill>
                  <a:latin typeface="Segoe UI Semilight"/>
                  <a:cs typeface="Segoe UI" pitchFamily="34" charset="0"/>
                </a:rPr>
                <a:t>Business &amp; Government IDs</a:t>
              </a:r>
            </a:p>
          </p:txBody>
        </p:sp>
        <p:grpSp>
          <p:nvGrpSpPr>
            <p:cNvPr id="381" name="Group 380">
              <a:extLst>
                <a:ext uri="{FF2B5EF4-FFF2-40B4-BE49-F238E27FC236}">
                  <a16:creationId xmlns:a16="http://schemas.microsoft.com/office/drawing/2014/main" id="{C5A03C91-8F83-4447-960C-CA98C28FBF71}"/>
                </a:ext>
              </a:extLst>
            </p:cNvPr>
            <p:cNvGrpSpPr/>
            <p:nvPr/>
          </p:nvGrpSpPr>
          <p:grpSpPr>
            <a:xfrm>
              <a:off x="1311671" y="4870286"/>
              <a:ext cx="1919508" cy="957376"/>
              <a:chOff x="638332" y="5136282"/>
              <a:chExt cx="1919508" cy="957376"/>
            </a:xfrm>
          </p:grpSpPr>
          <p:grpSp>
            <p:nvGrpSpPr>
              <p:cNvPr id="382" name="Group 381">
                <a:extLst>
                  <a:ext uri="{FF2B5EF4-FFF2-40B4-BE49-F238E27FC236}">
                    <a16:creationId xmlns:a16="http://schemas.microsoft.com/office/drawing/2014/main" id="{85F27B67-C449-45DF-9753-DA6FED5C92CC}"/>
                  </a:ext>
                </a:extLst>
              </p:cNvPr>
              <p:cNvGrpSpPr/>
              <p:nvPr/>
            </p:nvGrpSpPr>
            <p:grpSpPr>
              <a:xfrm>
                <a:off x="638332" y="5136282"/>
                <a:ext cx="582632" cy="957376"/>
                <a:chOff x="638332" y="5136282"/>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5136282"/>
                  <a:ext cx="582632" cy="957376"/>
                  <a:chOff x="2397241" y="490207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5162145"/>
                    <a:ext cx="230378" cy="277324"/>
                    <a:chOff x="7132637" y="6251906"/>
                    <a:chExt cx="413352" cy="497586"/>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1" y="6251906"/>
                      <a:ext cx="293103" cy="293349"/>
                    </a:xfrm>
                    <a:prstGeom prst="ellipse">
                      <a:avLst/>
                    </a:pr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769628" y="5716512"/>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13349" y="5136282"/>
                <a:ext cx="582632" cy="957376"/>
                <a:chOff x="1313349" y="5136282"/>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5136282"/>
                  <a:ext cx="582632" cy="957376"/>
                  <a:chOff x="2397241" y="490207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5162149"/>
                    <a:ext cx="230378" cy="277321"/>
                    <a:chOff x="7132637" y="6251906"/>
                    <a:chExt cx="413352" cy="497580"/>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1" y="6251906"/>
                      <a:ext cx="293103" cy="293349"/>
                    </a:xfrm>
                    <a:prstGeom prst="ellipse">
                      <a:avLst/>
                    </a:prstGeom>
                    <a:noFill/>
                    <a:ln w="12700" cap="flat">
                      <a:solidFill>
                        <a:schemeClr val="accent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6545257"/>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746670"/>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84" name="Group 383">
                <a:extLst>
                  <a:ext uri="{FF2B5EF4-FFF2-40B4-BE49-F238E27FC236}">
                    <a16:creationId xmlns:a16="http://schemas.microsoft.com/office/drawing/2014/main" id="{F100B119-F894-4F65-BF78-D42B7209065D}"/>
                  </a:ext>
                </a:extLst>
              </p:cNvPr>
              <p:cNvGrpSpPr/>
              <p:nvPr/>
            </p:nvGrpSpPr>
            <p:grpSpPr>
              <a:xfrm>
                <a:off x="1975208" y="5136282"/>
                <a:ext cx="582632" cy="957376"/>
                <a:chOff x="1975208" y="5136282"/>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5136282"/>
                  <a:ext cx="582632" cy="957376"/>
                  <a:chOff x="2397241" y="4902070"/>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90207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5117633"/>
                    <a:ext cx="392880"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5162145"/>
                    <a:ext cx="230378" cy="277324"/>
                    <a:chOff x="7132637" y="6251906"/>
                    <a:chExt cx="413352" cy="497586"/>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1" y="6251906"/>
                      <a:ext cx="293103" cy="293349"/>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6545262"/>
                      <a:ext cx="413352" cy="20423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68606" y="5736708"/>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930756"/>
                  <a:ext cx="466850" cy="90753"/>
                </a:xfrm>
                <a:prstGeom prst="rect">
                  <a:avLst/>
                </a:prstGeom>
                <a:noFill/>
              </p:spPr>
              <p:txBody>
                <a:bodyPr wrap="square" lIns="0" tIns="0" rIns="0" bIns="0" rtlCol="0">
                  <a:spAutoFit/>
                </a:bodyPr>
                <a:lstStyle/>
                <a:p>
                  <a:pPr algn="ctr" defTabSz="914367">
                    <a:lnSpc>
                      <a:spcPct val="90000"/>
                    </a:lnSpc>
                    <a:spcAft>
                      <a:spcPts val="588"/>
                    </a:spcAft>
                    <a:defRPr/>
                  </a:pPr>
                  <a:r>
                    <a:rPr lang="en-US" sz="686" err="1">
                      <a:solidFill>
                        <a:srgbClr val="FFFFFF"/>
                      </a:solidFill>
                      <a:latin typeface="Georgia" panose="02040502050405020303" pitchFamily="18" charset="0"/>
                    </a:rPr>
                    <a:t>contoso</a:t>
                  </a:r>
                  <a:endParaRPr lang="en-US" sz="686">
                    <a:solidFill>
                      <a:srgbClr val="FFFFFF"/>
                    </a:solidFill>
                    <a:latin typeface="Georgia" panose="02040502050405020303" pitchFamily="18" charset="0"/>
                  </a:endParaRPr>
                </a:p>
              </p:txBody>
            </p:sp>
          </p:grpSp>
        </p:grpSp>
        <p:sp>
          <p:nvSpPr>
            <p:cNvPr id="61" name="Rectangle 60">
              <a:extLst>
                <a:ext uri="{FF2B5EF4-FFF2-40B4-BE49-F238E27FC236}">
                  <a16:creationId xmlns:a16="http://schemas.microsoft.com/office/drawing/2014/main" id="{5F35CE9A-441A-4487-B464-6A99A956CCBD}"/>
                </a:ext>
              </a:extLst>
            </p:cNvPr>
            <p:cNvSpPr/>
            <p:nvPr/>
          </p:nvSpPr>
          <p:spPr>
            <a:xfrm>
              <a:off x="1306616" y="2009560"/>
              <a:ext cx="1949030" cy="477479"/>
            </a:xfrm>
            <a:prstGeom prst="rect">
              <a:avLst/>
            </a:prstGeom>
          </p:spPr>
          <p:txBody>
            <a:bodyPr wrap="none">
              <a:spAutoFit/>
            </a:bodyPr>
            <a:lstStyle/>
            <a:p>
              <a:pPr defTabSz="914102" fontAlgn="base">
                <a:lnSpc>
                  <a:spcPct val="90000"/>
                </a:lnSpc>
                <a:spcBef>
                  <a:spcPts val="588"/>
                </a:spcBef>
                <a:spcAft>
                  <a:spcPct val="0"/>
                </a:spcAft>
                <a:defRPr/>
              </a:pPr>
              <a:r>
                <a:rPr lang="en-US" sz="2941" b="1">
                  <a:solidFill>
                    <a:srgbClr val="353535"/>
                  </a:solidFill>
                  <a:latin typeface="Segoe UI Semilight"/>
                  <a:ea typeface="Segoe UI" pitchFamily="34" charset="0"/>
                  <a:cs typeface="Segoe UI Semibold" panose="020B0702040204020203" pitchFamily="34" charset="0"/>
                </a:rPr>
                <a:t>Customers</a:t>
              </a:r>
            </a:p>
          </p:txBody>
        </p:sp>
      </p:grpSp>
      <p:grpSp>
        <p:nvGrpSpPr>
          <p:cNvPr id="8" name="Group 7">
            <a:extLst>
              <a:ext uri="{FF2B5EF4-FFF2-40B4-BE49-F238E27FC236}">
                <a16:creationId xmlns:a16="http://schemas.microsoft.com/office/drawing/2014/main" id="{FD12DEF2-DCE6-4FEB-9227-8E32A5F554AB}"/>
              </a:ext>
            </a:extLst>
          </p:cNvPr>
          <p:cNvGrpSpPr>
            <a:grpSpLocks noChangeAspect="1"/>
          </p:cNvGrpSpPr>
          <p:nvPr/>
        </p:nvGrpSpPr>
        <p:grpSpPr>
          <a:xfrm>
            <a:off x="3579588" y="1799996"/>
            <a:ext cx="5129776" cy="4671380"/>
            <a:chOff x="3766766" y="1841137"/>
            <a:chExt cx="4902942" cy="4464816"/>
          </a:xfrm>
        </p:grpSpPr>
        <p:sp>
          <p:nvSpPr>
            <p:cNvPr id="307" name="Freeform: Shape 306">
              <a:extLst>
                <a:ext uri="{FF2B5EF4-FFF2-40B4-BE49-F238E27FC236}">
                  <a16:creationId xmlns:a16="http://schemas.microsoft.com/office/drawing/2014/main" id="{9A206BB3-3AA4-4570-9F11-51629F2A4921}"/>
                </a:ext>
              </a:extLst>
            </p:cNvPr>
            <p:cNvSpPr/>
            <p:nvPr/>
          </p:nvSpPr>
          <p:spPr bwMode="auto">
            <a:xfrm>
              <a:off x="3766766" y="1907211"/>
              <a:ext cx="4902942" cy="4339875"/>
            </a:xfrm>
            <a:custGeom>
              <a:avLst/>
              <a:gdLst>
                <a:gd name="connsiteX0" fmla="*/ 1305258 w 4902942"/>
                <a:gd name="connsiteY0" fmla="*/ 0 h 4339875"/>
                <a:gd name="connsiteX1" fmla="*/ 3597684 w 4902942"/>
                <a:gd name="connsiteY1" fmla="*/ 0 h 4339875"/>
                <a:gd name="connsiteX2" fmla="*/ 3619988 w 4902942"/>
                <a:gd name="connsiteY2" fmla="*/ 10744 h 4339875"/>
                <a:gd name="connsiteX3" fmla="*/ 4902942 w 4902942"/>
                <a:gd name="connsiteY3" fmla="*/ 2166335 h 4339875"/>
                <a:gd name="connsiteX4" fmla="*/ 3619988 w 4902942"/>
                <a:gd name="connsiteY4" fmla="*/ 4321926 h 4339875"/>
                <a:gd name="connsiteX5" fmla="*/ 3582727 w 4902942"/>
                <a:gd name="connsiteY5" fmla="*/ 4339875 h 4339875"/>
                <a:gd name="connsiteX6" fmla="*/ 1320215 w 4902942"/>
                <a:gd name="connsiteY6" fmla="*/ 4339875 h 4339875"/>
                <a:gd name="connsiteX7" fmla="*/ 1282955 w 4902942"/>
                <a:gd name="connsiteY7" fmla="*/ 4321926 h 4339875"/>
                <a:gd name="connsiteX8" fmla="*/ 0 w 4902942"/>
                <a:gd name="connsiteY8" fmla="*/ 2166335 h 4339875"/>
                <a:gd name="connsiteX9" fmla="*/ 1282955 w 4902942"/>
                <a:gd name="connsiteY9" fmla="*/ 10744 h 433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2942" h="4339875">
                  <a:moveTo>
                    <a:pt x="1305258" y="0"/>
                  </a:moveTo>
                  <a:lnTo>
                    <a:pt x="3597684" y="0"/>
                  </a:lnTo>
                  <a:lnTo>
                    <a:pt x="3619988" y="10744"/>
                  </a:lnTo>
                  <a:cubicBezTo>
                    <a:pt x="4384173" y="425875"/>
                    <a:pt x="4902942" y="1235523"/>
                    <a:pt x="4902942" y="2166335"/>
                  </a:cubicBezTo>
                  <a:cubicBezTo>
                    <a:pt x="4902942" y="3097148"/>
                    <a:pt x="4384173" y="3906796"/>
                    <a:pt x="3619988" y="4321926"/>
                  </a:cubicBezTo>
                  <a:lnTo>
                    <a:pt x="3582727" y="4339875"/>
                  </a:lnTo>
                  <a:lnTo>
                    <a:pt x="1320215" y="4339875"/>
                  </a:lnTo>
                  <a:lnTo>
                    <a:pt x="1282955" y="4321926"/>
                  </a:lnTo>
                  <a:cubicBezTo>
                    <a:pt x="518769" y="3906796"/>
                    <a:pt x="0" y="3097148"/>
                    <a:pt x="0" y="2166335"/>
                  </a:cubicBezTo>
                  <a:cubicBezTo>
                    <a:pt x="0" y="1235523"/>
                    <a:pt x="518769" y="425875"/>
                    <a:pt x="1282955" y="10744"/>
                  </a:cubicBezTo>
                  <a:close/>
                </a:path>
              </a:pathLst>
            </a:custGeom>
            <a:solidFill>
              <a:schemeClr val="bg2">
                <a:lumMod val="90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spc="-49">
                <a:solidFill>
                  <a:srgbClr val="353535"/>
                </a:solidFill>
                <a:latin typeface="Segoe UI Semilight"/>
                <a:cs typeface="Segoe UI" pitchFamily="34" charset="0"/>
              </a:endParaRPr>
            </a:p>
          </p:txBody>
        </p:sp>
        <p:sp>
          <p:nvSpPr>
            <p:cNvPr id="16" name="Oval 15"/>
            <p:cNvSpPr/>
            <p:nvPr/>
          </p:nvSpPr>
          <p:spPr bwMode="auto">
            <a:xfrm>
              <a:off x="3985828" y="1841137"/>
              <a:ext cx="4464818" cy="4464816"/>
            </a:xfrm>
            <a:prstGeom prst="ellipse">
              <a:avLst/>
            </a:prstGeom>
            <a:solidFill>
              <a:schemeClr val="bg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941" b="1" spc="-49">
                  <a:solidFill>
                    <a:srgbClr val="353535"/>
                  </a:solidFill>
                  <a:latin typeface="Segoe UI Semilight"/>
                  <a:cs typeface="Segoe UI" pitchFamily="34" charset="0"/>
                </a:rPr>
                <a:t>Azure AD B2C</a:t>
              </a:r>
            </a:p>
          </p:txBody>
        </p:sp>
      </p:grpSp>
      <p:sp>
        <p:nvSpPr>
          <p:cNvPr id="2" name="Title 1"/>
          <p:cNvSpPr>
            <a:spLocks noGrp="1"/>
          </p:cNvSpPr>
          <p:nvPr>
            <p:ph type="title"/>
          </p:nvPr>
        </p:nvSpPr>
        <p:spPr/>
        <p:txBody>
          <a:bodyPr/>
          <a:lstStyle/>
          <a:p>
            <a:r>
              <a:rPr lang="en-US"/>
              <a:t>Azure Active Directory B2C</a:t>
            </a:r>
          </a:p>
        </p:txBody>
      </p:sp>
      <p:pic>
        <p:nvPicPr>
          <p:cNvPr id="52" name="Picture 5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494704" y="1107090"/>
            <a:ext cx="1202593" cy="1202593"/>
          </a:xfrm>
          <a:prstGeom prst="rect">
            <a:avLst/>
          </a:prstGeom>
        </p:spPr>
      </p:pic>
      <p:sp>
        <p:nvSpPr>
          <p:cNvPr id="64" name="Rectangle 63"/>
          <p:cNvSpPr/>
          <p:nvPr/>
        </p:nvSpPr>
        <p:spPr bwMode="auto">
          <a:xfrm>
            <a:off x="397605" y="1864945"/>
            <a:ext cx="17928" cy="454487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11764333" y="1864945"/>
            <a:ext cx="17928" cy="454487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9032DBFE-CB5E-4839-B01B-5168D864B545}"/>
              </a:ext>
            </a:extLst>
          </p:cNvPr>
          <p:cNvGrpSpPr/>
          <p:nvPr/>
        </p:nvGrpSpPr>
        <p:grpSpPr>
          <a:xfrm>
            <a:off x="4123888" y="3265778"/>
            <a:ext cx="4343616" cy="2053192"/>
            <a:chOff x="4206579" y="3177871"/>
            <a:chExt cx="4430715" cy="2094363"/>
          </a:xfrm>
        </p:grpSpPr>
        <p:sp>
          <p:nvSpPr>
            <p:cNvPr id="60" name="Rectangle 59">
              <a:extLst>
                <a:ext uri="{FF2B5EF4-FFF2-40B4-BE49-F238E27FC236}">
                  <a16:creationId xmlns:a16="http://schemas.microsoft.com/office/drawing/2014/main" id="{F389771A-2E8C-4886-AE13-0A951384418B}"/>
                </a:ext>
              </a:extLst>
            </p:cNvPr>
            <p:cNvSpPr/>
            <p:nvPr/>
          </p:nvSpPr>
          <p:spPr>
            <a:xfrm>
              <a:off x="4572335" y="3177871"/>
              <a:ext cx="4064959" cy="646331"/>
            </a:xfrm>
            <a:prstGeom prst="rect">
              <a:avLst/>
            </a:prstGeom>
          </p:spPr>
          <p:txBody>
            <a:bodyPr wrap="square">
              <a:spAutoFit/>
            </a:bodyPr>
            <a:lstStyle/>
            <a:p>
              <a:pPr defTabSz="914102" fontAlgn="base">
                <a:lnSpc>
                  <a:spcPct val="90000"/>
                </a:lnSpc>
                <a:spcBef>
                  <a:spcPts val="588"/>
                </a:spcBef>
                <a:spcAft>
                  <a:spcPct val="0"/>
                </a:spcAft>
                <a:defRPr/>
              </a:pPr>
              <a:r>
                <a:rPr lang="en-US" sz="1961" spc="-49">
                  <a:solidFill>
                    <a:srgbClr val="505050"/>
                  </a:solidFill>
                  <a:latin typeface="Segoe UI Semilight"/>
                  <a:ea typeface="Segoe UI" pitchFamily="34" charset="0"/>
                  <a:cs typeface="Segoe UI" pitchFamily="34" charset="0"/>
                </a:rPr>
                <a:t>Securely authenticate customers</a:t>
              </a:r>
              <a:br>
                <a:rPr lang="en-US" sz="1961" spc="-49">
                  <a:solidFill>
                    <a:srgbClr val="505050"/>
                  </a:solidFill>
                  <a:latin typeface="Segoe UI Semilight"/>
                  <a:ea typeface="Segoe UI" pitchFamily="34" charset="0"/>
                  <a:cs typeface="Segoe UI" pitchFamily="34" charset="0"/>
                </a:rPr>
              </a:br>
              <a:r>
                <a:rPr lang="en-US" sz="1961" spc="-49">
                  <a:solidFill>
                    <a:srgbClr val="505050"/>
                  </a:solidFill>
                  <a:latin typeface="Segoe UI Semilight"/>
                  <a:ea typeface="Segoe UI" pitchFamily="34" charset="0"/>
                  <a:cs typeface="Segoe UI" pitchFamily="34" charset="0"/>
                </a:rPr>
                <a:t>with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572335" y="3882531"/>
              <a:ext cx="3153043" cy="723275"/>
            </a:xfrm>
            <a:prstGeom prst="rect">
              <a:avLst/>
            </a:prstGeom>
          </p:spPr>
          <p:txBody>
            <a:bodyPr wrap="none">
              <a:spAutoFit/>
            </a:bodyPr>
            <a:lstStyle/>
            <a:p>
              <a:pPr defTabSz="914102" fontAlgn="base">
                <a:lnSpc>
                  <a:spcPct val="90000"/>
                </a:lnSpc>
                <a:spcBef>
                  <a:spcPts val="588"/>
                </a:spcBef>
                <a:spcAft>
                  <a:spcPct val="0"/>
                </a:spcAft>
                <a:defRPr/>
              </a:pPr>
              <a:r>
                <a:rPr lang="en-US" sz="1961" spc="-49">
                  <a:solidFill>
                    <a:srgbClr val="505050"/>
                  </a:solidFill>
                  <a:latin typeface="Segoe UI Semilight"/>
                  <a:cs typeface="Segoe UI" pitchFamily="34" charset="0"/>
                </a:rPr>
                <a:t>Provide branded registration</a:t>
              </a:r>
            </a:p>
            <a:p>
              <a:pPr defTabSz="914102" fontAlgn="base">
                <a:lnSpc>
                  <a:spcPct val="90000"/>
                </a:lnSpc>
                <a:spcBef>
                  <a:spcPts val="588"/>
                </a:spcBef>
                <a:spcAft>
                  <a:spcPct val="0"/>
                </a:spcAft>
                <a:defRPr/>
              </a:pPr>
              <a:r>
                <a:rPr lang="en-US" sz="1961" spc="-49">
                  <a:solidFill>
                    <a:srgbClr val="505050"/>
                  </a:solidFill>
                  <a:latin typeface="Segoe UI Semilight"/>
                  <a:cs typeface="Segoe UI" pitchFamily="34" charset="0"/>
                </a:rPr>
                <a:t>and login experiences</a:t>
              </a:r>
            </a:p>
          </p:txBody>
        </p:sp>
        <p:sp>
          <p:nvSpPr>
            <p:cNvPr id="69" name="Rectangle 68">
              <a:extLst>
                <a:ext uri="{FF2B5EF4-FFF2-40B4-BE49-F238E27FC236}">
                  <a16:creationId xmlns:a16="http://schemas.microsoft.com/office/drawing/2014/main" id="{F7F69A80-1749-4ED5-BA5E-A436C0068F7D}"/>
                </a:ext>
              </a:extLst>
            </p:cNvPr>
            <p:cNvSpPr/>
            <p:nvPr/>
          </p:nvSpPr>
          <p:spPr>
            <a:xfrm>
              <a:off x="4572335" y="4625903"/>
              <a:ext cx="3391698" cy="646331"/>
            </a:xfrm>
            <a:prstGeom prst="rect">
              <a:avLst/>
            </a:prstGeom>
          </p:spPr>
          <p:txBody>
            <a:bodyPr wrap="none">
              <a:spAutoFit/>
            </a:bodyPr>
            <a:lstStyle/>
            <a:p>
              <a:pPr defTabSz="914102" fontAlgn="base">
                <a:lnSpc>
                  <a:spcPct val="90000"/>
                </a:lnSpc>
                <a:spcBef>
                  <a:spcPts val="588"/>
                </a:spcBef>
                <a:spcAft>
                  <a:spcPct val="0"/>
                </a:spcAft>
                <a:defRPr/>
              </a:pPr>
              <a:r>
                <a:rPr lang="en-US" sz="1961" spc="-49">
                  <a:solidFill>
                    <a:srgbClr val="505050"/>
                  </a:solidFill>
                  <a:latin typeface="Segoe UI Semilight"/>
                  <a:ea typeface="Segoe UI" pitchFamily="34" charset="0"/>
                  <a:cs typeface="Segoe UI" pitchFamily="34" charset="0"/>
                </a:rPr>
                <a:t>Capture login, preference, and </a:t>
              </a:r>
              <a:br>
                <a:rPr lang="en-US" sz="1961" spc="-49">
                  <a:solidFill>
                    <a:srgbClr val="505050"/>
                  </a:solidFill>
                  <a:latin typeface="Segoe UI Semilight"/>
                  <a:ea typeface="Segoe UI" pitchFamily="34" charset="0"/>
                  <a:cs typeface="Segoe UI" pitchFamily="34" charset="0"/>
                </a:rPr>
              </a:br>
              <a:r>
                <a:rPr lang="en-US" sz="1961" spc="-49">
                  <a:solidFill>
                    <a:srgbClr val="505050"/>
                  </a:solidFill>
                  <a:latin typeface="Segoe UI Semilight"/>
                  <a:ea typeface="Segoe UI" pitchFamily="34" charset="0"/>
                  <a:cs typeface="Segoe UI" pitchFamily="34" charset="0"/>
                </a:rPr>
                <a:t>conversion data for customers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206579" y="3198173"/>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206579" y="4634623"/>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206579" y="3916398"/>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Semilight"/>
              </a:endParaRPr>
            </a:p>
          </p:txBody>
        </p:sp>
      </p:grpSp>
    </p:spTree>
    <p:extLst>
      <p:ext uri="{BB962C8B-B14F-4D97-AF65-F5344CB8AC3E}">
        <p14:creationId xmlns:p14="http://schemas.microsoft.com/office/powerpoint/2010/main" val="34065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7" name="question">
            <a:extLst>
              <a:ext uri="{FF2B5EF4-FFF2-40B4-BE49-F238E27FC236}">
                <a16:creationId xmlns:a16="http://schemas.microsoft.com/office/drawing/2014/main" id="{9D1DE0C0-A0C9-4E27-840E-FC5A0B1574E8}"/>
              </a:ext>
            </a:extLst>
          </p:cNvPr>
          <p:cNvSpPr>
            <a:spLocks noChangeAspect="1" noEditPoints="1"/>
          </p:cNvSpPr>
          <p:nvPr/>
        </p:nvSpPr>
        <p:spPr bwMode="auto">
          <a:xfrm>
            <a:off x="8856312" y="1988284"/>
            <a:ext cx="1554992" cy="2920056"/>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3078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6094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a:t>
            </a:r>
          </a:p>
        </p:txBody>
      </p:sp>
      <p:sp>
        <p:nvSpPr>
          <p:cNvPr id="3" name="Books" title="Icon of a stack of books">
            <a:extLst>
              <a:ext uri="{FF2B5EF4-FFF2-40B4-BE49-F238E27FC236}">
                <a16:creationId xmlns:a16="http://schemas.microsoft.com/office/drawing/2014/main" id="{EDBE85BE-8899-4406-91D2-39305129651F}"/>
              </a:ext>
            </a:extLst>
          </p:cNvPr>
          <p:cNvSpPr>
            <a:spLocks noChangeAspect="1" noEditPoints="1"/>
          </p:cNvSpPr>
          <p:nvPr/>
        </p:nvSpPr>
        <p:spPr bwMode="auto">
          <a:xfrm>
            <a:off x="8028466" y="2238316"/>
            <a:ext cx="3064926" cy="2419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ln w="127000">
            <a:solidFill>
              <a:schemeClr val="tx2">
                <a:alpha val="1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272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A6B95D-9BC9-4A6B-87EC-A320E864ED32}"/>
              </a:ext>
            </a:extLst>
          </p:cNvPr>
          <p:cNvSpPr>
            <a:spLocks noGrp="1"/>
          </p:cNvSpPr>
          <p:nvPr>
            <p:ph type="body" sz="quarter" idx="10"/>
          </p:nvPr>
        </p:nvSpPr>
        <p:spPr>
          <a:xfrm>
            <a:off x="584200" y="1435498"/>
            <a:ext cx="11018520" cy="3914918"/>
          </a:xfrm>
        </p:spPr>
        <p:txBody>
          <a:bodyPr/>
          <a:lstStyle/>
          <a:p>
            <a:r>
              <a:rPr lang="en-US"/>
              <a:t>Azure AD and ADFS best practices</a:t>
            </a:r>
          </a:p>
          <a:p>
            <a:pPr lvl="1"/>
            <a:r>
              <a:rPr lang="en-US">
                <a:hlinkClick r:id="rId2"/>
              </a:rPr>
              <a:t>https://cloudblogs.microsoft.com/enterprisemobility/2018/03/05/azure-ad-and-adfs-best-practices-defending-against-password-spray-attacks/</a:t>
            </a:r>
            <a:endParaRPr lang="en-US"/>
          </a:p>
          <a:p>
            <a:r>
              <a:rPr lang="en-US"/>
              <a:t>Microsoft Password Guidance</a:t>
            </a:r>
          </a:p>
          <a:p>
            <a:pPr lvl="1"/>
            <a:r>
              <a:rPr lang="en-US">
                <a:hlinkClick r:id="rId3"/>
              </a:rPr>
              <a:t>https://aka.ms/passwordguidance</a:t>
            </a:r>
            <a:r>
              <a:rPr lang="en-US"/>
              <a:t> </a:t>
            </a:r>
          </a:p>
          <a:p>
            <a:r>
              <a:rPr lang="en-US"/>
              <a:t>NIST Updated Password Guidance</a:t>
            </a:r>
          </a:p>
          <a:p>
            <a:pPr lvl="1"/>
            <a:endParaRPr lang="en-US"/>
          </a:p>
          <a:p>
            <a:r>
              <a:rPr lang="en-US"/>
              <a:t>Ignite Session: Azure Active Directory risk-based identity protection</a:t>
            </a:r>
          </a:p>
          <a:p>
            <a:pPr lvl="1"/>
            <a:r>
              <a:rPr lang="en-US">
                <a:hlinkClick r:id="rId4"/>
              </a:rPr>
              <a:t>https://channel9.msdn.com/events/Ignite/Microsoft-Ignite-Orlando-2017/BRK3016</a:t>
            </a:r>
            <a:r>
              <a:rPr lang="en-US"/>
              <a:t> </a:t>
            </a:r>
          </a:p>
        </p:txBody>
      </p:sp>
      <p:sp>
        <p:nvSpPr>
          <p:cNvPr id="3" name="Title 2">
            <a:extLst>
              <a:ext uri="{FF2B5EF4-FFF2-40B4-BE49-F238E27FC236}">
                <a16:creationId xmlns:a16="http://schemas.microsoft.com/office/drawing/2014/main" id="{01F6B611-7843-4245-AEF8-905D584A6869}"/>
              </a:ext>
            </a:extLst>
          </p:cNvPr>
          <p:cNvSpPr>
            <a:spLocks noGrp="1"/>
          </p:cNvSpPr>
          <p:nvPr>
            <p:ph type="title"/>
          </p:nvPr>
        </p:nvSpPr>
        <p:spPr/>
        <p:txBody>
          <a:bodyPr/>
          <a:lstStyle/>
          <a:p>
            <a:r>
              <a:rPr lang="en-US"/>
              <a:t>Additional Resources</a:t>
            </a:r>
          </a:p>
        </p:txBody>
      </p:sp>
    </p:spTree>
    <p:extLst>
      <p:ext uri="{BB962C8B-B14F-4D97-AF65-F5344CB8AC3E}">
        <p14:creationId xmlns:p14="http://schemas.microsoft.com/office/powerpoint/2010/main" val="38286339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DAE770-1B30-4A2E-9C6E-5B378A0C94CC}"/>
              </a:ext>
            </a:extLst>
          </p:cNvPr>
          <p:cNvSpPr>
            <a:spLocks noGrp="1"/>
          </p:cNvSpPr>
          <p:nvPr>
            <p:ph type="title"/>
          </p:nvPr>
        </p:nvSpPr>
        <p:spPr>
          <a:xfrm>
            <a:off x="588263" y="457201"/>
            <a:ext cx="11018520" cy="923330"/>
          </a:xfrm>
        </p:spPr>
        <p:txBody>
          <a:bodyPr/>
          <a:lstStyle/>
          <a:p>
            <a:r>
              <a:rPr lang="en-US"/>
              <a:t>Disrupt Attacker ROI</a:t>
            </a:r>
            <a:br>
              <a:rPr lang="en-US"/>
            </a:br>
            <a:r>
              <a:rPr lang="en-US" sz="2400" b="0"/>
              <a:t>Prioritize investments to maximize impact</a:t>
            </a:r>
            <a:endParaRPr lang="en-US" b="0"/>
          </a:p>
        </p:txBody>
      </p:sp>
      <p:sp>
        <p:nvSpPr>
          <p:cNvPr id="17" name="Left Brace 16">
            <a:extLst>
              <a:ext uri="{FF2B5EF4-FFF2-40B4-BE49-F238E27FC236}">
                <a16:creationId xmlns:a16="http://schemas.microsoft.com/office/drawing/2014/main" id="{4E763BC8-8279-453A-AEF8-2F57AA2C3984}"/>
              </a:ext>
            </a:extLst>
          </p:cNvPr>
          <p:cNvSpPr/>
          <p:nvPr/>
        </p:nvSpPr>
        <p:spPr>
          <a:xfrm>
            <a:off x="2910983" y="3308882"/>
            <a:ext cx="429117" cy="1555218"/>
          </a:xfrm>
          <a:prstGeom prst="leftBrace">
            <a:avLst>
              <a:gd name="adj1" fmla="val 0"/>
              <a:gd name="adj2" fmla="val 50000"/>
            </a:avLst>
          </a:prstGeom>
          <a:ln w="381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F6121F6A-4F55-457D-9908-2A23A48589AA}"/>
              </a:ext>
            </a:extLst>
          </p:cNvPr>
          <p:cNvSpPr txBox="1"/>
          <p:nvPr/>
        </p:nvSpPr>
        <p:spPr>
          <a:xfrm>
            <a:off x="3311727" y="4612115"/>
            <a:ext cx="2898573" cy="12464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kern="0">
                <a:gradFill>
                  <a:gsLst>
                    <a:gs pos="2917">
                      <a:schemeClr val="accent1"/>
                    </a:gs>
                    <a:gs pos="30000">
                      <a:schemeClr val="accent1"/>
                    </a:gs>
                  </a:gsLst>
                  <a:lin ang="5400000" scaled="0"/>
                </a:gradFill>
                <a:latin typeface="Segoe UI"/>
              </a:rPr>
              <a:t>Defender Investment:</a:t>
            </a:r>
          </a:p>
          <a:p>
            <a:pPr lvl="1">
              <a:lnSpc>
                <a:spcPct val="90000"/>
              </a:lnSpc>
              <a:spcAft>
                <a:spcPts val="1200"/>
              </a:spcAft>
              <a:defRPr/>
            </a:pPr>
            <a:r>
              <a:rPr lang="en-US" sz="1600" kern="0">
                <a:gradFill>
                  <a:gsLst>
                    <a:gs pos="2917">
                      <a:schemeClr val="tx2"/>
                    </a:gs>
                    <a:gs pos="30000">
                      <a:schemeClr val="tx2"/>
                    </a:gs>
                  </a:gsLst>
                  <a:lin ang="5400000" scaled="0"/>
                </a:gradFill>
                <a:latin typeface="Segoe UI"/>
              </a:rPr>
              <a:t>Security budget</a:t>
            </a:r>
          </a:p>
          <a:p>
            <a:pPr lvl="1">
              <a:lnSpc>
                <a:spcPct val="90000"/>
              </a:lnSpc>
              <a:spcAft>
                <a:spcPts val="1200"/>
              </a:spcAft>
              <a:defRPr/>
            </a:pPr>
            <a:r>
              <a:rPr lang="en-US" sz="1600" kern="0">
                <a:gradFill>
                  <a:gsLst>
                    <a:gs pos="2917">
                      <a:schemeClr val="tx2"/>
                    </a:gs>
                    <a:gs pos="30000">
                      <a:schemeClr val="tx2"/>
                    </a:gs>
                  </a:gsLst>
                  <a:lin ang="5400000" scaled="0"/>
                </a:gradFill>
                <a:latin typeface="Segoe UI"/>
              </a:rPr>
              <a:t>Team time/attention</a:t>
            </a:r>
          </a:p>
        </p:txBody>
      </p:sp>
      <p:sp>
        <p:nvSpPr>
          <p:cNvPr id="19" name="TextBox 18">
            <a:extLst>
              <a:ext uri="{FF2B5EF4-FFF2-40B4-BE49-F238E27FC236}">
                <a16:creationId xmlns:a16="http://schemas.microsoft.com/office/drawing/2014/main" id="{2437496A-E283-485D-AC69-7CBBB6577380}"/>
              </a:ext>
            </a:extLst>
          </p:cNvPr>
          <p:cNvSpPr txBox="1"/>
          <p:nvPr/>
        </p:nvSpPr>
        <p:spPr>
          <a:xfrm>
            <a:off x="3311726" y="3068982"/>
            <a:ext cx="3901874" cy="16281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i="0" strike="noStrike" kern="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Defender Return:</a:t>
            </a:r>
          </a:p>
          <a:p>
            <a:pPr marR="0" lvl="0" algn="l" defTabSz="914400" rtl="0" eaLnBrk="1" fontAlgn="auto" latinLnBrk="0" hangingPunct="1">
              <a:lnSpc>
                <a:spcPct val="90000"/>
              </a:lnSpc>
              <a:spcBef>
                <a:spcPts val="0"/>
              </a:spcBef>
              <a:spcAft>
                <a:spcPts val="600"/>
              </a:spcAft>
              <a:buClrTx/>
              <a:buSzTx/>
              <a:tabLst/>
              <a:defRPr/>
            </a:pPr>
            <a:r>
              <a:rPr kumimoji="0" lang="en-US" b="1" i="0" u="none" strike="noStrike" kern="0" cap="none" spc="0" normalizeH="0" baseline="0" noProof="0">
                <a:ln>
                  <a:noFill/>
                </a:ln>
                <a:gradFill>
                  <a:gsLst>
                    <a:gs pos="2917">
                      <a:schemeClr val="accent4"/>
                    </a:gs>
                    <a:gs pos="30000">
                      <a:schemeClr val="accent4"/>
                    </a:gs>
                  </a:gsLst>
                  <a:lin ang="5400000" scaled="0"/>
                </a:gradFill>
                <a:effectLst/>
                <a:uLnTx/>
                <a:uFillTx/>
                <a:latin typeface="Segoe UI"/>
                <a:ea typeface="+mn-ea"/>
                <a:cs typeface="+mn-cs"/>
              </a:rPr>
              <a:t>Ruin Attacker ROI</a:t>
            </a:r>
          </a:p>
          <a:p>
            <a:pPr marL="344488" marR="0" lvl="1" algn="l" defTabSz="914400" rtl="0" eaLnBrk="1" fontAlgn="auto" latinLnBrk="0" hangingPunct="1">
              <a:lnSpc>
                <a:spcPct val="90000"/>
              </a:lnSpc>
              <a:spcBef>
                <a:spcPts val="0"/>
              </a:spcBef>
              <a:spcAft>
                <a:spcPts val="1200"/>
              </a:spcAft>
              <a:buClrTx/>
              <a:buSzTx/>
              <a:tabLst/>
              <a:defRPr/>
            </a:pPr>
            <a:r>
              <a:rPr kumimoji="0" lang="en-US" sz="1600" b="0" i="0" u="none" strike="noStrike" kern="0" cap="none" spc="0" normalizeH="0" baseline="0" noProof="0">
                <a:ln>
                  <a:noFill/>
                </a:ln>
                <a:gradFill>
                  <a:gsLst>
                    <a:gs pos="2917">
                      <a:schemeClr val="tx2"/>
                    </a:gs>
                    <a:gs pos="30000">
                      <a:schemeClr val="tx2"/>
                    </a:gs>
                  </a:gsLst>
                  <a:lin ang="5400000" scaled="0"/>
                </a:gradFill>
                <a:effectLst/>
                <a:uLnTx/>
                <a:uFillTx/>
                <a:latin typeface="Segoe UI"/>
                <a:ea typeface="+mn-ea"/>
                <a:cs typeface="+mn-cs"/>
              </a:rPr>
              <a:t>Deters opportunistic attacks</a:t>
            </a:r>
          </a:p>
          <a:p>
            <a:pPr marL="344488" marR="0" lvl="1" algn="l" defTabSz="914400" rtl="0" eaLnBrk="1" fontAlgn="auto" latinLnBrk="0" hangingPunct="1">
              <a:lnSpc>
                <a:spcPct val="90000"/>
              </a:lnSpc>
              <a:spcBef>
                <a:spcPts val="0"/>
              </a:spcBef>
              <a:spcAft>
                <a:spcPts val="1200"/>
              </a:spcAft>
              <a:buClrTx/>
              <a:buSzTx/>
              <a:tabLst/>
              <a:defRPr/>
            </a:pPr>
            <a:r>
              <a:rPr kumimoji="0" lang="en-US" sz="1600" b="0" i="0" u="none" strike="noStrike" kern="0" cap="none" spc="0" normalizeH="0" baseline="0" noProof="0">
                <a:ln>
                  <a:noFill/>
                </a:ln>
                <a:gradFill>
                  <a:gsLst>
                    <a:gs pos="2917">
                      <a:schemeClr val="tx2"/>
                    </a:gs>
                    <a:gs pos="30000">
                      <a:schemeClr val="tx2"/>
                    </a:gs>
                  </a:gsLst>
                  <a:lin ang="5400000" scaled="0"/>
                </a:gradFill>
                <a:effectLst/>
                <a:uLnTx/>
                <a:uFillTx/>
                <a:latin typeface="Segoe UI"/>
                <a:ea typeface="+mn-ea"/>
                <a:cs typeface="+mn-cs"/>
              </a:rPr>
              <a:t>Slows or stops determined attacks</a:t>
            </a:r>
          </a:p>
        </p:txBody>
      </p:sp>
      <p:sp>
        <p:nvSpPr>
          <p:cNvPr id="20" name="Rectangle 19">
            <a:extLst>
              <a:ext uri="{FF2B5EF4-FFF2-40B4-BE49-F238E27FC236}">
                <a16:creationId xmlns:a16="http://schemas.microsoft.com/office/drawing/2014/main" id="{F937381E-F04A-4BF3-8E35-7D33F12FF0B1}"/>
              </a:ext>
            </a:extLst>
          </p:cNvPr>
          <p:cNvSpPr/>
          <p:nvPr/>
        </p:nvSpPr>
        <p:spPr>
          <a:xfrm>
            <a:off x="127000" y="3740326"/>
            <a:ext cx="2795073" cy="70788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Security Return on Investment (SROI)</a:t>
            </a:r>
          </a:p>
        </p:txBody>
      </p:sp>
      <p:sp>
        <p:nvSpPr>
          <p:cNvPr id="21" name="Rounded Rectangular Callout 10">
            <a:extLst>
              <a:ext uri="{FF2B5EF4-FFF2-40B4-BE49-F238E27FC236}">
                <a16:creationId xmlns:a16="http://schemas.microsoft.com/office/drawing/2014/main" id="{C38992AC-A82D-49AE-9A92-224477C80D6E}"/>
              </a:ext>
            </a:extLst>
          </p:cNvPr>
          <p:cNvSpPr/>
          <p:nvPr/>
        </p:nvSpPr>
        <p:spPr bwMode="auto">
          <a:xfrm>
            <a:off x="7550985" y="4916908"/>
            <a:ext cx="3238935" cy="67884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rPr>
              <a:t>Prioritizing defense can rapidly raise impact attacker cost</a:t>
            </a:r>
            <a:r>
              <a:rPr kumimoji="0" lang="en-US" sz="1400" b="0" i="0" u="none" strike="noStrike" kern="0" cap="none" spc="0" normalizeH="0" noProof="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rPr>
              <a:t> &amp; friction</a:t>
            </a:r>
            <a:endParaRPr kumimoji="0" lang="en-US" sz="1400" b="0" i="0" u="none" strike="noStrike" kern="0" cap="none" spc="0" normalizeH="0" baseline="0" noProof="0">
              <a:ln>
                <a:noFill/>
              </a:ln>
              <a:gradFill>
                <a:gsLst>
                  <a:gs pos="0">
                    <a:schemeClr val="accent3"/>
                  </a:gs>
                  <a:gs pos="100000">
                    <a:schemeClr val="accent3"/>
                  </a:gs>
                </a:gsLst>
                <a:lin ang="5400000" scaled="0"/>
              </a:gradFill>
              <a:effectLst/>
              <a:uLnTx/>
              <a:uFillTx/>
              <a:latin typeface="Segoe UI"/>
              <a:ea typeface="Segoe UI" pitchFamily="34" charset="0"/>
              <a:cs typeface="Segoe UI" pitchFamily="34" charset="0"/>
            </a:endParaRPr>
          </a:p>
        </p:txBody>
      </p:sp>
      <p:sp>
        <p:nvSpPr>
          <p:cNvPr id="26" name="Left Brace 25">
            <a:extLst>
              <a:ext uri="{FF2B5EF4-FFF2-40B4-BE49-F238E27FC236}">
                <a16:creationId xmlns:a16="http://schemas.microsoft.com/office/drawing/2014/main" id="{EA337AF7-AE7D-45C5-999B-7E47EDE51DA1}"/>
              </a:ext>
            </a:extLst>
          </p:cNvPr>
          <p:cNvSpPr/>
          <p:nvPr/>
        </p:nvSpPr>
        <p:spPr>
          <a:xfrm>
            <a:off x="6324744" y="3037614"/>
            <a:ext cx="1473055" cy="1258608"/>
          </a:xfrm>
          <a:prstGeom prst="leftBrace">
            <a:avLst>
              <a:gd name="adj1" fmla="val 0"/>
              <a:gd name="adj2" fmla="val 50000"/>
            </a:avLst>
          </a:prstGeom>
          <a:ln w="381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9367077D-CB5A-422D-8CE6-4BCDDC8F56B8}"/>
              </a:ext>
            </a:extLst>
          </p:cNvPr>
          <p:cNvSpPr txBox="1"/>
          <p:nvPr/>
        </p:nvSpPr>
        <p:spPr>
          <a:xfrm>
            <a:off x="7272415" y="4027368"/>
            <a:ext cx="3901874" cy="794064"/>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b="1" kern="0">
                <a:gradFill>
                  <a:gsLst>
                    <a:gs pos="2917">
                      <a:schemeClr val="accent4"/>
                    </a:gs>
                    <a:gs pos="30000">
                      <a:schemeClr val="accent4"/>
                    </a:gs>
                  </a:gsLst>
                  <a:lin ang="5400000" scaled="0"/>
                </a:gradFill>
                <a:latin typeface="Segoe UI"/>
              </a:rPr>
              <a:t>Attacker Investment: </a:t>
            </a:r>
            <a:br>
              <a:rPr lang="en-US" b="1" kern="0">
                <a:gradFill>
                  <a:gsLst>
                    <a:gs pos="2917">
                      <a:schemeClr val="accent4"/>
                    </a:gs>
                    <a:gs pos="30000">
                      <a:schemeClr val="accent4"/>
                    </a:gs>
                  </a:gsLst>
                  <a:lin ang="5400000" scaled="0"/>
                </a:gradFill>
                <a:latin typeface="Segoe UI"/>
              </a:rPr>
            </a:br>
            <a:r>
              <a:rPr lang="en-US" kern="0">
                <a:gradFill>
                  <a:gsLst>
                    <a:gs pos="2917">
                      <a:schemeClr val="accent4"/>
                    </a:gs>
                    <a:gs pos="30000">
                      <a:schemeClr val="accent4"/>
                    </a:gs>
                  </a:gsLst>
                  <a:lin ang="5400000" scaled="0"/>
                </a:gradFill>
                <a:latin typeface="Segoe UI"/>
              </a:rPr>
              <a:t>Increase Attack Friction &amp; Cost</a:t>
            </a:r>
          </a:p>
        </p:txBody>
      </p:sp>
      <p:sp>
        <p:nvSpPr>
          <p:cNvPr id="28" name="TextBox 27">
            <a:extLst>
              <a:ext uri="{FF2B5EF4-FFF2-40B4-BE49-F238E27FC236}">
                <a16:creationId xmlns:a16="http://schemas.microsoft.com/office/drawing/2014/main" id="{7D740CDB-D615-4BBA-9D57-297BBD2DBC18}"/>
              </a:ext>
            </a:extLst>
          </p:cNvPr>
          <p:cNvSpPr txBox="1"/>
          <p:nvPr/>
        </p:nvSpPr>
        <p:spPr>
          <a:xfrm>
            <a:off x="7272415" y="2787705"/>
            <a:ext cx="3179685" cy="794064"/>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b="1" kern="0">
                <a:gradFill>
                  <a:gsLst>
                    <a:gs pos="2917">
                      <a:schemeClr val="accent4"/>
                    </a:gs>
                    <a:gs pos="30000">
                      <a:schemeClr val="accent4"/>
                    </a:gs>
                  </a:gsLst>
                  <a:lin ang="5400000" scaled="0"/>
                </a:gradFill>
                <a:latin typeface="Segoe UI"/>
              </a:rPr>
              <a:t>Attacker Return: </a:t>
            </a:r>
            <a:r>
              <a:rPr lang="en-US" kern="0">
                <a:gradFill>
                  <a:gsLst>
                    <a:gs pos="2917">
                      <a:schemeClr val="accent4"/>
                    </a:gs>
                    <a:gs pos="30000">
                      <a:schemeClr val="accent4"/>
                    </a:gs>
                  </a:gsLst>
                  <a:lin ang="5400000" scaled="0"/>
                </a:gradFill>
                <a:latin typeface="Segoe UI"/>
              </a:rPr>
              <a:t>Successful Monetization</a:t>
            </a:r>
          </a:p>
        </p:txBody>
      </p:sp>
      <p:sp>
        <p:nvSpPr>
          <p:cNvPr id="29" name="Rounded Rectangular Callout 11">
            <a:extLst>
              <a:ext uri="{FF2B5EF4-FFF2-40B4-BE49-F238E27FC236}">
                <a16:creationId xmlns:a16="http://schemas.microsoft.com/office/drawing/2014/main" id="{F1698742-D75B-4CB3-816C-6940886CB039}"/>
              </a:ext>
            </a:extLst>
          </p:cNvPr>
          <p:cNvSpPr/>
          <p:nvPr/>
        </p:nvSpPr>
        <p:spPr bwMode="auto">
          <a:xfrm>
            <a:off x="7377225" y="2050387"/>
            <a:ext cx="3681300" cy="583437"/>
          </a:xfrm>
          <a:prstGeom prst="rect">
            <a:avLst/>
          </a:prstGeom>
          <a:noFill/>
          <a:ln>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lumMod val="75000"/>
                        <a:lumOff val="25000"/>
                      </a:schemeClr>
                    </a:gs>
                    <a:gs pos="100000">
                      <a:schemeClr val="tx1">
                        <a:lumMod val="75000"/>
                        <a:lumOff val="25000"/>
                      </a:schemeClr>
                    </a:gs>
                  </a:gsLst>
                  <a:lin ang="5400000" scaled="0"/>
                </a:gradFill>
                <a:effectLst/>
                <a:uLnTx/>
                <a:uFillTx/>
                <a:ea typeface="Segoe UI" pitchFamily="34" charset="0"/>
                <a:cs typeface="Segoe UI" pitchFamily="34" charset="0"/>
              </a:rPr>
              <a:t>Rapid detection and response drives down predictability and quantity of return</a:t>
            </a:r>
          </a:p>
        </p:txBody>
      </p:sp>
      <p:cxnSp>
        <p:nvCxnSpPr>
          <p:cNvPr id="30" name="Straight Connector 29">
            <a:extLst>
              <a:ext uri="{FF2B5EF4-FFF2-40B4-BE49-F238E27FC236}">
                <a16:creationId xmlns:a16="http://schemas.microsoft.com/office/drawing/2014/main" id="{E989FD7C-DC2D-44E6-8EBC-D3A026C7634F}"/>
              </a:ext>
            </a:extLst>
          </p:cNvPr>
          <p:cNvCxnSpPr>
            <a:cxnSpLocks/>
          </p:cNvCxnSpPr>
          <p:nvPr/>
        </p:nvCxnSpPr>
        <p:spPr>
          <a:xfrm>
            <a:off x="7778013" y="2628900"/>
            <a:ext cx="0" cy="24130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5C37D35-EC78-4C45-BDC6-BE1E578888AB}"/>
              </a:ext>
            </a:extLst>
          </p:cNvPr>
          <p:cNvCxnSpPr>
            <a:cxnSpLocks/>
          </p:cNvCxnSpPr>
          <p:nvPr/>
        </p:nvCxnSpPr>
        <p:spPr>
          <a:xfrm>
            <a:off x="8784488" y="4675608"/>
            <a:ext cx="0" cy="241300"/>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241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500"/>
                                        <p:tgtEl>
                                          <p:spTgt spid="1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500"/>
                                        <p:tgtEl>
                                          <p:spTgt spid="18">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2" end="2"/>
                                            </p:txEl>
                                          </p:spTgt>
                                        </p:tgtEl>
                                        <p:attrNameLst>
                                          <p:attrName>style.visibility</p:attrName>
                                        </p:attrNameLst>
                                      </p:cBhvr>
                                      <p:to>
                                        <p:strVal val="visible"/>
                                      </p:to>
                                    </p:set>
                                    <p:animEffect transition="in" filter="fade">
                                      <p:cBhvr>
                                        <p:cTn id="26" dur="500"/>
                                        <p:tgtEl>
                                          <p:spTgt spid="1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Effect transition="in" filter="fade">
                                      <p:cBhvr>
                                        <p:cTn id="31" dur="500"/>
                                        <p:tgtEl>
                                          <p:spTgt spid="19">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xEl>
                                              <p:pRg st="2" end="2"/>
                                            </p:txEl>
                                          </p:spTgt>
                                        </p:tgtEl>
                                        <p:attrNameLst>
                                          <p:attrName>style.visibility</p:attrName>
                                        </p:attrNameLst>
                                      </p:cBhvr>
                                      <p:to>
                                        <p:strVal val="visible"/>
                                      </p:to>
                                    </p:set>
                                    <p:animEffect transition="in" filter="fade">
                                      <p:cBhvr>
                                        <p:cTn id="34" dur="500"/>
                                        <p:tgtEl>
                                          <p:spTgt spid="19">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animEffect transition="in" filter="fade">
                                      <p:cBhvr>
                                        <p:cTn id="37" dur="500"/>
                                        <p:tgtEl>
                                          <p:spTgt spid="1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up)">
                                      <p:cBhvr>
                                        <p:cTn id="50" dur="500"/>
                                        <p:tgtEl>
                                          <p:spTgt spid="29"/>
                                        </p:tgtEl>
                                      </p:cBhvr>
                                    </p:animEffect>
                                  </p:childTnLst>
                                </p:cTn>
                              </p:par>
                              <p:par>
                                <p:cTn id="51" presetID="22" presetClass="entr" presetSubtype="1"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500"/>
                                        <p:tgtEl>
                                          <p:spTgt spid="21"/>
                                        </p:tgtEl>
                                      </p:cBhvr>
                                    </p:animEffect>
                                  </p:childTnLst>
                                </p:cTn>
                              </p:par>
                              <p:par>
                                <p:cTn id="63" presetID="22" presetClass="entr" presetSubtype="4"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down)">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animBg="1"/>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ADFD0356-9FAB-42C9-AD28-2CD1D47B1084}"/>
              </a:ext>
            </a:extLst>
          </p:cNvPr>
          <p:cNvSpPr/>
          <p:nvPr/>
        </p:nvSpPr>
        <p:spPr bwMode="auto">
          <a:xfrm>
            <a:off x="6936004" y="1595082"/>
            <a:ext cx="4849116" cy="2097513"/>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Rounded Corners 9"/>
          <p:cNvSpPr/>
          <p:nvPr/>
        </p:nvSpPr>
        <p:spPr bwMode="auto">
          <a:xfrm>
            <a:off x="449331" y="1259509"/>
            <a:ext cx="3031670" cy="5287860"/>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53E1D2B6-8EDB-4E2C-9068-2A152088ED15}"/>
              </a:ext>
            </a:extLst>
          </p:cNvPr>
          <p:cNvSpPr/>
          <p:nvPr/>
        </p:nvSpPr>
        <p:spPr bwMode="auto">
          <a:xfrm>
            <a:off x="449331" y="1145548"/>
            <a:ext cx="3031670"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itle 5"/>
          <p:cNvSpPr>
            <a:spLocks noGrp="1"/>
          </p:cNvSpPr>
          <p:nvPr>
            <p:ph type="title"/>
          </p:nvPr>
        </p:nvSpPr>
        <p:spPr>
          <a:xfrm>
            <a:off x="588263" y="457201"/>
            <a:ext cx="11018520" cy="553998"/>
          </a:xfrm>
        </p:spPr>
        <p:txBody>
          <a:bodyPr/>
          <a:lstStyle/>
          <a:p>
            <a:r>
              <a:rPr lang="en-US" dirty="0"/>
              <a:t>Identity and Zero Trust User Access</a:t>
            </a:r>
          </a:p>
        </p:txBody>
      </p:sp>
      <p:sp>
        <p:nvSpPr>
          <p:cNvPr id="13" name="Rectangle: Rounded Corners 12">
            <a:extLst>
              <a:ext uri="{FF2B5EF4-FFF2-40B4-BE49-F238E27FC236}">
                <a16:creationId xmlns:a16="http://schemas.microsoft.com/office/drawing/2014/main" id="{1353478F-303F-4FB7-B277-92CE0307E7F8}"/>
              </a:ext>
            </a:extLst>
          </p:cNvPr>
          <p:cNvSpPr/>
          <p:nvPr/>
        </p:nvSpPr>
        <p:spPr bwMode="auto">
          <a:xfrm>
            <a:off x="3576601" y="3939748"/>
            <a:ext cx="3225310" cy="260762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7" name="Content Placeholder 2"/>
          <p:cNvSpPr txBox="1">
            <a:spLocks/>
          </p:cNvSpPr>
          <p:nvPr/>
        </p:nvSpPr>
        <p:spPr>
          <a:xfrm>
            <a:off x="508709" y="1059074"/>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Context</a:t>
            </a:r>
          </a:p>
        </p:txBody>
      </p:sp>
      <p:grpSp>
        <p:nvGrpSpPr>
          <p:cNvPr id="2" name="Group 1">
            <a:extLst>
              <a:ext uri="{FF2B5EF4-FFF2-40B4-BE49-F238E27FC236}">
                <a16:creationId xmlns:a16="http://schemas.microsoft.com/office/drawing/2014/main" id="{AC415B00-47AF-43CF-B9D0-52E13CD6B754}"/>
              </a:ext>
            </a:extLst>
          </p:cNvPr>
          <p:cNvGrpSpPr/>
          <p:nvPr/>
        </p:nvGrpSpPr>
        <p:grpSpPr>
          <a:xfrm>
            <a:off x="6936004" y="1011199"/>
            <a:ext cx="4849115" cy="718772"/>
            <a:chOff x="8806252" y="1011200"/>
            <a:chExt cx="3110792" cy="718772"/>
          </a:xfrm>
        </p:grpSpPr>
        <p:sp>
          <p:nvSpPr>
            <p:cNvPr id="96" name="Rectangle 95">
              <a:extLst>
                <a:ext uri="{FF2B5EF4-FFF2-40B4-BE49-F238E27FC236}">
                  <a16:creationId xmlns:a16="http://schemas.microsoft.com/office/drawing/2014/main" id="{51551BA7-2A08-4D3B-B20E-A849B4F44CE9}"/>
                </a:ext>
              </a:extLst>
            </p:cNvPr>
            <p:cNvSpPr/>
            <p:nvPr/>
          </p:nvSpPr>
          <p:spPr bwMode="auto">
            <a:xfrm>
              <a:off x="8806252" y="1145548"/>
              <a:ext cx="3110791"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 name="Content Placeholder 2">
              <a:extLst>
                <a:ext uri="{FF2B5EF4-FFF2-40B4-BE49-F238E27FC236}">
                  <a16:creationId xmlns:a16="http://schemas.microsoft.com/office/drawing/2014/main" id="{A28C0460-9C2F-444D-BE3F-5B81205FE89B}"/>
                </a:ext>
              </a:extLst>
            </p:cNvPr>
            <p:cNvSpPr txBox="1">
              <a:spLocks/>
            </p:cNvSpPr>
            <p:nvPr/>
          </p:nvSpPr>
          <p:spPr>
            <a:xfrm>
              <a:off x="8870328" y="1011200"/>
              <a:ext cx="3046716" cy="718772"/>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Zero Trust Architecture</a:t>
              </a:r>
            </a:p>
          </p:txBody>
        </p:sp>
      </p:grpSp>
      <p:sp>
        <p:nvSpPr>
          <p:cNvPr id="26" name="TextBox 25">
            <a:extLst>
              <a:ext uri="{FF2B5EF4-FFF2-40B4-BE49-F238E27FC236}">
                <a16:creationId xmlns:a16="http://schemas.microsoft.com/office/drawing/2014/main" id="{18FA09E6-76F9-4509-8AF5-24556C8D4407}"/>
              </a:ext>
            </a:extLst>
          </p:cNvPr>
          <p:cNvSpPr txBox="1"/>
          <p:nvPr/>
        </p:nvSpPr>
        <p:spPr>
          <a:xfrm>
            <a:off x="888828" y="2840592"/>
            <a:ext cx="2048776"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Identity &amp; Zero Trust History</a:t>
            </a:r>
          </a:p>
        </p:txBody>
      </p:sp>
      <p:sp>
        <p:nvSpPr>
          <p:cNvPr id="61" name="Rectangle: Rounded Corners 60">
            <a:extLst>
              <a:ext uri="{FF2B5EF4-FFF2-40B4-BE49-F238E27FC236}">
                <a16:creationId xmlns:a16="http://schemas.microsoft.com/office/drawing/2014/main" id="{85797850-8533-494D-B46D-2703D1A96D65}"/>
              </a:ext>
            </a:extLst>
          </p:cNvPr>
          <p:cNvSpPr/>
          <p:nvPr/>
        </p:nvSpPr>
        <p:spPr bwMode="auto">
          <a:xfrm>
            <a:off x="3576600" y="1266961"/>
            <a:ext cx="3243859" cy="2425634"/>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0D60214A-4EB2-4794-9C01-362C36A6F734}"/>
              </a:ext>
            </a:extLst>
          </p:cNvPr>
          <p:cNvGrpSpPr/>
          <p:nvPr/>
        </p:nvGrpSpPr>
        <p:grpSpPr>
          <a:xfrm>
            <a:off x="3576602" y="1059074"/>
            <a:ext cx="3237168" cy="623024"/>
            <a:chOff x="3642606" y="1066526"/>
            <a:chExt cx="1891825" cy="623024"/>
          </a:xfrm>
        </p:grpSpPr>
        <p:sp>
          <p:nvSpPr>
            <p:cNvPr id="62" name="Rectangle 61">
              <a:extLst>
                <a:ext uri="{FF2B5EF4-FFF2-40B4-BE49-F238E27FC236}">
                  <a16:creationId xmlns:a16="http://schemas.microsoft.com/office/drawing/2014/main" id="{A6357094-6B6E-4C72-B071-139E287769F9}"/>
                </a:ext>
              </a:extLst>
            </p:cNvPr>
            <p:cNvSpPr/>
            <p:nvPr/>
          </p:nvSpPr>
          <p:spPr bwMode="auto">
            <a:xfrm>
              <a:off x="3642606" y="1153000"/>
              <a:ext cx="1891825"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Content Placeholder 2">
              <a:extLst>
                <a:ext uri="{FF2B5EF4-FFF2-40B4-BE49-F238E27FC236}">
                  <a16:creationId xmlns:a16="http://schemas.microsoft.com/office/drawing/2014/main" id="{AB7E0DDC-E734-4614-9AD0-82D3A96CB2B3}"/>
                </a:ext>
              </a:extLst>
            </p:cNvPr>
            <p:cNvSpPr txBox="1">
              <a:spLocks/>
            </p:cNvSpPr>
            <p:nvPr/>
          </p:nvSpPr>
          <p:spPr>
            <a:xfrm>
              <a:off x="3688109" y="1066526"/>
              <a:ext cx="1846321"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Accounts &amp; </a:t>
              </a:r>
              <a:r>
                <a:rPr kumimoji="0" lang="en-US" sz="1600" b="1" i="0" u="none" strike="noStrike" kern="0" cap="all" spc="0" normalizeH="0" baseline="0" noProof="0" err="1">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Passwordless</a:t>
              </a:r>
              <a:endPar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endParaRPr>
            </a:p>
          </p:txBody>
        </p:sp>
      </p:gr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F488B299-CE93-4CE7-91E5-6C465B0118D9}"/>
                  </a:ext>
                </a:extLst>
              </p:cNvPr>
              <p:cNvGraphicFramePr>
                <a:graphicFrameLocks noChangeAspect="1"/>
              </p:cNvGraphicFramePr>
              <p:nvPr>
                <p:extLst>
                  <p:ext uri="{D42A27DB-BD31-4B8C-83A1-F6EECF244321}">
                    <p14:modId xmlns:p14="http://schemas.microsoft.com/office/powerpoint/2010/main" val="4185541896"/>
                  </p:ext>
                </p:extLst>
              </p:nvPr>
            </p:nvGraphicFramePr>
            <p:xfrm>
              <a:off x="4192270" y="1949824"/>
              <a:ext cx="1919416" cy="1079672"/>
            </p:xfrm>
            <a:graphic>
              <a:graphicData uri="http://schemas.microsoft.com/office/powerpoint/2016/slidezoom">
                <pslz:sldZm>
                  <pslz:sldZmObj sldId="280" cId="1458223860">
                    <pslz:zmPr id="{0F5A689A-F50A-4C12-973D-E165D316343F}" returnToParent="0" transitionDur="1000">
                      <p166:blipFill xmlns:p166="http://schemas.microsoft.com/office/powerpoint/2016/6/main">
                        <a:blip r:embed="rId3"/>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lz:zmPr>
                  </pslz:sldZmObj>
                </pslz:sldZm>
              </a:graphicData>
            </a:graphic>
          </p:graphicFrame>
        </mc:Choice>
        <mc:Fallback xmlns="">
          <p:pic>
            <p:nvPicPr>
              <p:cNvPr id="19" name="Slide Zoom 18">
                <a:hlinkClick r:id="rId4" action="ppaction://hlinksldjump"/>
                <a:extLst>
                  <a:ext uri="{FF2B5EF4-FFF2-40B4-BE49-F238E27FC236}">
                    <a16:creationId xmlns:a16="http://schemas.microsoft.com/office/drawing/2014/main" id="{F488B299-CE93-4CE7-91E5-6C465B0118D9}"/>
                  </a:ext>
                </a:extLst>
              </p:cNvPr>
              <p:cNvPicPr>
                <a:picLocks noGrp="1" noRot="1" noChangeAspect="1" noMove="1" noResize="1" noEditPoints="1" noAdjustHandles="1" noChangeArrowheads="1" noChangeShapeType="1"/>
              </p:cNvPicPr>
              <p:nvPr/>
            </p:nvPicPr>
            <p:blipFill>
              <a:blip r:embed="rId5"/>
              <a:stretch>
                <a:fillRect/>
              </a:stretch>
            </p:blipFill>
            <p:spPr>
              <a:xfrm>
                <a:off x="4192270" y="1949824"/>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80" name="Rectangle 79">
            <a:extLst>
              <a:ext uri="{FF2B5EF4-FFF2-40B4-BE49-F238E27FC236}">
                <a16:creationId xmlns:a16="http://schemas.microsoft.com/office/drawing/2014/main" id="{6E11203A-F243-44B1-B0A4-C9200C30E1CC}"/>
              </a:ext>
            </a:extLst>
          </p:cNvPr>
          <p:cNvSpPr/>
          <p:nvPr/>
        </p:nvSpPr>
        <p:spPr bwMode="auto">
          <a:xfrm>
            <a:off x="3600207" y="3953079"/>
            <a:ext cx="3200731"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Content Placeholder 2">
            <a:extLst>
              <a:ext uri="{FF2B5EF4-FFF2-40B4-BE49-F238E27FC236}">
                <a16:creationId xmlns:a16="http://schemas.microsoft.com/office/drawing/2014/main" id="{EA2FEEE7-EA52-477F-9798-2107F93A9054}"/>
              </a:ext>
            </a:extLst>
          </p:cNvPr>
          <p:cNvSpPr txBox="1">
            <a:spLocks/>
          </p:cNvSpPr>
          <p:nvPr/>
        </p:nvSpPr>
        <p:spPr>
          <a:xfrm>
            <a:off x="3765834" y="3838550"/>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marR="0" lvl="0" indent="-224011" algn="l" defTabSz="896042" rtl="0" eaLnBrk="1" fontAlgn="auto" latinLnBrk="0" hangingPunct="1">
              <a:lnSpc>
                <a:spcPct val="100000"/>
              </a:lnSpc>
              <a:spcBef>
                <a:spcPts val="980"/>
              </a:spcBef>
              <a:spcAft>
                <a:spcPts val="0"/>
              </a:spcAft>
              <a:buClrTx/>
              <a:buSzPct val="90000"/>
              <a:buFont typeface="Arial" pitchFamily="34" charset="0"/>
              <a:buNone/>
              <a:tabLst/>
              <a:defRPr/>
            </a:pPr>
            <a:r>
              <a:rPr kumimoji="0" lang="en-US" sz="1600" b="1" i="0" u="none" strike="noStrike" kern="0" cap="all" spc="0" normalizeH="0" baseline="0" noProof="0">
                <a:ln w="3175">
                  <a:noFill/>
                </a:ln>
                <a:gradFill>
                  <a:gsLst>
                    <a:gs pos="0">
                      <a:srgbClr val="FFFFFF"/>
                    </a:gs>
                    <a:gs pos="100000">
                      <a:srgbClr val="FFFFFF"/>
                    </a:gs>
                  </a:gsLst>
                  <a:lin ang="5400000" scaled="1"/>
                </a:gradFill>
                <a:effectLst/>
                <a:uLnTx/>
                <a:uFillTx/>
                <a:latin typeface="Segoe UI"/>
                <a:ea typeface="Segoe UI Black" pitchFamily="34"/>
                <a:cs typeface="Segoe UI Black" pitchFamily="34"/>
              </a:rPr>
              <a:t>Identity Systems</a:t>
            </a:r>
          </a:p>
        </p:txBody>
      </p:sp>
      <p:sp>
        <p:nvSpPr>
          <p:cNvPr id="87" name="TextBox 86">
            <a:extLst>
              <a:ext uri="{FF2B5EF4-FFF2-40B4-BE49-F238E27FC236}">
                <a16:creationId xmlns:a16="http://schemas.microsoft.com/office/drawing/2014/main" id="{D5B43C73-D80C-4827-9552-B319868478B7}"/>
              </a:ext>
            </a:extLst>
          </p:cNvPr>
          <p:cNvSpPr txBox="1"/>
          <p:nvPr/>
        </p:nvSpPr>
        <p:spPr>
          <a:xfrm>
            <a:off x="868750" y="4421634"/>
            <a:ext cx="2088200"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lang="en-US" sz="1000">
                <a:gradFill>
                  <a:gsLst>
                    <a:gs pos="0">
                      <a:srgbClr val="1A1A1A"/>
                    </a:gs>
                    <a:gs pos="100000">
                      <a:srgbClr val="1A1A1A"/>
                    </a:gs>
                  </a:gsLst>
                  <a:lin ang="5400000" scaled="1"/>
                </a:gradFill>
              </a:rPr>
              <a:t>Zero Trust Definition &amp; Models</a:t>
            </a:r>
            <a:endPar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endParaRPr>
          </a:p>
        </p:txBody>
      </p:sp>
      <p:sp>
        <p:nvSpPr>
          <p:cNvPr id="88" name="TextBox 87">
            <a:extLst>
              <a:ext uri="{FF2B5EF4-FFF2-40B4-BE49-F238E27FC236}">
                <a16:creationId xmlns:a16="http://schemas.microsoft.com/office/drawing/2014/main" id="{346CCA28-E768-4D1E-8EE3-D788CBC4E760}"/>
              </a:ext>
            </a:extLst>
          </p:cNvPr>
          <p:cNvSpPr txBox="1"/>
          <p:nvPr/>
        </p:nvSpPr>
        <p:spPr>
          <a:xfrm>
            <a:off x="761167" y="6015068"/>
            <a:ext cx="2345234"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Strategy &amp; Priorities</a:t>
            </a:r>
          </a:p>
        </p:txBody>
      </p:sp>
      <p:sp>
        <p:nvSpPr>
          <p:cNvPr id="35" name="Rectangle: Rounded Corners 34">
            <a:extLst>
              <a:ext uri="{FF2B5EF4-FFF2-40B4-BE49-F238E27FC236}">
                <a16:creationId xmlns:a16="http://schemas.microsoft.com/office/drawing/2014/main" id="{B44E6886-8ACB-4C3E-86E2-73669D438501}"/>
              </a:ext>
            </a:extLst>
          </p:cNvPr>
          <p:cNvSpPr/>
          <p:nvPr/>
        </p:nvSpPr>
        <p:spPr bwMode="auto">
          <a:xfrm>
            <a:off x="6942694" y="3939748"/>
            <a:ext cx="4842423" cy="2607621"/>
          </a:xfrm>
          <a:prstGeom prst="roundRect">
            <a:avLst>
              <a:gd name="adj" fmla="val 0"/>
            </a:avLst>
          </a:prstGeom>
          <a:solidFill>
            <a:schemeClr val="bg1">
              <a:lumMod val="95000"/>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1A1A1A"/>
                  </a:gs>
                  <a:gs pos="100000">
                    <a:srgbClr val="1A1A1A"/>
                  </a:gs>
                </a:gsLst>
                <a:lin ang="5400000" scaled="1"/>
              </a:gradFill>
              <a:effectLst/>
              <a:uLnTx/>
              <a:uFillTx/>
              <a:latin typeface="Segoe UI"/>
              <a:ea typeface="+mn-ea"/>
              <a:cs typeface="Segoe UI" pitchFamily="34" charset="0"/>
            </a:endParaRPr>
          </a:p>
        </p:txBody>
      </p:sp>
      <p:sp>
        <p:nvSpPr>
          <p:cNvPr id="37" name="Rectangle 36">
            <a:extLst>
              <a:ext uri="{FF2B5EF4-FFF2-40B4-BE49-F238E27FC236}">
                <a16:creationId xmlns:a16="http://schemas.microsoft.com/office/drawing/2014/main" id="{8F7A16E8-4FE8-4436-858D-FD4C721CE52D}"/>
              </a:ext>
            </a:extLst>
          </p:cNvPr>
          <p:cNvSpPr/>
          <p:nvPr/>
        </p:nvSpPr>
        <p:spPr bwMode="auto">
          <a:xfrm>
            <a:off x="6965747" y="3953079"/>
            <a:ext cx="4805519"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Content Placeholder 2">
            <a:extLst>
              <a:ext uri="{FF2B5EF4-FFF2-40B4-BE49-F238E27FC236}">
                <a16:creationId xmlns:a16="http://schemas.microsoft.com/office/drawing/2014/main" id="{0A157ABB-DEB7-4898-9DC0-BF6B097B0FBA}"/>
              </a:ext>
            </a:extLst>
          </p:cNvPr>
          <p:cNvSpPr txBox="1">
            <a:spLocks/>
          </p:cNvSpPr>
          <p:nvPr/>
        </p:nvSpPr>
        <p:spPr>
          <a:xfrm>
            <a:off x="7059233" y="3838550"/>
            <a:ext cx="3436638" cy="623024"/>
          </a:xfrm>
          <a:prstGeom prst="rect">
            <a:avLst/>
          </a:prstGeom>
          <a:effectLst/>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4011" lvl="0" indent="-224011" defTabSz="896042">
              <a:lnSpc>
                <a:spcPct val="100000"/>
              </a:lnSpc>
              <a:spcBef>
                <a:spcPts val="980"/>
              </a:spcBef>
              <a:defRPr/>
            </a:pPr>
            <a:r>
              <a:rPr lang="en-US" sz="1600" b="1" kern="0" cap="all">
                <a:ln w="3175">
                  <a:noFill/>
                </a:ln>
                <a:gradFill>
                  <a:gsLst>
                    <a:gs pos="0">
                      <a:srgbClr val="FFFFFF"/>
                    </a:gs>
                    <a:gs pos="100000">
                      <a:srgbClr val="FFFFFF"/>
                    </a:gs>
                  </a:gsLst>
                  <a:lin ang="5400000" scaled="1"/>
                </a:gradFill>
                <a:latin typeface="Segoe UI"/>
                <a:ea typeface="Segoe UI Black" pitchFamily="34"/>
                <a:cs typeface="Segoe UI Black" pitchFamily="34"/>
              </a:rPr>
              <a:t>3</a:t>
            </a:r>
            <a:r>
              <a:rPr lang="en-US" sz="1600" b="1" kern="0" cap="all" baseline="30000">
                <a:ln w="3175">
                  <a:noFill/>
                </a:ln>
                <a:gradFill>
                  <a:gsLst>
                    <a:gs pos="0">
                      <a:srgbClr val="FFFFFF"/>
                    </a:gs>
                    <a:gs pos="100000">
                      <a:srgbClr val="FFFFFF"/>
                    </a:gs>
                  </a:gsLst>
                  <a:lin ang="5400000" scaled="1"/>
                </a:gradFill>
                <a:latin typeface="Segoe UI"/>
                <a:ea typeface="Segoe UI Black" pitchFamily="34"/>
                <a:cs typeface="Segoe UI Black" pitchFamily="34"/>
              </a:rPr>
              <a:t>rd</a:t>
            </a:r>
            <a:r>
              <a:rPr lang="en-US" sz="1600" b="1" kern="0" cap="all">
                <a:ln w="3175">
                  <a:noFill/>
                </a:ln>
                <a:gradFill>
                  <a:gsLst>
                    <a:gs pos="0">
                      <a:srgbClr val="FFFFFF"/>
                    </a:gs>
                    <a:gs pos="100000">
                      <a:srgbClr val="FFFFFF"/>
                    </a:gs>
                  </a:gsLst>
                  <a:lin ang="5400000" scaled="1"/>
                </a:gradFill>
                <a:latin typeface="Segoe UI"/>
                <a:ea typeface="Segoe UI Black" pitchFamily="34"/>
                <a:cs typeface="Segoe UI Black" pitchFamily="34"/>
              </a:rPr>
              <a:t> party Account RISK</a:t>
            </a:r>
          </a:p>
        </p:txBody>
      </p:sp>
      <p:sp>
        <p:nvSpPr>
          <p:cNvPr id="46" name="TextBox 45">
            <a:extLst>
              <a:ext uri="{FF2B5EF4-FFF2-40B4-BE49-F238E27FC236}">
                <a16:creationId xmlns:a16="http://schemas.microsoft.com/office/drawing/2014/main" id="{83545ECD-CEF6-4F73-AF50-A3E6EE78611A}"/>
              </a:ext>
            </a:extLst>
          </p:cNvPr>
          <p:cNvSpPr txBox="1"/>
          <p:nvPr/>
        </p:nvSpPr>
        <p:spPr>
          <a:xfrm>
            <a:off x="3881085" y="2987355"/>
            <a:ext cx="2541787"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Account</a:t>
            </a:r>
            <a:r>
              <a:rPr lang="en-US" sz="1000">
                <a:gradFill>
                  <a:gsLst>
                    <a:gs pos="0">
                      <a:srgbClr val="1A1A1A"/>
                    </a:gs>
                    <a:gs pos="100000">
                      <a:srgbClr val="1A1A1A"/>
                    </a:gs>
                  </a:gsLst>
                  <a:lin ang="5400000" scaled="1"/>
                </a:gradFill>
              </a:rPr>
              <a:t> Security &amp; Going </a:t>
            </a:r>
            <a:r>
              <a:rPr lang="en-US" sz="1000" err="1">
                <a:gradFill>
                  <a:gsLst>
                    <a:gs pos="0">
                      <a:srgbClr val="1A1A1A"/>
                    </a:gs>
                    <a:gs pos="100000">
                      <a:srgbClr val="1A1A1A"/>
                    </a:gs>
                  </a:gsLst>
                  <a:lin ang="5400000" scaled="1"/>
                </a:gradFill>
              </a:rPr>
              <a:t>Passwordless</a:t>
            </a:r>
            <a:endPar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endParaRPr>
          </a:p>
        </p:txBody>
      </p:sp>
      <p:sp>
        <p:nvSpPr>
          <p:cNvPr id="47" name="TextBox 46">
            <a:extLst>
              <a:ext uri="{FF2B5EF4-FFF2-40B4-BE49-F238E27FC236}">
                <a16:creationId xmlns:a16="http://schemas.microsoft.com/office/drawing/2014/main" id="{F3B59524-7370-4EBF-89FD-84A47F404139}"/>
              </a:ext>
            </a:extLst>
          </p:cNvPr>
          <p:cNvSpPr txBox="1"/>
          <p:nvPr/>
        </p:nvSpPr>
        <p:spPr>
          <a:xfrm>
            <a:off x="9151735" y="3075491"/>
            <a:ext cx="2541787"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Building an Identity Perimeter</a:t>
            </a:r>
          </a:p>
        </p:txBody>
      </p:sp>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624B6223-02A2-49A2-9490-323637ABE9CA}"/>
                  </a:ext>
                </a:extLst>
              </p:cNvPr>
              <p:cNvGraphicFramePr>
                <a:graphicFrameLocks noChangeAspect="1"/>
              </p:cNvGraphicFramePr>
              <p:nvPr>
                <p:extLst>
                  <p:ext uri="{D42A27DB-BD31-4B8C-83A1-F6EECF244321}">
                    <p14:modId xmlns:p14="http://schemas.microsoft.com/office/powerpoint/2010/main" val="3305167184"/>
                  </p:ext>
                </p:extLst>
              </p:nvPr>
            </p:nvGraphicFramePr>
            <p:xfrm>
              <a:off x="7234018" y="4742222"/>
              <a:ext cx="1919416" cy="1079672"/>
            </p:xfrm>
            <a:graphic>
              <a:graphicData uri="http://schemas.microsoft.com/office/powerpoint/2016/sectionzoom">
                <psez:sectionZm>
                  <psez:sectionZmObj sectionId="{056021EF-7AE3-40C5-9E19-289A819FACA3}">
                    <psez:zmPr id="{14E5A19E-DF4F-432D-A785-00DB7FBC15DE}" transitionDur="1000">
                      <p166:blipFill xmlns:p166="http://schemas.microsoft.com/office/powerpoint/2016/6/main">
                        <a:blip r:embed="rId6"/>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18" name="Section Zoom 17">
                <a:hlinkClick r:id="rId7" action="ppaction://hlinksldjump"/>
                <a:extLst>
                  <a:ext uri="{FF2B5EF4-FFF2-40B4-BE49-F238E27FC236}">
                    <a16:creationId xmlns:a16="http://schemas.microsoft.com/office/drawing/2014/main" id="{624B6223-02A2-49A2-9490-323637ABE9CA}"/>
                  </a:ext>
                </a:extLst>
              </p:cNvPr>
              <p:cNvPicPr>
                <a:picLocks noGrp="1" noRot="1" noChangeAspect="1" noMove="1" noResize="1" noEditPoints="1" noAdjustHandles="1" noChangeArrowheads="1" noChangeShapeType="1"/>
              </p:cNvPicPr>
              <p:nvPr/>
            </p:nvPicPr>
            <p:blipFill>
              <a:blip r:embed="rId8"/>
              <a:stretch>
                <a:fillRect/>
              </a:stretch>
            </p:blipFill>
            <p:spPr>
              <a:xfrm>
                <a:off x="7234018" y="4742222"/>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52" name="TextBox 51">
            <a:extLst>
              <a:ext uri="{FF2B5EF4-FFF2-40B4-BE49-F238E27FC236}">
                <a16:creationId xmlns:a16="http://schemas.microsoft.com/office/drawing/2014/main" id="{4C55DA7F-89E5-40FD-BE9F-8F20B7BADADD}"/>
              </a:ext>
            </a:extLst>
          </p:cNvPr>
          <p:cNvSpPr txBox="1"/>
          <p:nvPr/>
        </p:nvSpPr>
        <p:spPr>
          <a:xfrm>
            <a:off x="9200882" y="5874372"/>
            <a:ext cx="2541787"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Customer Identities (B2C)</a:t>
            </a:r>
          </a:p>
        </p:txBody>
      </p:sp>
      <p:sp>
        <p:nvSpPr>
          <p:cNvPr id="53" name="TextBox 52">
            <a:extLst>
              <a:ext uri="{FF2B5EF4-FFF2-40B4-BE49-F238E27FC236}">
                <a16:creationId xmlns:a16="http://schemas.microsoft.com/office/drawing/2014/main" id="{A05A85EF-1F6A-4D46-AB98-9DEE15ED864D}"/>
              </a:ext>
            </a:extLst>
          </p:cNvPr>
          <p:cNvSpPr txBox="1"/>
          <p:nvPr/>
        </p:nvSpPr>
        <p:spPr>
          <a:xfrm>
            <a:off x="7090632" y="5829249"/>
            <a:ext cx="2297204" cy="75713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Partner Access to Corporate Resources (B2B)</a:t>
            </a:r>
          </a:p>
        </p:txBody>
      </p:sp>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54CA4D41-2296-4CD6-A9CE-2638193B5078}"/>
                  </a:ext>
                </a:extLst>
              </p:cNvPr>
              <p:cNvGraphicFramePr>
                <a:graphicFrameLocks noChangeAspect="1"/>
              </p:cNvGraphicFramePr>
              <p:nvPr>
                <p:extLst>
                  <p:ext uri="{D42A27DB-BD31-4B8C-83A1-F6EECF244321}">
                    <p14:modId xmlns:p14="http://schemas.microsoft.com/office/powerpoint/2010/main" val="4099202066"/>
                  </p:ext>
                </p:extLst>
              </p:nvPr>
            </p:nvGraphicFramePr>
            <p:xfrm>
              <a:off x="9418884" y="4742222"/>
              <a:ext cx="1919416" cy="1079672"/>
            </p:xfrm>
            <a:graphic>
              <a:graphicData uri="http://schemas.microsoft.com/office/powerpoint/2016/sectionzoom">
                <psez:sectionZm>
                  <psez:sectionZmObj sectionId="{2172408B-E1B2-4832-A042-867019B70FE3}">
                    <psez:zmPr id="{7A2765B3-3449-4E2A-A760-8260E2C3C3A0}" transitionDur="1000">
                      <p166:blipFill xmlns:p166="http://schemas.microsoft.com/office/powerpoint/2016/6/main">
                        <a:blip r:embed="rId9"/>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7" name="Section Zoom 26">
                <a:hlinkClick r:id="rId10" action="ppaction://hlinksldjump"/>
                <a:extLst>
                  <a:ext uri="{FF2B5EF4-FFF2-40B4-BE49-F238E27FC236}">
                    <a16:creationId xmlns:a16="http://schemas.microsoft.com/office/drawing/2014/main" id="{54CA4D41-2296-4CD6-A9CE-2638193B5078}"/>
                  </a:ext>
                </a:extLst>
              </p:cNvPr>
              <p:cNvPicPr>
                <a:picLocks noGrp="1" noRot="1" noChangeAspect="1" noMove="1" noResize="1" noEditPoints="1" noAdjustHandles="1" noChangeArrowheads="1" noChangeShapeType="1"/>
              </p:cNvPicPr>
              <p:nvPr/>
            </p:nvPicPr>
            <p:blipFill>
              <a:blip r:embed="rId11"/>
              <a:stretch>
                <a:fillRect/>
              </a:stretch>
            </p:blipFill>
            <p:spPr>
              <a:xfrm>
                <a:off x="9418884" y="4742222"/>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p:sp>
        <p:nvSpPr>
          <p:cNvPr id="58" name="TextBox 57">
            <a:extLst>
              <a:ext uri="{FF2B5EF4-FFF2-40B4-BE49-F238E27FC236}">
                <a16:creationId xmlns:a16="http://schemas.microsoft.com/office/drawing/2014/main" id="{C00D9BCC-4C63-4897-8D1B-0250F4C32215}"/>
              </a:ext>
            </a:extLst>
          </p:cNvPr>
          <p:cNvSpPr txBox="1"/>
          <p:nvPr/>
        </p:nvSpPr>
        <p:spPr>
          <a:xfrm>
            <a:off x="3860922" y="5825230"/>
            <a:ext cx="2541787" cy="449354"/>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Identity System Security</a:t>
            </a:r>
          </a:p>
        </p:txBody>
      </p:sp>
      <p:sp>
        <p:nvSpPr>
          <p:cNvPr id="64" name="Content Placeholder 2">
            <a:extLst>
              <a:ext uri="{FF2B5EF4-FFF2-40B4-BE49-F238E27FC236}">
                <a16:creationId xmlns:a16="http://schemas.microsoft.com/office/drawing/2014/main" id="{E4A707E9-2F33-486E-8F66-E1B871B35D52}"/>
              </a:ext>
            </a:extLst>
          </p:cNvPr>
          <p:cNvSpPr txBox="1">
            <a:spLocks/>
          </p:cNvSpPr>
          <p:nvPr/>
        </p:nvSpPr>
        <p:spPr>
          <a:xfrm>
            <a:off x="6396519" y="1978025"/>
            <a:ext cx="4077984" cy="4351338"/>
          </a:xfrm>
          <a:prstGeom prst="rect">
            <a:avLst/>
          </a:prstGeom>
        </p:spPr>
        <p:txBody>
          <a:bodyPr>
            <a:norm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sz="2000"/>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1B6D9B48-2658-474E-BCDF-56DA68027B05}"/>
                  </a:ext>
                </a:extLst>
              </p:cNvPr>
              <p:cNvGraphicFramePr>
                <a:graphicFrameLocks noChangeAspect="1"/>
              </p:cNvGraphicFramePr>
              <p:nvPr>
                <p:extLst>
                  <p:ext uri="{D42A27DB-BD31-4B8C-83A1-F6EECF244321}">
                    <p14:modId xmlns:p14="http://schemas.microsoft.com/office/powerpoint/2010/main" val="2161124784"/>
                  </p:ext>
                </p:extLst>
              </p:nvPr>
            </p:nvGraphicFramePr>
            <p:xfrm>
              <a:off x="1020795" y="1877635"/>
              <a:ext cx="1773623" cy="997664"/>
            </p:xfrm>
            <a:graphic>
              <a:graphicData uri="http://schemas.microsoft.com/office/powerpoint/2016/sectionzoom">
                <psez:sectionZm>
                  <psez:sectionZmObj sectionId="{21D1F7EF-7FF3-4B46-BF1A-DDDFFC8C67BA}">
                    <psez:zmPr id="{2892F060-7636-44EF-90D0-3F6EF1319EAF}" transitionDur="1000">
                      <p166:blipFill xmlns:p166="http://schemas.microsoft.com/office/powerpoint/2016/6/main">
                        <a:blip r:embed="rId12"/>
                        <a:stretch>
                          <a:fillRect/>
                        </a:stretch>
                      </p166:blipFill>
                      <p166:spPr xmlns:p166="http://schemas.microsoft.com/office/powerpoint/2016/6/main">
                        <a:xfrm>
                          <a:off x="0" y="0"/>
                          <a:ext cx="1773623" cy="997664"/>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5" name="Section Zoom 4">
                <a:hlinkClick r:id="rId13" action="ppaction://hlinksldjump"/>
                <a:extLst>
                  <a:ext uri="{FF2B5EF4-FFF2-40B4-BE49-F238E27FC236}">
                    <a16:creationId xmlns:a16="http://schemas.microsoft.com/office/drawing/2014/main" id="{1B6D9B48-2658-474E-BCDF-56DA68027B05}"/>
                  </a:ext>
                </a:extLst>
              </p:cNvPr>
              <p:cNvPicPr>
                <a:picLocks noGrp="1" noRot="1" noChangeAspect="1" noMove="1" noResize="1" noEditPoints="1" noAdjustHandles="1" noChangeArrowheads="1" noChangeShapeType="1"/>
              </p:cNvPicPr>
              <p:nvPr/>
            </p:nvPicPr>
            <p:blipFill>
              <a:blip r:embed="rId14"/>
              <a:stretch>
                <a:fillRect/>
              </a:stretch>
            </p:blipFill>
            <p:spPr>
              <a:xfrm>
                <a:off x="1020795" y="1877635"/>
                <a:ext cx="1773623" cy="997664"/>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BA6F252C-DA60-4363-AF77-4A4F9AED4E40}"/>
                  </a:ext>
                </a:extLst>
              </p:cNvPr>
              <p:cNvGraphicFramePr>
                <a:graphicFrameLocks noChangeAspect="1"/>
              </p:cNvGraphicFramePr>
              <p:nvPr>
                <p:extLst>
                  <p:ext uri="{D42A27DB-BD31-4B8C-83A1-F6EECF244321}">
                    <p14:modId xmlns:p14="http://schemas.microsoft.com/office/powerpoint/2010/main" val="1209236960"/>
                  </p:ext>
                </p:extLst>
              </p:nvPr>
            </p:nvGraphicFramePr>
            <p:xfrm>
              <a:off x="1020795" y="3446035"/>
              <a:ext cx="1773623" cy="997664"/>
            </p:xfrm>
            <a:graphic>
              <a:graphicData uri="http://schemas.microsoft.com/office/powerpoint/2016/sectionzoom">
                <psez:sectionZm>
                  <psez:sectionZmObj sectionId="{30CFC267-2F6C-4DC5-B9BC-0B9F9D0417E9}">
                    <psez:zmPr id="{3E38956A-45BE-40EA-9774-F1A52BC6CE02}" transitionDur="1000">
                      <p166:blipFill xmlns:p166="http://schemas.microsoft.com/office/powerpoint/2016/6/main">
                        <a:blip r:embed="rId15"/>
                        <a:stretch>
                          <a:fillRect/>
                        </a:stretch>
                      </p166:blipFill>
                      <p166:spPr xmlns:p166="http://schemas.microsoft.com/office/powerpoint/2016/6/main">
                        <a:xfrm>
                          <a:off x="0" y="0"/>
                          <a:ext cx="1773623" cy="997664"/>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16" name="Section Zoom 15">
                <a:hlinkClick r:id="rId16" action="ppaction://hlinksldjump"/>
                <a:extLst>
                  <a:ext uri="{FF2B5EF4-FFF2-40B4-BE49-F238E27FC236}">
                    <a16:creationId xmlns:a16="http://schemas.microsoft.com/office/drawing/2014/main" id="{BA6F252C-DA60-4363-AF77-4A4F9AED4E40}"/>
                  </a:ext>
                </a:extLst>
              </p:cNvPr>
              <p:cNvPicPr>
                <a:picLocks noGrp="1" noRot="1" noChangeAspect="1" noMove="1" noResize="1" noEditPoints="1" noAdjustHandles="1" noChangeArrowheads="1" noChangeShapeType="1"/>
              </p:cNvPicPr>
              <p:nvPr/>
            </p:nvPicPr>
            <p:blipFill>
              <a:blip r:embed="rId17"/>
              <a:stretch>
                <a:fillRect/>
              </a:stretch>
            </p:blipFill>
            <p:spPr>
              <a:xfrm>
                <a:off x="1020795" y="3446035"/>
                <a:ext cx="1773623" cy="997664"/>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381A2AFD-607C-4CFE-B11E-55FEBC8472B1}"/>
                  </a:ext>
                </a:extLst>
              </p:cNvPr>
              <p:cNvGraphicFramePr>
                <a:graphicFrameLocks noChangeAspect="1"/>
              </p:cNvGraphicFramePr>
              <p:nvPr>
                <p:extLst>
                  <p:ext uri="{D42A27DB-BD31-4B8C-83A1-F6EECF244321}">
                    <p14:modId xmlns:p14="http://schemas.microsoft.com/office/powerpoint/2010/main" val="3252005333"/>
                  </p:ext>
                </p:extLst>
              </p:nvPr>
            </p:nvGraphicFramePr>
            <p:xfrm>
              <a:off x="1020795" y="5014434"/>
              <a:ext cx="1773623" cy="997664"/>
            </p:xfrm>
            <a:graphic>
              <a:graphicData uri="http://schemas.microsoft.com/office/powerpoint/2016/sectionzoom">
                <psez:sectionZm>
                  <psez:sectionZmObj sectionId="{CFD64645-DA77-4031-AD46-F4EC44C74775}">
                    <psez:zmPr id="{54B78129-5FD8-442A-8C87-5738C2A0A536}" transitionDur="1000">
                      <p166:blipFill xmlns:p166="http://schemas.microsoft.com/office/powerpoint/2016/6/main">
                        <a:blip r:embed="rId18"/>
                        <a:stretch>
                          <a:fillRect/>
                        </a:stretch>
                      </p166:blipFill>
                      <p166:spPr xmlns:p166="http://schemas.microsoft.com/office/powerpoint/2016/6/main">
                        <a:xfrm>
                          <a:off x="0" y="0"/>
                          <a:ext cx="1773623" cy="997664"/>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2" name="Section Zoom 21">
                <a:hlinkClick r:id="rId19" action="ppaction://hlinksldjump"/>
                <a:extLst>
                  <a:ext uri="{FF2B5EF4-FFF2-40B4-BE49-F238E27FC236}">
                    <a16:creationId xmlns:a16="http://schemas.microsoft.com/office/drawing/2014/main" id="{381A2AFD-607C-4CFE-B11E-55FEBC8472B1}"/>
                  </a:ext>
                </a:extLst>
              </p:cNvPr>
              <p:cNvPicPr>
                <a:picLocks noGrp="1" noRot="1" noChangeAspect="1" noMove="1" noResize="1" noEditPoints="1" noAdjustHandles="1" noChangeArrowheads="1" noChangeShapeType="1"/>
              </p:cNvPicPr>
              <p:nvPr/>
            </p:nvPicPr>
            <p:blipFill>
              <a:blip r:embed="rId20"/>
              <a:stretch>
                <a:fillRect/>
              </a:stretch>
            </p:blipFill>
            <p:spPr>
              <a:xfrm>
                <a:off x="1020795" y="5014434"/>
                <a:ext cx="1773623" cy="997664"/>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91ACF580-1749-4FCB-9676-1D7E6017DAB8}"/>
                  </a:ext>
                </a:extLst>
              </p:cNvPr>
              <p:cNvGraphicFramePr>
                <a:graphicFrameLocks noChangeAspect="1"/>
              </p:cNvGraphicFramePr>
              <p:nvPr>
                <p:extLst>
                  <p:ext uri="{D42A27DB-BD31-4B8C-83A1-F6EECF244321}">
                    <p14:modId xmlns:p14="http://schemas.microsoft.com/office/powerpoint/2010/main" val="1910979648"/>
                  </p:ext>
                </p:extLst>
              </p:nvPr>
            </p:nvGraphicFramePr>
            <p:xfrm>
              <a:off x="4150057" y="4768223"/>
              <a:ext cx="1919416" cy="1079672"/>
            </p:xfrm>
            <a:graphic>
              <a:graphicData uri="http://schemas.microsoft.com/office/powerpoint/2016/sectionzoom">
                <psez:sectionZm>
                  <psez:sectionZmObj sectionId="{7B1807FA-9405-4429-ACF6-B08111EFCD25}">
                    <psez:zmPr id="{DC25166A-3A0A-4EF6-A9F1-5DFCBDEB03FF}" transitionDur="1000">
                      <p166:blipFill xmlns:p166="http://schemas.microsoft.com/office/powerpoint/2016/6/main">
                        <a:blip r:embed="rId21"/>
                        <a:stretch>
                          <a:fillRect/>
                        </a:stretch>
                      </p166:blipFill>
                      <p166:spPr xmlns:p166="http://schemas.microsoft.com/office/powerpoint/2016/6/main">
                        <a:xfrm>
                          <a:off x="0" y="0"/>
                          <a:ext cx="1919416" cy="1079672"/>
                        </a:xfrm>
                        <a:prstGeom prst="rect">
                          <a:avLst/>
                        </a:prstGeom>
                        <a:ln w="3175">
                          <a:solidFill>
                            <a:prstClr val="ltGray"/>
                          </a:solidFill>
                        </a:ln>
                        <a:effectLst>
                          <a:outerShdw blurRad="254000" dist="76200" dir="2700000" algn="ctr" rotWithShape="0">
                            <a:srgbClr val="000000">
                              <a:alpha val="40000"/>
                            </a:srgbClr>
                          </a:outerShdw>
                        </a:effectLst>
                      </p166:spPr>
                    </psez:zmPr>
                  </psez:sectionZmObj>
                </psez:sectionZm>
              </a:graphicData>
            </a:graphic>
          </p:graphicFrame>
        </mc:Choice>
        <mc:Fallback xmlns="">
          <p:pic>
            <p:nvPicPr>
              <p:cNvPr id="28" name="Section Zoom 27">
                <a:hlinkClick r:id="rId22" action="ppaction://hlinksldjump"/>
                <a:extLst>
                  <a:ext uri="{FF2B5EF4-FFF2-40B4-BE49-F238E27FC236}">
                    <a16:creationId xmlns:a16="http://schemas.microsoft.com/office/drawing/2014/main" id="{91ACF580-1749-4FCB-9676-1D7E6017DAB8}"/>
                  </a:ext>
                </a:extLst>
              </p:cNvPr>
              <p:cNvPicPr>
                <a:picLocks noGrp="1" noRot="1" noChangeAspect="1" noMove="1" noResize="1" noEditPoints="1" noAdjustHandles="1" noChangeArrowheads="1" noChangeShapeType="1"/>
              </p:cNvPicPr>
              <p:nvPr/>
            </p:nvPicPr>
            <p:blipFill>
              <a:blip r:embed="rId23"/>
              <a:stretch>
                <a:fillRect/>
              </a:stretch>
            </p:blipFill>
            <p:spPr>
              <a:xfrm>
                <a:off x="4150057" y="4768223"/>
                <a:ext cx="1919416" cy="1079672"/>
              </a:xfrm>
              <a:prstGeom prst="rect">
                <a:avLst/>
              </a:prstGeom>
              <a:ln w="3175">
                <a:solidFill>
                  <a:prstClr val="ltGray"/>
                </a:solidFill>
              </a:ln>
              <a:effectLst>
                <a:outerShdw blurRad="254000" dist="76200" dir="27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C4FD07D-1461-4690-A6F2-4050F00AE083}"/>
                  </a:ext>
                </a:extLst>
              </p:cNvPr>
              <p:cNvGraphicFramePr>
                <a:graphicFrameLocks noChangeAspect="1"/>
              </p:cNvGraphicFramePr>
              <p:nvPr>
                <p:extLst>
                  <p:ext uri="{D42A27DB-BD31-4B8C-83A1-F6EECF244321}">
                    <p14:modId xmlns:p14="http://schemas.microsoft.com/office/powerpoint/2010/main" val="4072542293"/>
                  </p:ext>
                </p:extLst>
              </p:nvPr>
            </p:nvGraphicFramePr>
            <p:xfrm>
              <a:off x="7290772" y="1986854"/>
              <a:ext cx="1919416" cy="1079672"/>
            </p:xfrm>
            <a:graphic>
              <a:graphicData uri="http://schemas.microsoft.com/office/powerpoint/2016/sectionzoom">
                <psez:sectionZm>
                  <psez:sectionZmObj sectionId="{290995B5-84AF-410C-AF4A-AA1B9473AECB}">
                    <psez:zmPr id="{6514EA6C-A3B1-49DD-B0F5-9F6B72D60E52}" transitionDur="1000">
                      <p166:blipFill xmlns:p166="http://schemas.microsoft.com/office/powerpoint/2016/6/main">
                        <a:blip r:embed="rId24"/>
                        <a:stretch>
                          <a:fillRect/>
                        </a:stretch>
                      </p166:blipFill>
                      <p166:spPr xmlns:p166="http://schemas.microsoft.com/office/powerpoint/2016/6/main">
                        <a:xfrm>
                          <a:off x="0" y="0"/>
                          <a:ext cx="1919416" cy="1079672"/>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4" name="Section Zoom 3">
                <a:hlinkClick r:id="rId25" action="ppaction://hlinksldjump"/>
                <a:extLst>
                  <a:ext uri="{FF2B5EF4-FFF2-40B4-BE49-F238E27FC236}">
                    <a16:creationId xmlns:a16="http://schemas.microsoft.com/office/drawing/2014/main" id="{BC4FD07D-1461-4690-A6F2-4050F00AE083}"/>
                  </a:ext>
                </a:extLst>
              </p:cNvPr>
              <p:cNvPicPr>
                <a:picLocks noGrp="1" noRot="1" noChangeAspect="1" noMove="1" noResize="1" noEditPoints="1" noAdjustHandles="1" noChangeArrowheads="1" noChangeShapeType="1"/>
              </p:cNvPicPr>
              <p:nvPr/>
            </p:nvPicPr>
            <p:blipFill>
              <a:blip r:embed="rId26"/>
              <a:stretch>
                <a:fillRect/>
              </a:stretch>
            </p:blipFill>
            <p:spPr>
              <a:xfrm>
                <a:off x="7290772" y="1986854"/>
                <a:ext cx="1919416" cy="10796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43" name="TextBox 42">
            <a:extLst>
              <a:ext uri="{FF2B5EF4-FFF2-40B4-BE49-F238E27FC236}">
                <a16:creationId xmlns:a16="http://schemas.microsoft.com/office/drawing/2014/main" id="{68B98DF3-F62C-4A72-9B8A-8FDD48A54835}"/>
              </a:ext>
            </a:extLst>
          </p:cNvPr>
          <p:cNvSpPr txBox="1"/>
          <p:nvPr/>
        </p:nvSpPr>
        <p:spPr>
          <a:xfrm>
            <a:off x="6942695" y="3066526"/>
            <a:ext cx="2541787" cy="603242"/>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50" b="1" i="0" u="none" strike="noStrike" kern="0" cap="all" spc="118" normalizeH="0" baseline="0">
                <a:ln w="3175">
                  <a:noFill/>
                </a:ln>
                <a:solidFill>
                  <a:srgbClr val="505050"/>
                </a:solidFill>
                <a:effectLst/>
                <a:uLnTx/>
                <a:uFillTx/>
                <a:latin typeface="Segoe UI"/>
                <a:ea typeface="Segoe UI Black" pitchFamily="34"/>
                <a:cs typeface="Segoe UI Black" pitchFamily="34"/>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ZT Access Control</a:t>
            </a:r>
            <a:b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br>
            <a:r>
              <a:rPr kumimoji="0" lang="en-US" sz="10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cs typeface="Segoe UI Black" pitchFamily="34"/>
              </a:rPr>
              <a:t>Reference Architecture</a:t>
            </a:r>
          </a:p>
        </p:txBody>
      </p:sp>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0F2AC0FE-98BF-473B-A711-29665BF0F652}"/>
                  </a:ext>
                </a:extLst>
              </p:cNvPr>
              <p:cNvGraphicFramePr>
                <a:graphicFrameLocks noChangeAspect="1"/>
              </p:cNvGraphicFramePr>
              <p:nvPr>
                <p:extLst>
                  <p:ext uri="{D42A27DB-BD31-4B8C-83A1-F6EECF244321}">
                    <p14:modId xmlns:p14="http://schemas.microsoft.com/office/powerpoint/2010/main" val="2766611921"/>
                  </p:ext>
                </p:extLst>
              </p:nvPr>
            </p:nvGraphicFramePr>
            <p:xfrm>
              <a:off x="9512066" y="1986854"/>
              <a:ext cx="1919417" cy="1079672"/>
            </p:xfrm>
            <a:graphic>
              <a:graphicData uri="http://schemas.microsoft.com/office/powerpoint/2016/sectionzoom">
                <psez:sectionZm>
                  <psez:sectionZmObj sectionId="{F87FD409-6A60-470C-98D4-F37C209166C7}">
                    <psez:zmPr id="{C33B9B0C-0A3D-47FF-8127-7EA415CAB11A}" transitionDur="1000">
                      <p166:blipFill xmlns:p166="http://schemas.microsoft.com/office/powerpoint/2016/6/main">
                        <a:blip r:embed="rId27"/>
                        <a:stretch>
                          <a:fillRect/>
                        </a:stretch>
                      </p166:blipFill>
                      <p166:spPr xmlns:p166="http://schemas.microsoft.com/office/powerpoint/2016/6/main">
                        <a:xfrm>
                          <a:off x="0" y="0"/>
                          <a:ext cx="1919417" cy="1079672"/>
                        </a:xfrm>
                        <a:prstGeom prst="rect">
                          <a:avLst/>
                        </a:prstGeom>
                        <a:solidFill>
                          <a:schemeClr val="bg1"/>
                        </a:solidFill>
                        <a:ln>
                          <a:noFill/>
                        </a:ln>
                        <a:effectLst>
                          <a:outerShdw blurRad="254000" dist="76200" dir="2700000" algn="tl" rotWithShape="0">
                            <a:prstClr val="black">
                              <a:alpha val="40000"/>
                            </a:prstClr>
                          </a:outerShdw>
                        </a:effectLst>
                      </p166:spPr>
                    </psez:zmPr>
                  </psez:sectionZmObj>
                </psez:sectionZm>
              </a:graphicData>
            </a:graphic>
          </p:graphicFrame>
        </mc:Choice>
        <mc:Fallback xmlns="">
          <p:pic>
            <p:nvPicPr>
              <p:cNvPr id="8" name="Section Zoom 7">
                <a:hlinkClick r:id="rId28" action="ppaction://hlinksldjump"/>
                <a:extLst>
                  <a:ext uri="{FF2B5EF4-FFF2-40B4-BE49-F238E27FC236}">
                    <a16:creationId xmlns:a16="http://schemas.microsoft.com/office/drawing/2014/main" id="{0F2AC0FE-98BF-473B-A711-29665BF0F652}"/>
                  </a:ext>
                </a:extLst>
              </p:cNvPr>
              <p:cNvPicPr>
                <a:picLocks noGrp="1" noRot="1" noChangeAspect="1" noMove="1" noResize="1" noEditPoints="1" noAdjustHandles="1" noChangeArrowheads="1" noChangeShapeType="1"/>
              </p:cNvPicPr>
              <p:nvPr/>
            </p:nvPicPr>
            <p:blipFill>
              <a:blip r:embed="rId29"/>
              <a:stretch>
                <a:fillRect/>
              </a:stretch>
            </p:blipFill>
            <p:spPr>
              <a:xfrm>
                <a:off x="9512066" y="1986854"/>
                <a:ext cx="1919417" cy="107967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Tree>
    <p:extLst>
      <p:ext uri="{BB962C8B-B14F-4D97-AF65-F5344CB8AC3E}">
        <p14:creationId xmlns:p14="http://schemas.microsoft.com/office/powerpoint/2010/main" val="28046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p:txBody>
          <a:bodyPr/>
          <a:lstStyle/>
          <a:p>
            <a:r>
              <a:rPr lang="en-US" b="0" kern="0" spc="0">
                <a:ln>
                  <a:noFill/>
                </a:ln>
                <a:solidFill>
                  <a:sysClr val="windowText" lastClr="000000"/>
                </a:solidFill>
              </a:rPr>
              <a:t>Increasing attack cost</a:t>
            </a:r>
            <a:br>
              <a:rPr lang="en-US" b="0" kern="0" spc="0">
                <a:ln>
                  <a:noFill/>
                </a:ln>
                <a:solidFill>
                  <a:sysClr val="windowText" lastClr="000000"/>
                </a:solidFill>
              </a:rPr>
            </a:br>
            <a:r>
              <a:rPr lang="en-US" sz="2400" b="0">
                <a:latin typeface="+mn-lt"/>
              </a:rPr>
              <a:t>User credential theft</a:t>
            </a:r>
          </a:p>
        </p:txBody>
      </p:sp>
      <p:sp>
        <p:nvSpPr>
          <p:cNvPr id="81" name="Rectangle 80">
            <a:extLst>
              <a:ext uri="{FF2B5EF4-FFF2-40B4-BE49-F238E27FC236}">
                <a16:creationId xmlns:a16="http://schemas.microsoft.com/office/drawing/2014/main" id="{26DF4BFA-9BC9-4128-B11C-8EBC36A28EF2}"/>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5" name="TextBox 84">
            <a:extLst>
              <a:ext uri="{FF2B5EF4-FFF2-40B4-BE49-F238E27FC236}">
                <a16:creationId xmlns:a16="http://schemas.microsoft.com/office/drawing/2014/main" id="{EB5002EC-DA2F-456C-ACB6-0562EB9B5914}"/>
              </a:ext>
            </a:extLst>
          </p:cNvPr>
          <p:cNvSpPr txBox="1"/>
          <p:nvPr/>
        </p:nvSpPr>
        <p:spPr>
          <a:xfrm>
            <a:off x="6033995" y="3630928"/>
            <a:ext cx="3931920" cy="1307592"/>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Low Touch: </a:t>
            </a:r>
          </a:p>
          <a:p>
            <a:r>
              <a:rPr lang="en-US" b="0"/>
              <a:t>Phishing email </a:t>
            </a:r>
            <a:r>
              <a:rPr lang="en-US" b="0">
                <a:sym typeface="Wingdings" panose="05000000000000000000" pitchFamily="2" charset="2"/>
              </a:rPr>
              <a:t></a:t>
            </a:r>
            <a:br>
              <a:rPr lang="en-US" b="0"/>
            </a:br>
            <a:r>
              <a:rPr lang="en-US" b="0"/>
              <a:t>a</a:t>
            </a:r>
            <a:r>
              <a:rPr lang="en-US" b="0">
                <a:sym typeface="Wingdings" panose="05000000000000000000" pitchFamily="2" charset="2"/>
              </a:rPr>
              <a:t>. F</a:t>
            </a:r>
            <a:r>
              <a:rPr lang="en-US" b="0"/>
              <a:t>ake credential site</a:t>
            </a:r>
          </a:p>
          <a:p>
            <a:r>
              <a:rPr lang="en-US" b="0">
                <a:sym typeface="Wingdings" panose="05000000000000000000" pitchFamily="2" charset="2"/>
              </a:rPr>
              <a:t>	b. Script to steal credential</a:t>
            </a:r>
            <a:endParaRPr lang="en-US" b="0"/>
          </a:p>
        </p:txBody>
      </p:sp>
      <p:sp>
        <p:nvSpPr>
          <p:cNvPr id="86" name="Rectangle 85">
            <a:extLst>
              <a:ext uri="{FF2B5EF4-FFF2-40B4-BE49-F238E27FC236}">
                <a16:creationId xmlns:a16="http://schemas.microsoft.com/office/drawing/2014/main" id="{5C1CB997-07A4-464E-9936-A1808954303B}"/>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8" name="Rectangle 87">
            <a:extLst>
              <a:ext uri="{FF2B5EF4-FFF2-40B4-BE49-F238E27FC236}">
                <a16:creationId xmlns:a16="http://schemas.microsoft.com/office/drawing/2014/main" id="{22847163-0B23-4258-A32C-5D040C5ABEA9}"/>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9" name="TextBox 88">
            <a:extLst>
              <a:ext uri="{FF2B5EF4-FFF2-40B4-BE49-F238E27FC236}">
                <a16:creationId xmlns:a16="http://schemas.microsoft.com/office/drawing/2014/main" id="{78277D02-DB68-475F-A792-A10EC6BFF71B}"/>
              </a:ext>
            </a:extLst>
          </p:cNvPr>
          <p:cNvSpPr txBox="1"/>
          <p:nvPr/>
        </p:nvSpPr>
        <p:spPr>
          <a:xfrm>
            <a:off x="6033995" y="2737458"/>
            <a:ext cx="3931920" cy="7315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b="0">
                <a:gradFill>
                  <a:gsLst>
                    <a:gs pos="0">
                      <a:schemeClr val="accent4"/>
                    </a:gs>
                    <a:gs pos="100000">
                      <a:schemeClr val="accent4"/>
                    </a:gs>
                  </a:gsLst>
                  <a:lin ang="5400000" scaled="0"/>
                </a:gradFill>
              </a:rPr>
              <a:t>Public password compromise</a:t>
            </a:r>
          </a:p>
        </p:txBody>
      </p:sp>
      <p:sp>
        <p:nvSpPr>
          <p:cNvPr id="90" name="TextBox 89">
            <a:extLst>
              <a:ext uri="{FF2B5EF4-FFF2-40B4-BE49-F238E27FC236}">
                <a16:creationId xmlns:a16="http://schemas.microsoft.com/office/drawing/2014/main" id="{50B50B85-0FD9-4E29-A6E0-BAED50A326D9}"/>
              </a:ext>
            </a:extLst>
          </p:cNvPr>
          <p:cNvSpPr txBox="1"/>
          <p:nvPr/>
        </p:nvSpPr>
        <p:spPr>
          <a:xfrm>
            <a:off x="1258852" y="2737458"/>
            <a:ext cx="3657600" cy="729275"/>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Leaked credential detection and forced password reset</a:t>
            </a:r>
          </a:p>
        </p:txBody>
      </p:sp>
      <p:sp>
        <p:nvSpPr>
          <p:cNvPr id="91" name="TextBox 90">
            <a:extLst>
              <a:ext uri="{FF2B5EF4-FFF2-40B4-BE49-F238E27FC236}">
                <a16:creationId xmlns:a16="http://schemas.microsoft.com/office/drawing/2014/main" id="{2ED6C52C-CB7C-4C25-9B1B-2D81691331D9}"/>
              </a:ext>
            </a:extLst>
          </p:cNvPr>
          <p:cNvSpPr txBox="1"/>
          <p:nvPr/>
        </p:nvSpPr>
        <p:spPr>
          <a:xfrm>
            <a:off x="1258852" y="3630928"/>
            <a:ext cx="3657600" cy="1302787"/>
          </a:xfrm>
          <a:prstGeom prst="rect">
            <a:avLst/>
          </a:prstGeom>
          <a:noFill/>
          <a:ln w="19050">
            <a:solidFill>
              <a:schemeClr val="accent1"/>
            </a:solidFill>
          </a:ln>
        </p:spPr>
        <p:txBody>
          <a:bodyPr wrap="square" lIns="182880" tIns="91440" rIns="182880" bIns="91440" rtlCol="0">
            <a:noAutofit/>
          </a:bodyPr>
          <a:lstStyle/>
          <a:p>
            <a:pPr marL="225425" lvl="0" indent="-225425">
              <a:defRPr/>
            </a:pPr>
            <a:r>
              <a:rPr lang="en-US" sz="1600" kern="0">
                <a:gradFill>
                  <a:gsLst>
                    <a:gs pos="0">
                      <a:schemeClr val="accent1"/>
                    </a:gs>
                    <a:gs pos="100000">
                      <a:schemeClr val="accent1"/>
                    </a:gs>
                  </a:gsLst>
                  <a:lin ang="5400000" scaled="0"/>
                </a:gradFill>
              </a:rPr>
              <a:t>a. </a:t>
            </a:r>
            <a:r>
              <a:rPr lang="en-US" sz="1600" b="1" kern="0">
                <a:gradFill>
                  <a:gsLst>
                    <a:gs pos="0">
                      <a:schemeClr val="accent1"/>
                    </a:gs>
                    <a:gs pos="100000">
                      <a:schemeClr val="accent1"/>
                    </a:gs>
                  </a:gsLst>
                  <a:lin ang="5400000" scaled="0"/>
                </a:gradFill>
              </a:rPr>
              <a:t>Office 365 ATP</a:t>
            </a:r>
            <a:br>
              <a:rPr lang="en-US" sz="1600" kern="0">
                <a:gradFill>
                  <a:gsLst>
                    <a:gs pos="0">
                      <a:schemeClr val="accent1"/>
                    </a:gs>
                    <a:gs pos="100000">
                      <a:schemeClr val="accent1"/>
                    </a:gs>
                  </a:gsLst>
                  <a:lin ang="5400000" scaled="0"/>
                </a:gradFill>
              </a:rPr>
            </a:br>
            <a:r>
              <a:rPr lang="en-US" sz="1400" kern="0">
                <a:gradFill>
                  <a:gsLst>
                    <a:gs pos="0">
                      <a:schemeClr val="accent1"/>
                    </a:gs>
                    <a:gs pos="100000">
                      <a:schemeClr val="accent1"/>
                    </a:gs>
                  </a:gsLst>
                  <a:lin ang="5400000" scaled="0"/>
                </a:gradFill>
              </a:rPr>
              <a:t>Windows Defender SmartScreen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1"/>
                    </a:gs>
                    <a:gs pos="100000">
                      <a:schemeClr val="accent1"/>
                    </a:gs>
                  </a:gsLst>
                  <a:lin ang="5400000" scaled="0"/>
                </a:gradFill>
                <a:effectLst/>
                <a:uLnTx/>
                <a:uFillTx/>
              </a:rPr>
              <a:t>b. </a:t>
            </a:r>
            <a:r>
              <a:rPr kumimoji="0" lang="en-US" sz="1600" b="1" i="0" u="none" strike="noStrike" kern="0" cap="none" spc="0" normalizeH="0" baseline="0" noProof="0">
                <a:ln>
                  <a:noFill/>
                </a:ln>
                <a:gradFill>
                  <a:gsLst>
                    <a:gs pos="0">
                      <a:schemeClr val="accent1"/>
                    </a:gs>
                    <a:gs pos="100000">
                      <a:schemeClr val="accent1"/>
                    </a:gs>
                  </a:gsLst>
                  <a:lin ang="5400000" scaled="0"/>
                </a:gradFill>
                <a:effectLst/>
                <a:uLnTx/>
                <a:uFillTx/>
              </a:rPr>
              <a:t>Hardware Credential Isolation</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Credential Guard</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Windows Hello</a:t>
            </a:r>
          </a:p>
        </p:txBody>
      </p:sp>
      <p:sp>
        <p:nvSpPr>
          <p:cNvPr id="92" name="TextBox 91">
            <a:extLst>
              <a:ext uri="{FF2B5EF4-FFF2-40B4-BE49-F238E27FC236}">
                <a16:creationId xmlns:a16="http://schemas.microsoft.com/office/drawing/2014/main" id="{B3567495-D13E-4478-91B5-C3A98A4C4EBC}"/>
              </a:ext>
            </a:extLst>
          </p:cNvPr>
          <p:cNvSpPr txBox="1"/>
          <p:nvPr/>
        </p:nvSpPr>
        <p:spPr>
          <a:xfrm>
            <a:off x="6033994" y="509856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94" name="TextBox 93">
            <a:extLst>
              <a:ext uri="{FF2B5EF4-FFF2-40B4-BE49-F238E27FC236}">
                <a16:creationId xmlns:a16="http://schemas.microsoft.com/office/drawing/2014/main" id="{035A2A5E-41AF-4775-B8E5-09F0C73BD8C0}"/>
              </a:ext>
            </a:extLst>
          </p:cNvPr>
          <p:cNvSpPr txBox="1"/>
          <p:nvPr/>
        </p:nvSpPr>
        <p:spPr>
          <a:xfrm>
            <a:off x="1258852" y="5097911"/>
            <a:ext cx="3657600" cy="1097280"/>
          </a:xfrm>
          <a:prstGeom prst="rect">
            <a:avLst/>
          </a:prstGeom>
          <a:noFill/>
          <a:ln w="19050">
            <a:solidFill>
              <a:schemeClr val="accent1"/>
            </a:solidFill>
          </a:ln>
        </p:spPr>
        <p:txBody>
          <a:bodyPr wrap="square" lIns="182880" tIns="91440" rIns="182880" bIns="9144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chemeClr val="accent1"/>
                    </a:gs>
                    <a:gs pos="100000">
                      <a:schemeClr val="accent1"/>
                    </a:gs>
                  </a:gsLst>
                  <a:lin ang="5400000" scaled="0"/>
                </a:gradFill>
                <a:effectLst/>
                <a:uLnTx/>
                <a:uFillTx/>
              </a:rPr>
              <a:t>Advanced Host Detections: </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chemeClr val="accent1"/>
                  </a:gs>
                  <a:gs pos="100000">
                    <a:schemeClr val="accent1"/>
                  </a:gs>
                </a:gsLst>
                <a:lin ang="5400000" scaled="0"/>
              </a:gradFill>
              <a:effectLst/>
              <a:uLnTx/>
              <a:uFillTx/>
            </a:endParaRPr>
          </a:p>
        </p:txBody>
      </p:sp>
      <p:cxnSp>
        <p:nvCxnSpPr>
          <p:cNvPr id="96" name="Straight Connector 95">
            <a:extLst>
              <a:ext uri="{FF2B5EF4-FFF2-40B4-BE49-F238E27FC236}">
                <a16:creationId xmlns:a16="http://schemas.microsoft.com/office/drawing/2014/main" id="{7A831CB1-54C5-46A3-9E16-8FFB49A70877}"/>
              </a:ext>
            </a:extLst>
          </p:cNvPr>
          <p:cNvCxnSpPr>
            <a:cxnSpLocks/>
          </p:cNvCxnSpPr>
          <p:nvPr/>
        </p:nvCxnSpPr>
        <p:spPr>
          <a:xfrm>
            <a:off x="6080801" y="2943625"/>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D0BFAFC-343B-4FB2-B950-B640FB52ED5E}"/>
              </a:ext>
            </a:extLst>
          </p:cNvPr>
          <p:cNvCxnSpPr>
            <a:cxnSpLocks/>
          </p:cNvCxnSpPr>
          <p:nvPr/>
        </p:nvCxnSpPr>
        <p:spPr>
          <a:xfrm>
            <a:off x="6080801" y="3863892"/>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39A5BC3-8E30-4630-8A19-8F70971E3D6A}"/>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9" name="TextBox 98">
            <a:extLst>
              <a:ext uri="{FF2B5EF4-FFF2-40B4-BE49-F238E27FC236}">
                <a16:creationId xmlns:a16="http://schemas.microsoft.com/office/drawing/2014/main" id="{A837CB06-1A3E-4D68-947D-F2572878EF26}"/>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0" name="TextBox 99">
            <a:extLst>
              <a:ext uri="{FF2B5EF4-FFF2-40B4-BE49-F238E27FC236}">
                <a16:creationId xmlns:a16="http://schemas.microsoft.com/office/drawing/2014/main" id="{3BB1500A-9F13-4724-86E9-0052AA833C4D}"/>
              </a:ext>
            </a:extLst>
          </p:cNvPr>
          <p:cNvSpPr txBox="1"/>
          <p:nvPr/>
        </p:nvSpPr>
        <p:spPr>
          <a:xfrm>
            <a:off x="10262601" y="5385590"/>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1" name="TextBox 100">
            <a:extLst>
              <a:ext uri="{FF2B5EF4-FFF2-40B4-BE49-F238E27FC236}">
                <a16:creationId xmlns:a16="http://schemas.microsoft.com/office/drawing/2014/main" id="{008A4897-A6BD-43A7-91F4-8964A687BB79}"/>
              </a:ext>
            </a:extLst>
          </p:cNvPr>
          <p:cNvSpPr txBox="1"/>
          <p:nvPr/>
        </p:nvSpPr>
        <p:spPr>
          <a:xfrm>
            <a:off x="10875210" y="5385590"/>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102" name="Rectangle 101">
            <a:extLst>
              <a:ext uri="{FF2B5EF4-FFF2-40B4-BE49-F238E27FC236}">
                <a16:creationId xmlns:a16="http://schemas.microsoft.com/office/drawing/2014/main" id="{A3CB9138-3637-493E-8C70-946A5E5FAB4F}"/>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pic>
        <p:nvPicPr>
          <p:cNvPr id="103" name="Picture 102">
            <a:extLst>
              <a:ext uri="{FF2B5EF4-FFF2-40B4-BE49-F238E27FC236}">
                <a16:creationId xmlns:a16="http://schemas.microsoft.com/office/drawing/2014/main" id="{1EEE7ECD-AD77-4EDA-891D-6A4036259C41}"/>
              </a:ext>
            </a:extLst>
          </p:cNvPr>
          <p:cNvPicPr>
            <a:picLocks noChangeAspect="1"/>
          </p:cNvPicPr>
          <p:nvPr/>
        </p:nvPicPr>
        <p:blipFill>
          <a:blip r:embed="rId3"/>
          <a:stretch>
            <a:fillRect/>
          </a:stretch>
        </p:blipFill>
        <p:spPr>
          <a:xfrm>
            <a:off x="694043" y="2676363"/>
            <a:ext cx="519096" cy="519098"/>
          </a:xfrm>
          <a:prstGeom prst="rect">
            <a:avLst/>
          </a:prstGeom>
        </p:spPr>
      </p:pic>
      <p:grpSp>
        <p:nvGrpSpPr>
          <p:cNvPr id="104" name="Group 103">
            <a:extLst>
              <a:ext uri="{FF2B5EF4-FFF2-40B4-BE49-F238E27FC236}">
                <a16:creationId xmlns:a16="http://schemas.microsoft.com/office/drawing/2014/main" id="{EB4C5F26-4ED8-407B-9FD3-98ECE290E2E1}"/>
              </a:ext>
            </a:extLst>
          </p:cNvPr>
          <p:cNvGrpSpPr/>
          <p:nvPr/>
        </p:nvGrpSpPr>
        <p:grpSpPr>
          <a:xfrm>
            <a:off x="758326" y="3680140"/>
            <a:ext cx="390531" cy="391793"/>
            <a:chOff x="196838" y="3527938"/>
            <a:chExt cx="556568" cy="558367"/>
          </a:xfrm>
        </p:grpSpPr>
        <p:sp>
          <p:nvSpPr>
            <p:cNvPr id="105" name="Freeform 92">
              <a:extLst>
                <a:ext uri="{FF2B5EF4-FFF2-40B4-BE49-F238E27FC236}">
                  <a16:creationId xmlns:a16="http://schemas.microsoft.com/office/drawing/2014/main" id="{5918454E-C3AD-4DE7-942A-DE04AA3B2520}"/>
                </a:ext>
              </a:extLst>
            </p:cNvPr>
            <p:cNvSpPr>
              <a:spLocks noChangeAspect="1" noEditPoints="1"/>
            </p:cNvSpPr>
            <p:nvPr/>
          </p:nvSpPr>
          <p:spPr bwMode="black">
            <a:xfrm>
              <a:off x="386156" y="3686882"/>
              <a:ext cx="176500" cy="2404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p:spPr>
          <p:txBody>
            <a:bodyPr vert="horz" wrap="square" lIns="91408" tIns="45704" rIns="91408" bIns="45704" numCol="1" anchor="t" anchorCtr="0" compatLnSpc="1">
              <a:prstTxWarp prst="textNoShape">
                <a:avLst/>
              </a:prstTxWarp>
            </a:bodyPr>
            <a:lstStyle/>
            <a:p>
              <a:pPr defTabSz="914225"/>
              <a:endParaRPr lang="en-US" sz="1764" kern="0">
                <a:solidFill>
                  <a:srgbClr val="000000"/>
                </a:solidFill>
              </a:endParaRPr>
            </a:p>
          </p:txBody>
        </p:sp>
        <p:sp>
          <p:nvSpPr>
            <p:cNvPr id="106" name="Freeform 37">
              <a:extLst>
                <a:ext uri="{FF2B5EF4-FFF2-40B4-BE49-F238E27FC236}">
                  <a16:creationId xmlns:a16="http://schemas.microsoft.com/office/drawing/2014/main" id="{22FD753B-BFA4-44F7-A3E6-14B384C2D124}"/>
                </a:ext>
              </a:extLst>
            </p:cNvPr>
            <p:cNvSpPr>
              <a:spLocks noEditPoints="1"/>
            </p:cNvSpPr>
            <p:nvPr/>
          </p:nvSpPr>
          <p:spPr bwMode="auto">
            <a:xfrm>
              <a:off x="196838" y="3527938"/>
              <a:ext cx="556568" cy="558367"/>
            </a:xfrm>
            <a:custGeom>
              <a:avLst/>
              <a:gdLst>
                <a:gd name="T0" fmla="*/ 1411 w 1638"/>
                <a:gd name="T1" fmla="*/ 602 h 1638"/>
                <a:gd name="T2" fmla="*/ 1600 w 1638"/>
                <a:gd name="T3" fmla="*/ 424 h 1638"/>
                <a:gd name="T4" fmla="*/ 1214 w 1638"/>
                <a:gd name="T5" fmla="*/ 227 h 1638"/>
                <a:gd name="T6" fmla="*/ 1138 w 1638"/>
                <a:gd name="T7" fmla="*/ 227 h 1638"/>
                <a:gd name="T8" fmla="*/ 959 w 1638"/>
                <a:gd name="T9" fmla="*/ 38 h 1638"/>
                <a:gd name="T10" fmla="*/ 819 w 1638"/>
                <a:gd name="T11" fmla="*/ 0 h 1638"/>
                <a:gd name="T12" fmla="*/ 679 w 1638"/>
                <a:gd name="T13" fmla="*/ 38 h 1638"/>
                <a:gd name="T14" fmla="*/ 501 w 1638"/>
                <a:gd name="T15" fmla="*/ 227 h 1638"/>
                <a:gd name="T16" fmla="*/ 424 w 1638"/>
                <a:gd name="T17" fmla="*/ 227 h 1638"/>
                <a:gd name="T18" fmla="*/ 38 w 1638"/>
                <a:gd name="T19" fmla="*/ 424 h 1638"/>
                <a:gd name="T20" fmla="*/ 228 w 1638"/>
                <a:gd name="T21" fmla="*/ 602 h 1638"/>
                <a:gd name="T22" fmla="*/ 228 w 1638"/>
                <a:gd name="T23" fmla="*/ 679 h 1638"/>
                <a:gd name="T24" fmla="*/ 38 w 1638"/>
                <a:gd name="T25" fmla="*/ 858 h 1638"/>
                <a:gd name="T26" fmla="*/ 0 w 1638"/>
                <a:gd name="T27" fmla="*/ 998 h 1638"/>
                <a:gd name="T28" fmla="*/ 38 w 1638"/>
                <a:gd name="T29" fmla="*/ 1138 h 1638"/>
                <a:gd name="T30" fmla="*/ 228 w 1638"/>
                <a:gd name="T31" fmla="*/ 1372 h 1638"/>
                <a:gd name="T32" fmla="*/ 462 w 1638"/>
                <a:gd name="T33" fmla="*/ 1638 h 1638"/>
                <a:gd name="T34" fmla="*/ 602 w 1638"/>
                <a:gd name="T35" fmla="*/ 1600 h 1638"/>
                <a:gd name="T36" fmla="*/ 781 w 1638"/>
                <a:gd name="T37" fmla="*/ 1411 h 1638"/>
                <a:gd name="T38" fmla="*/ 858 w 1638"/>
                <a:gd name="T39" fmla="*/ 1411 h 1638"/>
                <a:gd name="T40" fmla="*/ 1036 w 1638"/>
                <a:gd name="T41" fmla="*/ 1600 h 1638"/>
                <a:gd name="T42" fmla="*/ 1176 w 1638"/>
                <a:gd name="T43" fmla="*/ 1638 h 1638"/>
                <a:gd name="T44" fmla="*/ 1411 w 1638"/>
                <a:gd name="T45" fmla="*/ 1372 h 1638"/>
                <a:gd name="T46" fmla="*/ 1600 w 1638"/>
                <a:gd name="T47" fmla="*/ 1138 h 1638"/>
                <a:gd name="T48" fmla="*/ 1638 w 1638"/>
                <a:gd name="T49" fmla="*/ 998 h 1638"/>
                <a:gd name="T50" fmla="*/ 1600 w 1638"/>
                <a:gd name="T51" fmla="*/ 858 h 1638"/>
                <a:gd name="T52" fmla="*/ 1411 w 1638"/>
                <a:gd name="T53" fmla="*/ 679 h 1638"/>
                <a:gd name="T54" fmla="*/ 1262 w 1638"/>
                <a:gd name="T55" fmla="*/ 819 h 1638"/>
                <a:gd name="T56" fmla="*/ 1300 w 1638"/>
                <a:gd name="T57" fmla="*/ 959 h 1638"/>
                <a:gd name="T58" fmla="*/ 1334 w 1638"/>
                <a:gd name="T59" fmla="*/ 1138 h 1638"/>
                <a:gd name="T60" fmla="*/ 1334 w 1638"/>
                <a:gd name="T61" fmla="*/ 1214 h 1638"/>
                <a:gd name="T62" fmla="*/ 1176 w 1638"/>
                <a:gd name="T63" fmla="*/ 1262 h 1638"/>
                <a:gd name="T64" fmla="*/ 1036 w 1638"/>
                <a:gd name="T65" fmla="*/ 1300 h 1638"/>
                <a:gd name="T66" fmla="*/ 858 w 1638"/>
                <a:gd name="T67" fmla="*/ 1334 h 1638"/>
                <a:gd name="T68" fmla="*/ 781 w 1638"/>
                <a:gd name="T69" fmla="*/ 1334 h 1638"/>
                <a:gd name="T70" fmla="*/ 602 w 1638"/>
                <a:gd name="T71" fmla="*/ 1300 h 1638"/>
                <a:gd name="T72" fmla="*/ 462 w 1638"/>
                <a:gd name="T73" fmla="*/ 1262 h 1638"/>
                <a:gd name="T74" fmla="*/ 304 w 1638"/>
                <a:gd name="T75" fmla="*/ 1214 h 1638"/>
                <a:gd name="T76" fmla="*/ 304 w 1638"/>
                <a:gd name="T77" fmla="*/ 1138 h 1638"/>
                <a:gd name="T78" fmla="*/ 338 w 1638"/>
                <a:gd name="T79" fmla="*/ 959 h 1638"/>
                <a:gd name="T80" fmla="*/ 377 w 1638"/>
                <a:gd name="T81" fmla="*/ 819 h 1638"/>
                <a:gd name="T82" fmla="*/ 338 w 1638"/>
                <a:gd name="T83" fmla="*/ 679 h 1638"/>
                <a:gd name="T84" fmla="*/ 304 w 1638"/>
                <a:gd name="T85" fmla="*/ 501 h 1638"/>
                <a:gd name="T86" fmla="*/ 304 w 1638"/>
                <a:gd name="T87" fmla="*/ 424 h 1638"/>
                <a:gd name="T88" fmla="*/ 462 w 1638"/>
                <a:gd name="T89" fmla="*/ 377 h 1638"/>
                <a:gd name="T90" fmla="*/ 602 w 1638"/>
                <a:gd name="T91" fmla="*/ 338 h 1638"/>
                <a:gd name="T92" fmla="*/ 781 w 1638"/>
                <a:gd name="T93" fmla="*/ 304 h 1638"/>
                <a:gd name="T94" fmla="*/ 858 w 1638"/>
                <a:gd name="T95" fmla="*/ 304 h 1638"/>
                <a:gd name="T96" fmla="*/ 1036 w 1638"/>
                <a:gd name="T97" fmla="*/ 338 h 1638"/>
                <a:gd name="T98" fmla="*/ 1176 w 1638"/>
                <a:gd name="T99" fmla="*/ 377 h 1638"/>
                <a:gd name="T100" fmla="*/ 1334 w 1638"/>
                <a:gd name="T101" fmla="*/ 424 h 1638"/>
                <a:gd name="T102" fmla="*/ 1334 w 1638"/>
                <a:gd name="T103" fmla="*/ 501 h 1638"/>
                <a:gd name="T104" fmla="*/ 1300 w 1638"/>
                <a:gd name="T105" fmla="*/ 679 h 1638"/>
                <a:gd name="T106" fmla="*/ 1334 w 1638"/>
                <a:gd name="T107" fmla="*/ 78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8" h="1638">
                  <a:moveTo>
                    <a:pt x="1600" y="679"/>
                  </a:moveTo>
                  <a:cubicBezTo>
                    <a:pt x="1621" y="679"/>
                    <a:pt x="1638" y="662"/>
                    <a:pt x="1638" y="641"/>
                  </a:cubicBezTo>
                  <a:cubicBezTo>
                    <a:pt x="1638" y="620"/>
                    <a:pt x="1621" y="602"/>
                    <a:pt x="1600" y="602"/>
                  </a:cubicBezTo>
                  <a:cubicBezTo>
                    <a:pt x="1411" y="602"/>
                    <a:pt x="1411" y="602"/>
                    <a:pt x="1411" y="602"/>
                  </a:cubicBezTo>
                  <a:cubicBezTo>
                    <a:pt x="1411" y="501"/>
                    <a:pt x="1411" y="501"/>
                    <a:pt x="1411" y="501"/>
                  </a:cubicBezTo>
                  <a:cubicBezTo>
                    <a:pt x="1600" y="501"/>
                    <a:pt x="1600" y="501"/>
                    <a:pt x="1600" y="501"/>
                  </a:cubicBezTo>
                  <a:cubicBezTo>
                    <a:pt x="1621" y="501"/>
                    <a:pt x="1638" y="484"/>
                    <a:pt x="1638" y="462"/>
                  </a:cubicBezTo>
                  <a:cubicBezTo>
                    <a:pt x="1638" y="441"/>
                    <a:pt x="1621" y="424"/>
                    <a:pt x="1600" y="424"/>
                  </a:cubicBezTo>
                  <a:cubicBezTo>
                    <a:pt x="1411" y="424"/>
                    <a:pt x="1411" y="424"/>
                    <a:pt x="1411" y="424"/>
                  </a:cubicBezTo>
                  <a:cubicBezTo>
                    <a:pt x="1411" y="266"/>
                    <a:pt x="1411" y="266"/>
                    <a:pt x="1411" y="266"/>
                  </a:cubicBezTo>
                  <a:cubicBezTo>
                    <a:pt x="1411" y="245"/>
                    <a:pt x="1394" y="227"/>
                    <a:pt x="1372" y="227"/>
                  </a:cubicBezTo>
                  <a:cubicBezTo>
                    <a:pt x="1214" y="227"/>
                    <a:pt x="1214" y="227"/>
                    <a:pt x="1214" y="227"/>
                  </a:cubicBezTo>
                  <a:cubicBezTo>
                    <a:pt x="1214" y="38"/>
                    <a:pt x="1214" y="38"/>
                    <a:pt x="1214" y="38"/>
                  </a:cubicBezTo>
                  <a:cubicBezTo>
                    <a:pt x="1214" y="17"/>
                    <a:pt x="1197" y="0"/>
                    <a:pt x="1176" y="0"/>
                  </a:cubicBezTo>
                  <a:cubicBezTo>
                    <a:pt x="1155" y="0"/>
                    <a:pt x="1138" y="17"/>
                    <a:pt x="1138" y="38"/>
                  </a:cubicBezTo>
                  <a:cubicBezTo>
                    <a:pt x="1138" y="227"/>
                    <a:pt x="1138" y="227"/>
                    <a:pt x="1138" y="227"/>
                  </a:cubicBezTo>
                  <a:cubicBezTo>
                    <a:pt x="1036" y="227"/>
                    <a:pt x="1036" y="227"/>
                    <a:pt x="1036" y="227"/>
                  </a:cubicBezTo>
                  <a:cubicBezTo>
                    <a:pt x="1036" y="38"/>
                    <a:pt x="1036" y="38"/>
                    <a:pt x="1036" y="38"/>
                  </a:cubicBezTo>
                  <a:cubicBezTo>
                    <a:pt x="1036" y="17"/>
                    <a:pt x="1019" y="0"/>
                    <a:pt x="998" y="0"/>
                  </a:cubicBezTo>
                  <a:cubicBezTo>
                    <a:pt x="976" y="0"/>
                    <a:pt x="959" y="17"/>
                    <a:pt x="959" y="38"/>
                  </a:cubicBezTo>
                  <a:cubicBezTo>
                    <a:pt x="959" y="227"/>
                    <a:pt x="959" y="227"/>
                    <a:pt x="959" y="227"/>
                  </a:cubicBezTo>
                  <a:cubicBezTo>
                    <a:pt x="858" y="227"/>
                    <a:pt x="858" y="227"/>
                    <a:pt x="858" y="227"/>
                  </a:cubicBezTo>
                  <a:cubicBezTo>
                    <a:pt x="858" y="38"/>
                    <a:pt x="858" y="38"/>
                    <a:pt x="858" y="38"/>
                  </a:cubicBezTo>
                  <a:cubicBezTo>
                    <a:pt x="858" y="17"/>
                    <a:pt x="840" y="0"/>
                    <a:pt x="819" y="0"/>
                  </a:cubicBezTo>
                  <a:cubicBezTo>
                    <a:pt x="798" y="0"/>
                    <a:pt x="781" y="17"/>
                    <a:pt x="781" y="38"/>
                  </a:cubicBezTo>
                  <a:cubicBezTo>
                    <a:pt x="781" y="227"/>
                    <a:pt x="781" y="227"/>
                    <a:pt x="781" y="227"/>
                  </a:cubicBezTo>
                  <a:cubicBezTo>
                    <a:pt x="679" y="227"/>
                    <a:pt x="679" y="227"/>
                    <a:pt x="679" y="227"/>
                  </a:cubicBezTo>
                  <a:cubicBezTo>
                    <a:pt x="679" y="38"/>
                    <a:pt x="679" y="38"/>
                    <a:pt x="679" y="38"/>
                  </a:cubicBezTo>
                  <a:cubicBezTo>
                    <a:pt x="679" y="17"/>
                    <a:pt x="662" y="0"/>
                    <a:pt x="641" y="0"/>
                  </a:cubicBezTo>
                  <a:cubicBezTo>
                    <a:pt x="620" y="0"/>
                    <a:pt x="602" y="17"/>
                    <a:pt x="602" y="38"/>
                  </a:cubicBezTo>
                  <a:cubicBezTo>
                    <a:pt x="602" y="227"/>
                    <a:pt x="602" y="227"/>
                    <a:pt x="602" y="227"/>
                  </a:cubicBezTo>
                  <a:cubicBezTo>
                    <a:pt x="501" y="227"/>
                    <a:pt x="501" y="227"/>
                    <a:pt x="501" y="227"/>
                  </a:cubicBezTo>
                  <a:cubicBezTo>
                    <a:pt x="501" y="38"/>
                    <a:pt x="501" y="38"/>
                    <a:pt x="501" y="38"/>
                  </a:cubicBezTo>
                  <a:cubicBezTo>
                    <a:pt x="501" y="17"/>
                    <a:pt x="484" y="0"/>
                    <a:pt x="462" y="0"/>
                  </a:cubicBezTo>
                  <a:cubicBezTo>
                    <a:pt x="441" y="0"/>
                    <a:pt x="424" y="17"/>
                    <a:pt x="424" y="38"/>
                  </a:cubicBezTo>
                  <a:cubicBezTo>
                    <a:pt x="424" y="227"/>
                    <a:pt x="424" y="227"/>
                    <a:pt x="424" y="227"/>
                  </a:cubicBezTo>
                  <a:cubicBezTo>
                    <a:pt x="266" y="227"/>
                    <a:pt x="266" y="227"/>
                    <a:pt x="266" y="227"/>
                  </a:cubicBezTo>
                  <a:cubicBezTo>
                    <a:pt x="245" y="227"/>
                    <a:pt x="228" y="245"/>
                    <a:pt x="228" y="266"/>
                  </a:cubicBezTo>
                  <a:cubicBezTo>
                    <a:pt x="228" y="424"/>
                    <a:pt x="228" y="424"/>
                    <a:pt x="228" y="424"/>
                  </a:cubicBezTo>
                  <a:cubicBezTo>
                    <a:pt x="38" y="424"/>
                    <a:pt x="38" y="424"/>
                    <a:pt x="38" y="424"/>
                  </a:cubicBezTo>
                  <a:cubicBezTo>
                    <a:pt x="17" y="424"/>
                    <a:pt x="0" y="441"/>
                    <a:pt x="0" y="462"/>
                  </a:cubicBezTo>
                  <a:cubicBezTo>
                    <a:pt x="0" y="484"/>
                    <a:pt x="17" y="501"/>
                    <a:pt x="38" y="501"/>
                  </a:cubicBezTo>
                  <a:cubicBezTo>
                    <a:pt x="228" y="501"/>
                    <a:pt x="228" y="501"/>
                    <a:pt x="228" y="501"/>
                  </a:cubicBezTo>
                  <a:cubicBezTo>
                    <a:pt x="228" y="602"/>
                    <a:pt x="228" y="602"/>
                    <a:pt x="228" y="602"/>
                  </a:cubicBezTo>
                  <a:cubicBezTo>
                    <a:pt x="38" y="602"/>
                    <a:pt x="38" y="602"/>
                    <a:pt x="38" y="602"/>
                  </a:cubicBezTo>
                  <a:cubicBezTo>
                    <a:pt x="17" y="602"/>
                    <a:pt x="0" y="620"/>
                    <a:pt x="0" y="641"/>
                  </a:cubicBezTo>
                  <a:cubicBezTo>
                    <a:pt x="0" y="662"/>
                    <a:pt x="17" y="679"/>
                    <a:pt x="38" y="679"/>
                  </a:cubicBezTo>
                  <a:cubicBezTo>
                    <a:pt x="228" y="679"/>
                    <a:pt x="228" y="679"/>
                    <a:pt x="228" y="679"/>
                  </a:cubicBezTo>
                  <a:cubicBezTo>
                    <a:pt x="228" y="781"/>
                    <a:pt x="228" y="781"/>
                    <a:pt x="228" y="781"/>
                  </a:cubicBezTo>
                  <a:cubicBezTo>
                    <a:pt x="38" y="781"/>
                    <a:pt x="38" y="781"/>
                    <a:pt x="38" y="781"/>
                  </a:cubicBezTo>
                  <a:cubicBezTo>
                    <a:pt x="17" y="781"/>
                    <a:pt x="0" y="798"/>
                    <a:pt x="0" y="819"/>
                  </a:cubicBezTo>
                  <a:cubicBezTo>
                    <a:pt x="0" y="840"/>
                    <a:pt x="17" y="858"/>
                    <a:pt x="38" y="858"/>
                  </a:cubicBezTo>
                  <a:cubicBezTo>
                    <a:pt x="228" y="858"/>
                    <a:pt x="228" y="858"/>
                    <a:pt x="228" y="858"/>
                  </a:cubicBezTo>
                  <a:cubicBezTo>
                    <a:pt x="228" y="959"/>
                    <a:pt x="228" y="959"/>
                    <a:pt x="228" y="959"/>
                  </a:cubicBezTo>
                  <a:cubicBezTo>
                    <a:pt x="38" y="959"/>
                    <a:pt x="38" y="959"/>
                    <a:pt x="38" y="959"/>
                  </a:cubicBezTo>
                  <a:cubicBezTo>
                    <a:pt x="17" y="959"/>
                    <a:pt x="0" y="976"/>
                    <a:pt x="0" y="998"/>
                  </a:cubicBezTo>
                  <a:cubicBezTo>
                    <a:pt x="0" y="1019"/>
                    <a:pt x="17" y="1036"/>
                    <a:pt x="38" y="1036"/>
                  </a:cubicBezTo>
                  <a:cubicBezTo>
                    <a:pt x="228" y="1036"/>
                    <a:pt x="228" y="1036"/>
                    <a:pt x="228" y="1036"/>
                  </a:cubicBezTo>
                  <a:cubicBezTo>
                    <a:pt x="228" y="1138"/>
                    <a:pt x="228" y="1138"/>
                    <a:pt x="228" y="1138"/>
                  </a:cubicBezTo>
                  <a:cubicBezTo>
                    <a:pt x="38" y="1138"/>
                    <a:pt x="38" y="1138"/>
                    <a:pt x="38" y="1138"/>
                  </a:cubicBezTo>
                  <a:cubicBezTo>
                    <a:pt x="17" y="1138"/>
                    <a:pt x="0" y="1155"/>
                    <a:pt x="0" y="1176"/>
                  </a:cubicBezTo>
                  <a:cubicBezTo>
                    <a:pt x="0" y="1197"/>
                    <a:pt x="17" y="1214"/>
                    <a:pt x="38" y="1214"/>
                  </a:cubicBezTo>
                  <a:cubicBezTo>
                    <a:pt x="228" y="1214"/>
                    <a:pt x="228" y="1214"/>
                    <a:pt x="228" y="1214"/>
                  </a:cubicBezTo>
                  <a:cubicBezTo>
                    <a:pt x="228" y="1372"/>
                    <a:pt x="228" y="1372"/>
                    <a:pt x="228" y="1372"/>
                  </a:cubicBezTo>
                  <a:cubicBezTo>
                    <a:pt x="228" y="1394"/>
                    <a:pt x="245" y="1411"/>
                    <a:pt x="266" y="1411"/>
                  </a:cubicBezTo>
                  <a:cubicBezTo>
                    <a:pt x="424" y="1411"/>
                    <a:pt x="424" y="1411"/>
                    <a:pt x="424" y="1411"/>
                  </a:cubicBezTo>
                  <a:cubicBezTo>
                    <a:pt x="424" y="1600"/>
                    <a:pt x="424" y="1600"/>
                    <a:pt x="424" y="1600"/>
                  </a:cubicBezTo>
                  <a:cubicBezTo>
                    <a:pt x="424" y="1621"/>
                    <a:pt x="441" y="1638"/>
                    <a:pt x="462" y="1638"/>
                  </a:cubicBezTo>
                  <a:cubicBezTo>
                    <a:pt x="484" y="1638"/>
                    <a:pt x="501" y="1621"/>
                    <a:pt x="501" y="1600"/>
                  </a:cubicBezTo>
                  <a:cubicBezTo>
                    <a:pt x="501" y="1411"/>
                    <a:pt x="501" y="1411"/>
                    <a:pt x="501" y="1411"/>
                  </a:cubicBezTo>
                  <a:cubicBezTo>
                    <a:pt x="602" y="1411"/>
                    <a:pt x="602" y="1411"/>
                    <a:pt x="602" y="1411"/>
                  </a:cubicBezTo>
                  <a:cubicBezTo>
                    <a:pt x="602" y="1600"/>
                    <a:pt x="602" y="1600"/>
                    <a:pt x="602" y="1600"/>
                  </a:cubicBezTo>
                  <a:cubicBezTo>
                    <a:pt x="602" y="1621"/>
                    <a:pt x="620" y="1638"/>
                    <a:pt x="641" y="1638"/>
                  </a:cubicBezTo>
                  <a:cubicBezTo>
                    <a:pt x="662" y="1638"/>
                    <a:pt x="679" y="1621"/>
                    <a:pt x="679" y="1600"/>
                  </a:cubicBezTo>
                  <a:cubicBezTo>
                    <a:pt x="679" y="1411"/>
                    <a:pt x="679" y="1411"/>
                    <a:pt x="679" y="1411"/>
                  </a:cubicBezTo>
                  <a:cubicBezTo>
                    <a:pt x="781" y="1411"/>
                    <a:pt x="781" y="1411"/>
                    <a:pt x="781" y="1411"/>
                  </a:cubicBezTo>
                  <a:cubicBezTo>
                    <a:pt x="781" y="1600"/>
                    <a:pt x="781" y="1600"/>
                    <a:pt x="781" y="1600"/>
                  </a:cubicBezTo>
                  <a:cubicBezTo>
                    <a:pt x="781" y="1621"/>
                    <a:pt x="798" y="1638"/>
                    <a:pt x="819" y="1638"/>
                  </a:cubicBezTo>
                  <a:cubicBezTo>
                    <a:pt x="840" y="1638"/>
                    <a:pt x="858" y="1621"/>
                    <a:pt x="858" y="1600"/>
                  </a:cubicBezTo>
                  <a:cubicBezTo>
                    <a:pt x="858" y="1411"/>
                    <a:pt x="858" y="1411"/>
                    <a:pt x="858" y="1411"/>
                  </a:cubicBezTo>
                  <a:cubicBezTo>
                    <a:pt x="959" y="1411"/>
                    <a:pt x="959" y="1411"/>
                    <a:pt x="959" y="1411"/>
                  </a:cubicBezTo>
                  <a:cubicBezTo>
                    <a:pt x="959" y="1600"/>
                    <a:pt x="959" y="1600"/>
                    <a:pt x="959" y="1600"/>
                  </a:cubicBezTo>
                  <a:cubicBezTo>
                    <a:pt x="959" y="1621"/>
                    <a:pt x="976" y="1638"/>
                    <a:pt x="998" y="1638"/>
                  </a:cubicBezTo>
                  <a:cubicBezTo>
                    <a:pt x="1019" y="1638"/>
                    <a:pt x="1036" y="1621"/>
                    <a:pt x="1036" y="1600"/>
                  </a:cubicBezTo>
                  <a:cubicBezTo>
                    <a:pt x="1036" y="1411"/>
                    <a:pt x="1036" y="1411"/>
                    <a:pt x="1036" y="1411"/>
                  </a:cubicBezTo>
                  <a:cubicBezTo>
                    <a:pt x="1138" y="1411"/>
                    <a:pt x="1138" y="1411"/>
                    <a:pt x="1138" y="1411"/>
                  </a:cubicBezTo>
                  <a:cubicBezTo>
                    <a:pt x="1138" y="1600"/>
                    <a:pt x="1138" y="1600"/>
                    <a:pt x="1138" y="1600"/>
                  </a:cubicBezTo>
                  <a:cubicBezTo>
                    <a:pt x="1138" y="1621"/>
                    <a:pt x="1155" y="1638"/>
                    <a:pt x="1176" y="1638"/>
                  </a:cubicBezTo>
                  <a:cubicBezTo>
                    <a:pt x="1197" y="1638"/>
                    <a:pt x="1214" y="1621"/>
                    <a:pt x="1214" y="1600"/>
                  </a:cubicBezTo>
                  <a:cubicBezTo>
                    <a:pt x="1214" y="1411"/>
                    <a:pt x="1214" y="1411"/>
                    <a:pt x="1214" y="1411"/>
                  </a:cubicBezTo>
                  <a:cubicBezTo>
                    <a:pt x="1372" y="1411"/>
                    <a:pt x="1372" y="1411"/>
                    <a:pt x="1372" y="1411"/>
                  </a:cubicBezTo>
                  <a:cubicBezTo>
                    <a:pt x="1394" y="1411"/>
                    <a:pt x="1411" y="1394"/>
                    <a:pt x="1411" y="1372"/>
                  </a:cubicBezTo>
                  <a:cubicBezTo>
                    <a:pt x="1411" y="1214"/>
                    <a:pt x="1411" y="1214"/>
                    <a:pt x="1411" y="1214"/>
                  </a:cubicBezTo>
                  <a:cubicBezTo>
                    <a:pt x="1600" y="1214"/>
                    <a:pt x="1600" y="1214"/>
                    <a:pt x="1600" y="1214"/>
                  </a:cubicBezTo>
                  <a:cubicBezTo>
                    <a:pt x="1621" y="1214"/>
                    <a:pt x="1638" y="1197"/>
                    <a:pt x="1638" y="1176"/>
                  </a:cubicBezTo>
                  <a:cubicBezTo>
                    <a:pt x="1638" y="1155"/>
                    <a:pt x="1621" y="1138"/>
                    <a:pt x="1600" y="1138"/>
                  </a:cubicBezTo>
                  <a:cubicBezTo>
                    <a:pt x="1411" y="1138"/>
                    <a:pt x="1411" y="1138"/>
                    <a:pt x="1411" y="1138"/>
                  </a:cubicBezTo>
                  <a:cubicBezTo>
                    <a:pt x="1411" y="1036"/>
                    <a:pt x="1411" y="1036"/>
                    <a:pt x="1411" y="1036"/>
                  </a:cubicBezTo>
                  <a:cubicBezTo>
                    <a:pt x="1600" y="1036"/>
                    <a:pt x="1600" y="1036"/>
                    <a:pt x="1600" y="1036"/>
                  </a:cubicBezTo>
                  <a:cubicBezTo>
                    <a:pt x="1621" y="1036"/>
                    <a:pt x="1638" y="1019"/>
                    <a:pt x="1638" y="998"/>
                  </a:cubicBezTo>
                  <a:cubicBezTo>
                    <a:pt x="1638" y="976"/>
                    <a:pt x="1621" y="959"/>
                    <a:pt x="1600" y="959"/>
                  </a:cubicBezTo>
                  <a:cubicBezTo>
                    <a:pt x="1411" y="959"/>
                    <a:pt x="1411" y="959"/>
                    <a:pt x="1411" y="959"/>
                  </a:cubicBezTo>
                  <a:cubicBezTo>
                    <a:pt x="1411" y="858"/>
                    <a:pt x="1411" y="858"/>
                    <a:pt x="1411" y="858"/>
                  </a:cubicBezTo>
                  <a:cubicBezTo>
                    <a:pt x="1600" y="858"/>
                    <a:pt x="1600" y="858"/>
                    <a:pt x="1600" y="858"/>
                  </a:cubicBezTo>
                  <a:cubicBezTo>
                    <a:pt x="1621" y="858"/>
                    <a:pt x="1638" y="840"/>
                    <a:pt x="1638" y="819"/>
                  </a:cubicBezTo>
                  <a:cubicBezTo>
                    <a:pt x="1638" y="798"/>
                    <a:pt x="1621" y="781"/>
                    <a:pt x="1600" y="781"/>
                  </a:cubicBezTo>
                  <a:cubicBezTo>
                    <a:pt x="1411" y="781"/>
                    <a:pt x="1411" y="781"/>
                    <a:pt x="1411" y="781"/>
                  </a:cubicBezTo>
                  <a:cubicBezTo>
                    <a:pt x="1411" y="679"/>
                    <a:pt x="1411" y="679"/>
                    <a:pt x="1411" y="679"/>
                  </a:cubicBezTo>
                  <a:lnTo>
                    <a:pt x="1600" y="679"/>
                  </a:lnTo>
                  <a:close/>
                  <a:moveTo>
                    <a:pt x="1334" y="781"/>
                  </a:moveTo>
                  <a:cubicBezTo>
                    <a:pt x="1300" y="781"/>
                    <a:pt x="1300" y="781"/>
                    <a:pt x="1300" y="781"/>
                  </a:cubicBezTo>
                  <a:cubicBezTo>
                    <a:pt x="1279" y="781"/>
                    <a:pt x="1262" y="798"/>
                    <a:pt x="1262" y="819"/>
                  </a:cubicBezTo>
                  <a:cubicBezTo>
                    <a:pt x="1262" y="840"/>
                    <a:pt x="1279" y="858"/>
                    <a:pt x="1300" y="858"/>
                  </a:cubicBezTo>
                  <a:cubicBezTo>
                    <a:pt x="1334" y="858"/>
                    <a:pt x="1334" y="858"/>
                    <a:pt x="1334" y="858"/>
                  </a:cubicBezTo>
                  <a:cubicBezTo>
                    <a:pt x="1334" y="959"/>
                    <a:pt x="1334" y="959"/>
                    <a:pt x="1334" y="959"/>
                  </a:cubicBezTo>
                  <a:cubicBezTo>
                    <a:pt x="1300" y="959"/>
                    <a:pt x="1300" y="959"/>
                    <a:pt x="1300" y="959"/>
                  </a:cubicBezTo>
                  <a:cubicBezTo>
                    <a:pt x="1279" y="959"/>
                    <a:pt x="1262" y="976"/>
                    <a:pt x="1262" y="998"/>
                  </a:cubicBezTo>
                  <a:cubicBezTo>
                    <a:pt x="1262" y="1019"/>
                    <a:pt x="1279" y="1036"/>
                    <a:pt x="1300" y="1036"/>
                  </a:cubicBezTo>
                  <a:cubicBezTo>
                    <a:pt x="1334" y="1036"/>
                    <a:pt x="1334" y="1036"/>
                    <a:pt x="1334" y="1036"/>
                  </a:cubicBezTo>
                  <a:cubicBezTo>
                    <a:pt x="1334" y="1138"/>
                    <a:pt x="1334" y="1138"/>
                    <a:pt x="1334" y="1138"/>
                  </a:cubicBezTo>
                  <a:cubicBezTo>
                    <a:pt x="1300" y="1138"/>
                    <a:pt x="1300" y="1138"/>
                    <a:pt x="1300" y="1138"/>
                  </a:cubicBezTo>
                  <a:cubicBezTo>
                    <a:pt x="1279" y="1138"/>
                    <a:pt x="1262" y="1155"/>
                    <a:pt x="1262" y="1176"/>
                  </a:cubicBezTo>
                  <a:cubicBezTo>
                    <a:pt x="1262" y="1197"/>
                    <a:pt x="1279" y="1214"/>
                    <a:pt x="1300" y="1214"/>
                  </a:cubicBezTo>
                  <a:cubicBezTo>
                    <a:pt x="1334" y="1214"/>
                    <a:pt x="1334" y="1214"/>
                    <a:pt x="1334" y="1214"/>
                  </a:cubicBezTo>
                  <a:cubicBezTo>
                    <a:pt x="1334" y="1334"/>
                    <a:pt x="1334" y="1334"/>
                    <a:pt x="1334" y="1334"/>
                  </a:cubicBezTo>
                  <a:cubicBezTo>
                    <a:pt x="1214" y="1334"/>
                    <a:pt x="1214" y="1334"/>
                    <a:pt x="1214" y="1334"/>
                  </a:cubicBezTo>
                  <a:cubicBezTo>
                    <a:pt x="1214" y="1300"/>
                    <a:pt x="1214" y="1300"/>
                    <a:pt x="1214" y="1300"/>
                  </a:cubicBezTo>
                  <a:cubicBezTo>
                    <a:pt x="1214" y="1279"/>
                    <a:pt x="1197" y="1262"/>
                    <a:pt x="1176" y="1262"/>
                  </a:cubicBezTo>
                  <a:cubicBezTo>
                    <a:pt x="1155" y="1262"/>
                    <a:pt x="1138" y="1279"/>
                    <a:pt x="1138" y="1300"/>
                  </a:cubicBezTo>
                  <a:cubicBezTo>
                    <a:pt x="1138" y="1334"/>
                    <a:pt x="1138" y="1334"/>
                    <a:pt x="1138" y="1334"/>
                  </a:cubicBezTo>
                  <a:cubicBezTo>
                    <a:pt x="1036" y="1334"/>
                    <a:pt x="1036" y="1334"/>
                    <a:pt x="1036" y="1334"/>
                  </a:cubicBezTo>
                  <a:cubicBezTo>
                    <a:pt x="1036" y="1300"/>
                    <a:pt x="1036" y="1300"/>
                    <a:pt x="1036" y="1300"/>
                  </a:cubicBezTo>
                  <a:cubicBezTo>
                    <a:pt x="1036" y="1279"/>
                    <a:pt x="1019" y="1262"/>
                    <a:pt x="998" y="1262"/>
                  </a:cubicBezTo>
                  <a:cubicBezTo>
                    <a:pt x="976" y="1262"/>
                    <a:pt x="959" y="1279"/>
                    <a:pt x="959" y="1300"/>
                  </a:cubicBezTo>
                  <a:cubicBezTo>
                    <a:pt x="959" y="1334"/>
                    <a:pt x="959" y="1334"/>
                    <a:pt x="959" y="1334"/>
                  </a:cubicBezTo>
                  <a:cubicBezTo>
                    <a:pt x="858" y="1334"/>
                    <a:pt x="858" y="1334"/>
                    <a:pt x="858" y="1334"/>
                  </a:cubicBezTo>
                  <a:cubicBezTo>
                    <a:pt x="858" y="1300"/>
                    <a:pt x="858" y="1300"/>
                    <a:pt x="858" y="1300"/>
                  </a:cubicBezTo>
                  <a:cubicBezTo>
                    <a:pt x="858" y="1279"/>
                    <a:pt x="840" y="1262"/>
                    <a:pt x="819" y="1262"/>
                  </a:cubicBezTo>
                  <a:cubicBezTo>
                    <a:pt x="798" y="1262"/>
                    <a:pt x="781" y="1279"/>
                    <a:pt x="781" y="1300"/>
                  </a:cubicBezTo>
                  <a:cubicBezTo>
                    <a:pt x="781" y="1334"/>
                    <a:pt x="781" y="1334"/>
                    <a:pt x="781" y="1334"/>
                  </a:cubicBezTo>
                  <a:cubicBezTo>
                    <a:pt x="679" y="1334"/>
                    <a:pt x="679" y="1334"/>
                    <a:pt x="679" y="1334"/>
                  </a:cubicBezTo>
                  <a:cubicBezTo>
                    <a:pt x="679" y="1300"/>
                    <a:pt x="679" y="1300"/>
                    <a:pt x="679" y="1300"/>
                  </a:cubicBezTo>
                  <a:cubicBezTo>
                    <a:pt x="679" y="1279"/>
                    <a:pt x="662" y="1262"/>
                    <a:pt x="641" y="1262"/>
                  </a:cubicBezTo>
                  <a:cubicBezTo>
                    <a:pt x="620" y="1262"/>
                    <a:pt x="602" y="1279"/>
                    <a:pt x="602" y="1300"/>
                  </a:cubicBezTo>
                  <a:cubicBezTo>
                    <a:pt x="602" y="1334"/>
                    <a:pt x="602" y="1334"/>
                    <a:pt x="602" y="1334"/>
                  </a:cubicBezTo>
                  <a:cubicBezTo>
                    <a:pt x="501" y="1334"/>
                    <a:pt x="501" y="1334"/>
                    <a:pt x="501" y="1334"/>
                  </a:cubicBezTo>
                  <a:cubicBezTo>
                    <a:pt x="501" y="1300"/>
                    <a:pt x="501" y="1300"/>
                    <a:pt x="501" y="1300"/>
                  </a:cubicBezTo>
                  <a:cubicBezTo>
                    <a:pt x="501" y="1279"/>
                    <a:pt x="484" y="1262"/>
                    <a:pt x="462" y="1262"/>
                  </a:cubicBezTo>
                  <a:cubicBezTo>
                    <a:pt x="441" y="1262"/>
                    <a:pt x="424" y="1279"/>
                    <a:pt x="424" y="1300"/>
                  </a:cubicBezTo>
                  <a:cubicBezTo>
                    <a:pt x="424" y="1334"/>
                    <a:pt x="424" y="1334"/>
                    <a:pt x="424" y="1334"/>
                  </a:cubicBezTo>
                  <a:cubicBezTo>
                    <a:pt x="304" y="1334"/>
                    <a:pt x="304" y="1334"/>
                    <a:pt x="304" y="1334"/>
                  </a:cubicBezTo>
                  <a:cubicBezTo>
                    <a:pt x="304" y="1214"/>
                    <a:pt x="304" y="1214"/>
                    <a:pt x="304" y="1214"/>
                  </a:cubicBezTo>
                  <a:cubicBezTo>
                    <a:pt x="338" y="1214"/>
                    <a:pt x="338" y="1214"/>
                    <a:pt x="338" y="1214"/>
                  </a:cubicBezTo>
                  <a:cubicBezTo>
                    <a:pt x="360" y="1214"/>
                    <a:pt x="377" y="1197"/>
                    <a:pt x="377" y="1176"/>
                  </a:cubicBezTo>
                  <a:cubicBezTo>
                    <a:pt x="377" y="1155"/>
                    <a:pt x="360" y="1138"/>
                    <a:pt x="338" y="1138"/>
                  </a:cubicBezTo>
                  <a:cubicBezTo>
                    <a:pt x="304" y="1138"/>
                    <a:pt x="304" y="1138"/>
                    <a:pt x="304" y="1138"/>
                  </a:cubicBezTo>
                  <a:cubicBezTo>
                    <a:pt x="304" y="1036"/>
                    <a:pt x="304" y="1036"/>
                    <a:pt x="304" y="1036"/>
                  </a:cubicBezTo>
                  <a:cubicBezTo>
                    <a:pt x="338" y="1036"/>
                    <a:pt x="338" y="1036"/>
                    <a:pt x="338" y="1036"/>
                  </a:cubicBezTo>
                  <a:cubicBezTo>
                    <a:pt x="360" y="1036"/>
                    <a:pt x="377" y="1019"/>
                    <a:pt x="377" y="998"/>
                  </a:cubicBezTo>
                  <a:cubicBezTo>
                    <a:pt x="377" y="976"/>
                    <a:pt x="360" y="959"/>
                    <a:pt x="338" y="959"/>
                  </a:cubicBezTo>
                  <a:cubicBezTo>
                    <a:pt x="304" y="959"/>
                    <a:pt x="304" y="959"/>
                    <a:pt x="304" y="959"/>
                  </a:cubicBezTo>
                  <a:cubicBezTo>
                    <a:pt x="304" y="858"/>
                    <a:pt x="304" y="858"/>
                    <a:pt x="304" y="858"/>
                  </a:cubicBezTo>
                  <a:cubicBezTo>
                    <a:pt x="338" y="858"/>
                    <a:pt x="338" y="858"/>
                    <a:pt x="338" y="858"/>
                  </a:cubicBezTo>
                  <a:cubicBezTo>
                    <a:pt x="360" y="858"/>
                    <a:pt x="377" y="840"/>
                    <a:pt x="377" y="819"/>
                  </a:cubicBezTo>
                  <a:cubicBezTo>
                    <a:pt x="377" y="798"/>
                    <a:pt x="360" y="781"/>
                    <a:pt x="338" y="781"/>
                  </a:cubicBezTo>
                  <a:cubicBezTo>
                    <a:pt x="304" y="781"/>
                    <a:pt x="304" y="781"/>
                    <a:pt x="304" y="781"/>
                  </a:cubicBezTo>
                  <a:cubicBezTo>
                    <a:pt x="304" y="679"/>
                    <a:pt x="304" y="679"/>
                    <a:pt x="304" y="679"/>
                  </a:cubicBezTo>
                  <a:cubicBezTo>
                    <a:pt x="338" y="679"/>
                    <a:pt x="338" y="679"/>
                    <a:pt x="338" y="679"/>
                  </a:cubicBezTo>
                  <a:cubicBezTo>
                    <a:pt x="360" y="679"/>
                    <a:pt x="377" y="662"/>
                    <a:pt x="377" y="641"/>
                  </a:cubicBezTo>
                  <a:cubicBezTo>
                    <a:pt x="377" y="620"/>
                    <a:pt x="360" y="602"/>
                    <a:pt x="338" y="602"/>
                  </a:cubicBezTo>
                  <a:cubicBezTo>
                    <a:pt x="304" y="602"/>
                    <a:pt x="304" y="602"/>
                    <a:pt x="304" y="602"/>
                  </a:cubicBezTo>
                  <a:cubicBezTo>
                    <a:pt x="304" y="501"/>
                    <a:pt x="304" y="501"/>
                    <a:pt x="304" y="501"/>
                  </a:cubicBezTo>
                  <a:cubicBezTo>
                    <a:pt x="338" y="501"/>
                    <a:pt x="338" y="501"/>
                    <a:pt x="338" y="501"/>
                  </a:cubicBezTo>
                  <a:cubicBezTo>
                    <a:pt x="360" y="501"/>
                    <a:pt x="377" y="484"/>
                    <a:pt x="377" y="462"/>
                  </a:cubicBezTo>
                  <a:cubicBezTo>
                    <a:pt x="377" y="441"/>
                    <a:pt x="360" y="424"/>
                    <a:pt x="338" y="424"/>
                  </a:cubicBezTo>
                  <a:cubicBezTo>
                    <a:pt x="304" y="424"/>
                    <a:pt x="304" y="424"/>
                    <a:pt x="304" y="424"/>
                  </a:cubicBezTo>
                  <a:cubicBezTo>
                    <a:pt x="304" y="304"/>
                    <a:pt x="304" y="304"/>
                    <a:pt x="304" y="304"/>
                  </a:cubicBezTo>
                  <a:cubicBezTo>
                    <a:pt x="424" y="304"/>
                    <a:pt x="424" y="304"/>
                    <a:pt x="424" y="304"/>
                  </a:cubicBezTo>
                  <a:cubicBezTo>
                    <a:pt x="424" y="338"/>
                    <a:pt x="424" y="338"/>
                    <a:pt x="424" y="338"/>
                  </a:cubicBezTo>
                  <a:cubicBezTo>
                    <a:pt x="424" y="360"/>
                    <a:pt x="441" y="377"/>
                    <a:pt x="462" y="377"/>
                  </a:cubicBezTo>
                  <a:cubicBezTo>
                    <a:pt x="484" y="377"/>
                    <a:pt x="501" y="360"/>
                    <a:pt x="501" y="338"/>
                  </a:cubicBezTo>
                  <a:cubicBezTo>
                    <a:pt x="501" y="304"/>
                    <a:pt x="501" y="304"/>
                    <a:pt x="501" y="304"/>
                  </a:cubicBezTo>
                  <a:cubicBezTo>
                    <a:pt x="602" y="304"/>
                    <a:pt x="602" y="304"/>
                    <a:pt x="602" y="304"/>
                  </a:cubicBezTo>
                  <a:cubicBezTo>
                    <a:pt x="602" y="338"/>
                    <a:pt x="602" y="338"/>
                    <a:pt x="602" y="338"/>
                  </a:cubicBezTo>
                  <a:cubicBezTo>
                    <a:pt x="602" y="360"/>
                    <a:pt x="620" y="377"/>
                    <a:pt x="641" y="377"/>
                  </a:cubicBezTo>
                  <a:cubicBezTo>
                    <a:pt x="662" y="377"/>
                    <a:pt x="679" y="360"/>
                    <a:pt x="679" y="338"/>
                  </a:cubicBezTo>
                  <a:cubicBezTo>
                    <a:pt x="679" y="304"/>
                    <a:pt x="679" y="304"/>
                    <a:pt x="679" y="304"/>
                  </a:cubicBezTo>
                  <a:cubicBezTo>
                    <a:pt x="781" y="304"/>
                    <a:pt x="781" y="304"/>
                    <a:pt x="781" y="304"/>
                  </a:cubicBezTo>
                  <a:cubicBezTo>
                    <a:pt x="781" y="338"/>
                    <a:pt x="781" y="338"/>
                    <a:pt x="781" y="338"/>
                  </a:cubicBezTo>
                  <a:cubicBezTo>
                    <a:pt x="781" y="360"/>
                    <a:pt x="798" y="377"/>
                    <a:pt x="819" y="377"/>
                  </a:cubicBezTo>
                  <a:cubicBezTo>
                    <a:pt x="840" y="377"/>
                    <a:pt x="858" y="360"/>
                    <a:pt x="858" y="338"/>
                  </a:cubicBezTo>
                  <a:cubicBezTo>
                    <a:pt x="858" y="304"/>
                    <a:pt x="858" y="304"/>
                    <a:pt x="858" y="304"/>
                  </a:cubicBezTo>
                  <a:cubicBezTo>
                    <a:pt x="959" y="304"/>
                    <a:pt x="959" y="304"/>
                    <a:pt x="959" y="304"/>
                  </a:cubicBezTo>
                  <a:cubicBezTo>
                    <a:pt x="959" y="338"/>
                    <a:pt x="959" y="338"/>
                    <a:pt x="959" y="338"/>
                  </a:cubicBezTo>
                  <a:cubicBezTo>
                    <a:pt x="959" y="360"/>
                    <a:pt x="976" y="377"/>
                    <a:pt x="998" y="377"/>
                  </a:cubicBezTo>
                  <a:cubicBezTo>
                    <a:pt x="1019" y="377"/>
                    <a:pt x="1036" y="360"/>
                    <a:pt x="1036" y="338"/>
                  </a:cubicBezTo>
                  <a:cubicBezTo>
                    <a:pt x="1036" y="304"/>
                    <a:pt x="1036" y="304"/>
                    <a:pt x="1036" y="304"/>
                  </a:cubicBezTo>
                  <a:cubicBezTo>
                    <a:pt x="1138" y="304"/>
                    <a:pt x="1138" y="304"/>
                    <a:pt x="1138" y="304"/>
                  </a:cubicBezTo>
                  <a:cubicBezTo>
                    <a:pt x="1138" y="338"/>
                    <a:pt x="1138" y="338"/>
                    <a:pt x="1138" y="338"/>
                  </a:cubicBezTo>
                  <a:cubicBezTo>
                    <a:pt x="1138" y="360"/>
                    <a:pt x="1155" y="377"/>
                    <a:pt x="1176" y="377"/>
                  </a:cubicBezTo>
                  <a:cubicBezTo>
                    <a:pt x="1197" y="377"/>
                    <a:pt x="1214" y="360"/>
                    <a:pt x="1214" y="338"/>
                  </a:cubicBezTo>
                  <a:cubicBezTo>
                    <a:pt x="1214" y="304"/>
                    <a:pt x="1214" y="304"/>
                    <a:pt x="1214" y="304"/>
                  </a:cubicBezTo>
                  <a:cubicBezTo>
                    <a:pt x="1334" y="304"/>
                    <a:pt x="1334" y="304"/>
                    <a:pt x="1334" y="304"/>
                  </a:cubicBezTo>
                  <a:cubicBezTo>
                    <a:pt x="1334" y="424"/>
                    <a:pt x="1334" y="424"/>
                    <a:pt x="1334" y="424"/>
                  </a:cubicBezTo>
                  <a:cubicBezTo>
                    <a:pt x="1300" y="424"/>
                    <a:pt x="1300" y="424"/>
                    <a:pt x="1300" y="424"/>
                  </a:cubicBezTo>
                  <a:cubicBezTo>
                    <a:pt x="1279" y="424"/>
                    <a:pt x="1262" y="441"/>
                    <a:pt x="1262" y="462"/>
                  </a:cubicBezTo>
                  <a:cubicBezTo>
                    <a:pt x="1262" y="484"/>
                    <a:pt x="1279" y="501"/>
                    <a:pt x="1300" y="501"/>
                  </a:cubicBezTo>
                  <a:cubicBezTo>
                    <a:pt x="1334" y="501"/>
                    <a:pt x="1334" y="501"/>
                    <a:pt x="1334" y="501"/>
                  </a:cubicBezTo>
                  <a:cubicBezTo>
                    <a:pt x="1334" y="602"/>
                    <a:pt x="1334" y="602"/>
                    <a:pt x="1334" y="602"/>
                  </a:cubicBezTo>
                  <a:cubicBezTo>
                    <a:pt x="1300" y="602"/>
                    <a:pt x="1300" y="602"/>
                    <a:pt x="1300" y="602"/>
                  </a:cubicBezTo>
                  <a:cubicBezTo>
                    <a:pt x="1279" y="602"/>
                    <a:pt x="1262" y="620"/>
                    <a:pt x="1262" y="641"/>
                  </a:cubicBezTo>
                  <a:cubicBezTo>
                    <a:pt x="1262" y="662"/>
                    <a:pt x="1279" y="679"/>
                    <a:pt x="1300" y="679"/>
                  </a:cubicBezTo>
                  <a:cubicBezTo>
                    <a:pt x="1334" y="679"/>
                    <a:pt x="1334" y="679"/>
                    <a:pt x="1334" y="679"/>
                  </a:cubicBezTo>
                  <a:lnTo>
                    <a:pt x="1334" y="781"/>
                  </a:lnTo>
                  <a:close/>
                  <a:moveTo>
                    <a:pt x="1334" y="781"/>
                  </a:moveTo>
                  <a:cubicBezTo>
                    <a:pt x="1334" y="781"/>
                    <a:pt x="1334" y="781"/>
                    <a:pt x="1334" y="781"/>
                  </a:cubicBezTo>
                </a:path>
              </a:pathLst>
            </a:custGeom>
            <a:solidFill>
              <a:schemeClr val="tx1"/>
            </a:solidFill>
            <a:ln w="25400">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pic>
        <p:nvPicPr>
          <p:cNvPr id="107" name="Picture 106">
            <a:extLst>
              <a:ext uri="{FF2B5EF4-FFF2-40B4-BE49-F238E27FC236}">
                <a16:creationId xmlns:a16="http://schemas.microsoft.com/office/drawing/2014/main" id="{4F4D0DCB-0FD4-43AF-9CFC-699174B98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18" y="5421077"/>
            <a:ext cx="260535" cy="260535"/>
          </a:xfrm>
          <a:prstGeom prst="rect">
            <a:avLst/>
          </a:prstGeom>
        </p:spPr>
      </p:pic>
      <p:pic>
        <p:nvPicPr>
          <p:cNvPr id="108" name="Picture 107">
            <a:extLst>
              <a:ext uri="{FF2B5EF4-FFF2-40B4-BE49-F238E27FC236}">
                <a16:creationId xmlns:a16="http://schemas.microsoft.com/office/drawing/2014/main" id="{E5EECB71-6BBC-465A-AA1E-CE897BC6E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61" y="5121733"/>
            <a:ext cx="269829" cy="299344"/>
          </a:xfrm>
          <a:prstGeom prst="rect">
            <a:avLst/>
          </a:prstGeom>
        </p:spPr>
      </p:pic>
      <p:sp>
        <p:nvSpPr>
          <p:cNvPr id="109" name="TextBox 108">
            <a:extLst>
              <a:ext uri="{FF2B5EF4-FFF2-40B4-BE49-F238E27FC236}">
                <a16:creationId xmlns:a16="http://schemas.microsoft.com/office/drawing/2014/main" id="{E8C5171F-14D1-4176-BF8A-52EB5796ED36}"/>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10" name="TextBox 109">
            <a:extLst>
              <a:ext uri="{FF2B5EF4-FFF2-40B4-BE49-F238E27FC236}">
                <a16:creationId xmlns:a16="http://schemas.microsoft.com/office/drawing/2014/main" id="{F42615B7-C97F-4F5F-B2D6-42B9BED381C6}"/>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sp>
        <p:nvSpPr>
          <p:cNvPr id="111" name="TextBox 110">
            <a:extLst>
              <a:ext uri="{FF2B5EF4-FFF2-40B4-BE49-F238E27FC236}">
                <a16:creationId xmlns:a16="http://schemas.microsoft.com/office/drawing/2014/main" id="{261F20F9-F549-4613-94A8-3C0612823494}"/>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sp>
        <p:nvSpPr>
          <p:cNvPr id="112" name="Arrow: Pentagon 111">
            <a:extLst>
              <a:ext uri="{FF2B5EF4-FFF2-40B4-BE49-F238E27FC236}">
                <a16:creationId xmlns:a16="http://schemas.microsoft.com/office/drawing/2014/main" id="{6B27F85D-5B11-47BF-A3E7-94A008FA31BE}"/>
              </a:ext>
            </a:extLst>
          </p:cNvPr>
          <p:cNvSpPr/>
          <p:nvPr/>
        </p:nvSpPr>
        <p:spPr bwMode="auto">
          <a:xfrm>
            <a:off x="3618286" y="3109129"/>
            <a:ext cx="511404"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ea typeface="Segoe UI" pitchFamily="34" charset="0"/>
                <a:cs typeface="Segoe UI" pitchFamily="34" charset="0"/>
                <a:hlinkClick r:id="rId6"/>
              </a:rPr>
              <a:t>Link</a:t>
            </a:r>
            <a:endParaRPr lang="en-US" sz="1200" kern="0">
              <a:solidFill>
                <a:sysClr val="windowText" lastClr="000000"/>
              </a:solidFill>
              <a:ea typeface="Segoe UI" pitchFamily="34" charset="0"/>
              <a:cs typeface="Segoe UI" pitchFamily="34" charset="0"/>
            </a:endParaRPr>
          </a:p>
        </p:txBody>
      </p:sp>
      <p:sp>
        <p:nvSpPr>
          <p:cNvPr id="113" name="Arrow: Pentagon 112">
            <a:extLst>
              <a:ext uri="{FF2B5EF4-FFF2-40B4-BE49-F238E27FC236}">
                <a16:creationId xmlns:a16="http://schemas.microsoft.com/office/drawing/2014/main" id="{D0BAED8A-D7DC-4C1F-ACE3-5D5C96603A03}"/>
              </a:ext>
            </a:extLst>
          </p:cNvPr>
          <p:cNvSpPr/>
          <p:nvPr/>
        </p:nvSpPr>
        <p:spPr bwMode="auto">
          <a:xfrm>
            <a:off x="3452023" y="4442928"/>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7"/>
              </a:rPr>
              <a:t>Link</a:t>
            </a:r>
            <a:endParaRPr lang="en-US" sz="1200" kern="0">
              <a:solidFill>
                <a:sysClr val="windowText" lastClr="000000"/>
              </a:solidFill>
              <a:cs typeface="Segoe UI" pitchFamily="34" charset="0"/>
            </a:endParaRPr>
          </a:p>
        </p:txBody>
      </p:sp>
      <p:sp>
        <p:nvSpPr>
          <p:cNvPr id="114" name="Arrow: Pentagon 113">
            <a:extLst>
              <a:ext uri="{FF2B5EF4-FFF2-40B4-BE49-F238E27FC236}">
                <a16:creationId xmlns:a16="http://schemas.microsoft.com/office/drawing/2014/main" id="{622345A9-228B-470C-B612-F226E820CAD5}"/>
              </a:ext>
            </a:extLst>
          </p:cNvPr>
          <p:cNvSpPr/>
          <p:nvPr/>
        </p:nvSpPr>
        <p:spPr bwMode="auto">
          <a:xfrm>
            <a:off x="3437549" y="467737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15" name="Arrow: Pentagon 114">
            <a:extLst>
              <a:ext uri="{FF2B5EF4-FFF2-40B4-BE49-F238E27FC236}">
                <a16:creationId xmlns:a16="http://schemas.microsoft.com/office/drawing/2014/main" id="{12DE9532-8FA8-485F-B554-1C27404AFB2D}"/>
              </a:ext>
            </a:extLst>
          </p:cNvPr>
          <p:cNvSpPr/>
          <p:nvPr/>
        </p:nvSpPr>
        <p:spPr bwMode="auto">
          <a:xfrm>
            <a:off x="4269836" y="3972631"/>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9"/>
              </a:rPr>
              <a:t>Link</a:t>
            </a:r>
            <a:endParaRPr lang="en-US" sz="1200" kern="0">
              <a:solidFill>
                <a:sysClr val="windowText" lastClr="000000"/>
              </a:solidFill>
              <a:cs typeface="Segoe UI" pitchFamily="34" charset="0"/>
            </a:endParaRPr>
          </a:p>
        </p:txBody>
      </p:sp>
      <p:sp>
        <p:nvSpPr>
          <p:cNvPr id="116" name="Arrow: Pentagon 115">
            <a:extLst>
              <a:ext uri="{FF2B5EF4-FFF2-40B4-BE49-F238E27FC236}">
                <a16:creationId xmlns:a16="http://schemas.microsoft.com/office/drawing/2014/main" id="{FC67C939-D319-4465-B00A-6ADCCA053C15}"/>
              </a:ext>
            </a:extLst>
          </p:cNvPr>
          <p:cNvSpPr/>
          <p:nvPr/>
        </p:nvSpPr>
        <p:spPr bwMode="auto">
          <a:xfrm>
            <a:off x="2109312" y="569964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0"/>
              </a:rPr>
              <a:t>Link</a:t>
            </a:r>
            <a:endParaRPr lang="en-US" sz="1200" kern="0">
              <a:solidFill>
                <a:sysClr val="windowText" lastClr="000000"/>
              </a:solidFill>
              <a:cs typeface="Segoe UI" pitchFamily="34" charset="0"/>
            </a:endParaRPr>
          </a:p>
        </p:txBody>
      </p:sp>
      <p:sp>
        <p:nvSpPr>
          <p:cNvPr id="117" name="Arrow: Pentagon 116">
            <a:extLst>
              <a:ext uri="{FF2B5EF4-FFF2-40B4-BE49-F238E27FC236}">
                <a16:creationId xmlns:a16="http://schemas.microsoft.com/office/drawing/2014/main" id="{B65338E4-E41F-4C6B-B657-4138107DD6AA}"/>
              </a:ext>
            </a:extLst>
          </p:cNvPr>
          <p:cNvSpPr/>
          <p:nvPr/>
        </p:nvSpPr>
        <p:spPr bwMode="auto">
          <a:xfrm>
            <a:off x="3371345" y="569964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1"/>
              </a:rPr>
              <a:t>Link</a:t>
            </a:r>
            <a:endParaRPr lang="en-US" sz="1200" kern="0">
              <a:solidFill>
                <a:sysClr val="windowText" lastClr="000000"/>
              </a:solidFill>
              <a:cs typeface="Segoe UI" pitchFamily="34" charset="0"/>
            </a:endParaRPr>
          </a:p>
        </p:txBody>
      </p:sp>
      <p:sp>
        <p:nvSpPr>
          <p:cNvPr id="118" name="Arrow: Pentagon 117">
            <a:extLst>
              <a:ext uri="{FF2B5EF4-FFF2-40B4-BE49-F238E27FC236}">
                <a16:creationId xmlns:a16="http://schemas.microsoft.com/office/drawing/2014/main" id="{33C09483-26BF-4CDF-9D26-6BC3CE5D71B8}"/>
              </a:ext>
            </a:extLst>
          </p:cNvPr>
          <p:cNvSpPr/>
          <p:nvPr/>
        </p:nvSpPr>
        <p:spPr bwMode="auto">
          <a:xfrm>
            <a:off x="3124404" y="3736837"/>
            <a:ext cx="493882"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2"/>
              </a:rPr>
              <a:t>Link</a:t>
            </a:r>
            <a:endParaRPr lang="en-US" sz="1200" kern="0">
              <a:solidFill>
                <a:sysClr val="windowText" lastClr="000000"/>
              </a:solidFill>
              <a:cs typeface="Segoe UI" pitchFamily="34" charset="0"/>
            </a:endParaRPr>
          </a:p>
        </p:txBody>
      </p:sp>
      <p:grpSp>
        <p:nvGrpSpPr>
          <p:cNvPr id="119" name="Group 118">
            <a:extLst>
              <a:ext uri="{FF2B5EF4-FFF2-40B4-BE49-F238E27FC236}">
                <a16:creationId xmlns:a16="http://schemas.microsoft.com/office/drawing/2014/main" id="{021CCE5D-2236-4201-A286-C0FC22CAB354}"/>
              </a:ext>
            </a:extLst>
          </p:cNvPr>
          <p:cNvGrpSpPr/>
          <p:nvPr/>
        </p:nvGrpSpPr>
        <p:grpSpPr>
          <a:xfrm>
            <a:off x="5877979" y="1591530"/>
            <a:ext cx="691862" cy="430604"/>
            <a:chOff x="5605977" y="1651250"/>
            <a:chExt cx="691862" cy="430604"/>
          </a:xfrm>
        </p:grpSpPr>
        <p:pic>
          <p:nvPicPr>
            <p:cNvPr id="120" name="Graphic 119" descr="Key">
              <a:extLst>
                <a:ext uri="{FF2B5EF4-FFF2-40B4-BE49-F238E27FC236}">
                  <a16:creationId xmlns:a16="http://schemas.microsoft.com/office/drawing/2014/main" id="{69480732-CA3A-43A7-868C-FC22C9194B1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605977" y="1679518"/>
              <a:ext cx="402336" cy="402336"/>
            </a:xfrm>
            <a:prstGeom prst="rect">
              <a:avLst/>
            </a:prstGeom>
          </p:spPr>
        </p:pic>
        <p:grpSp>
          <p:nvGrpSpPr>
            <p:cNvPr id="121" name="Group 120">
              <a:extLst>
                <a:ext uri="{FF2B5EF4-FFF2-40B4-BE49-F238E27FC236}">
                  <a16:creationId xmlns:a16="http://schemas.microsoft.com/office/drawing/2014/main" id="{A9C3C458-3CCE-4E99-8045-C28C4C1D1960}"/>
                </a:ext>
              </a:extLst>
            </p:cNvPr>
            <p:cNvGrpSpPr/>
            <p:nvPr/>
          </p:nvGrpSpPr>
          <p:grpSpPr>
            <a:xfrm>
              <a:off x="5898403" y="1651250"/>
              <a:ext cx="399436" cy="419288"/>
              <a:chOff x="710509" y="3293763"/>
              <a:chExt cx="465672" cy="488821"/>
            </a:xfrm>
          </p:grpSpPr>
          <p:sp>
            <p:nvSpPr>
              <p:cNvPr id="122" name="Freeform 12">
                <a:extLst>
                  <a:ext uri="{FF2B5EF4-FFF2-40B4-BE49-F238E27FC236}">
                    <a16:creationId xmlns:a16="http://schemas.microsoft.com/office/drawing/2014/main" id="{2D08AD0F-564D-4219-AA7D-0334D7A27EF0}"/>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4">
                <a:extLst>
                  <a:ext uri="{FF2B5EF4-FFF2-40B4-BE49-F238E27FC236}">
                    <a16:creationId xmlns:a16="http://schemas.microsoft.com/office/drawing/2014/main" id="{6956CF53-0ED7-4D0B-A858-22C5E138E2E7}"/>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11">
                <a:extLst>
                  <a:ext uri="{FF2B5EF4-FFF2-40B4-BE49-F238E27FC236}">
                    <a16:creationId xmlns:a16="http://schemas.microsoft.com/office/drawing/2014/main" id="{DB2323D8-9487-4C6D-AB23-07B9435C17B0}"/>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A5BB734-F496-4BA1-981E-F29061D8086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E4106B10-E702-4AE4-99ED-A73474F84AB3}"/>
              </a:ext>
            </a:extLst>
          </p:cNvPr>
          <p:cNvGrpSpPr/>
          <p:nvPr/>
        </p:nvGrpSpPr>
        <p:grpSpPr>
          <a:xfrm>
            <a:off x="9215277" y="2557933"/>
            <a:ext cx="699521" cy="734286"/>
            <a:chOff x="9930484" y="2265201"/>
            <a:chExt cx="699521" cy="734286"/>
          </a:xfrm>
        </p:grpSpPr>
        <p:sp>
          <p:nvSpPr>
            <p:cNvPr id="127" name="Oval 126">
              <a:extLst>
                <a:ext uri="{FF2B5EF4-FFF2-40B4-BE49-F238E27FC236}">
                  <a16:creationId xmlns:a16="http://schemas.microsoft.com/office/drawing/2014/main" id="{8A32D31C-EB5B-4E24-A03C-6AE65D0963F6}"/>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a:extLst>
                <a:ext uri="{FF2B5EF4-FFF2-40B4-BE49-F238E27FC236}">
                  <a16:creationId xmlns:a16="http://schemas.microsoft.com/office/drawing/2014/main" id="{3520C2AC-24B7-45D7-A65A-61F6109BF320}"/>
                </a:ext>
              </a:extLst>
            </p:cNvPr>
            <p:cNvGrpSpPr/>
            <p:nvPr/>
          </p:nvGrpSpPr>
          <p:grpSpPr>
            <a:xfrm>
              <a:off x="9930484" y="2265201"/>
              <a:ext cx="699521" cy="734286"/>
              <a:chOff x="710509" y="3293763"/>
              <a:chExt cx="465672" cy="488821"/>
            </a:xfrm>
          </p:grpSpPr>
          <p:sp>
            <p:nvSpPr>
              <p:cNvPr id="129" name="Freeform 12">
                <a:extLst>
                  <a:ext uri="{FF2B5EF4-FFF2-40B4-BE49-F238E27FC236}">
                    <a16:creationId xmlns:a16="http://schemas.microsoft.com/office/drawing/2014/main" id="{3277F5DB-17C5-4CD8-8875-496CE64D74C2}"/>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C73B51E-AB1B-4576-BDA0-D066C35531FD}"/>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1">
                <a:extLst>
                  <a:ext uri="{FF2B5EF4-FFF2-40B4-BE49-F238E27FC236}">
                    <a16:creationId xmlns:a16="http://schemas.microsoft.com/office/drawing/2014/main" id="{19E1BA04-2AA8-443B-9C91-ECF19FC2D827}"/>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7B3BEE1-8823-4F2F-AA3B-283A5E112FF0}"/>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3" name="Rectangle: Rounded Corners 20">
            <a:extLst>
              <a:ext uri="{FF2B5EF4-FFF2-40B4-BE49-F238E27FC236}">
                <a16:creationId xmlns:a16="http://schemas.microsoft.com/office/drawing/2014/main" id="{0FE102FD-20ED-48C0-8ECF-E367B5B9C748}"/>
              </a:ext>
            </a:extLst>
          </p:cNvPr>
          <p:cNvSpPr/>
          <p:nvPr/>
        </p:nvSpPr>
        <p:spPr bwMode="auto">
          <a:xfrm>
            <a:off x="5204470" y="1591531"/>
            <a:ext cx="912172" cy="396970"/>
          </a:xfrm>
          <a:custGeom>
            <a:avLst/>
            <a:gdLst>
              <a:gd name="connsiteX0" fmla="*/ 0 w 1161859"/>
              <a:gd name="connsiteY0" fmla="*/ 170867 h 341734"/>
              <a:gd name="connsiteX1" fmla="*/ 170867 w 1161859"/>
              <a:gd name="connsiteY1" fmla="*/ 0 h 341734"/>
              <a:gd name="connsiteX2" fmla="*/ 990992 w 1161859"/>
              <a:gd name="connsiteY2" fmla="*/ 0 h 341734"/>
              <a:gd name="connsiteX3" fmla="*/ 1161859 w 1161859"/>
              <a:gd name="connsiteY3" fmla="*/ 170867 h 341734"/>
              <a:gd name="connsiteX4" fmla="*/ 1161859 w 1161859"/>
              <a:gd name="connsiteY4" fmla="*/ 170867 h 341734"/>
              <a:gd name="connsiteX5" fmla="*/ 990992 w 1161859"/>
              <a:gd name="connsiteY5" fmla="*/ 341734 h 341734"/>
              <a:gd name="connsiteX6" fmla="*/ 170867 w 1161859"/>
              <a:gd name="connsiteY6" fmla="*/ 341734 h 341734"/>
              <a:gd name="connsiteX7" fmla="*/ 0 w 1161859"/>
              <a:gd name="connsiteY7" fmla="*/ 170867 h 341734"/>
              <a:gd name="connsiteX0" fmla="*/ 1161859 w 1253299"/>
              <a:gd name="connsiteY0" fmla="*/ 170867 h 341734"/>
              <a:gd name="connsiteX1" fmla="*/ 990992 w 1253299"/>
              <a:gd name="connsiteY1" fmla="*/ 341734 h 341734"/>
              <a:gd name="connsiteX2" fmla="*/ 170867 w 1253299"/>
              <a:gd name="connsiteY2" fmla="*/ 341734 h 341734"/>
              <a:gd name="connsiteX3" fmla="*/ 0 w 1253299"/>
              <a:gd name="connsiteY3" fmla="*/ 170867 h 341734"/>
              <a:gd name="connsiteX4" fmla="*/ 170867 w 1253299"/>
              <a:gd name="connsiteY4" fmla="*/ 0 h 341734"/>
              <a:gd name="connsiteX5" fmla="*/ 990992 w 1253299"/>
              <a:gd name="connsiteY5" fmla="*/ 0 h 341734"/>
              <a:gd name="connsiteX6" fmla="*/ 1161859 w 1253299"/>
              <a:gd name="connsiteY6" fmla="*/ 170867 h 341734"/>
              <a:gd name="connsiteX7" fmla="*/ 1253299 w 1253299"/>
              <a:gd name="connsiteY7" fmla="*/ 262307 h 341734"/>
              <a:gd name="connsiteX0" fmla="*/ 1161859 w 1253299"/>
              <a:gd name="connsiteY0" fmla="*/ 170867 h 341734"/>
              <a:gd name="connsiteX1" fmla="*/ 990992 w 1253299"/>
              <a:gd name="connsiteY1" fmla="*/ 341734 h 341734"/>
              <a:gd name="connsiteX2" fmla="*/ 170867 w 1253299"/>
              <a:gd name="connsiteY2" fmla="*/ 341734 h 341734"/>
              <a:gd name="connsiteX3" fmla="*/ 0 w 1253299"/>
              <a:gd name="connsiteY3" fmla="*/ 170867 h 341734"/>
              <a:gd name="connsiteX4" fmla="*/ 170867 w 1253299"/>
              <a:gd name="connsiteY4" fmla="*/ 0 h 341734"/>
              <a:gd name="connsiteX5" fmla="*/ 990992 w 1253299"/>
              <a:gd name="connsiteY5" fmla="*/ 0 h 341734"/>
              <a:gd name="connsiteX6" fmla="*/ 1253299 w 1253299"/>
              <a:gd name="connsiteY6" fmla="*/ 262307 h 341734"/>
              <a:gd name="connsiteX0" fmla="*/ 1161859 w 1161859"/>
              <a:gd name="connsiteY0" fmla="*/ 170867 h 341734"/>
              <a:gd name="connsiteX1" fmla="*/ 990992 w 1161859"/>
              <a:gd name="connsiteY1" fmla="*/ 341734 h 341734"/>
              <a:gd name="connsiteX2" fmla="*/ 170867 w 1161859"/>
              <a:gd name="connsiteY2" fmla="*/ 341734 h 341734"/>
              <a:gd name="connsiteX3" fmla="*/ 0 w 1161859"/>
              <a:gd name="connsiteY3" fmla="*/ 170867 h 341734"/>
              <a:gd name="connsiteX4" fmla="*/ 170867 w 1161859"/>
              <a:gd name="connsiteY4" fmla="*/ 0 h 341734"/>
              <a:gd name="connsiteX5" fmla="*/ 990992 w 1161859"/>
              <a:gd name="connsiteY5" fmla="*/ 0 h 341734"/>
              <a:gd name="connsiteX0" fmla="*/ 1161859 w 1161859"/>
              <a:gd name="connsiteY0" fmla="*/ 170867 h 341734"/>
              <a:gd name="connsiteX1" fmla="*/ 990992 w 1161859"/>
              <a:gd name="connsiteY1" fmla="*/ 341734 h 341734"/>
              <a:gd name="connsiteX2" fmla="*/ 170867 w 1161859"/>
              <a:gd name="connsiteY2" fmla="*/ 341734 h 341734"/>
              <a:gd name="connsiteX3" fmla="*/ 0 w 1161859"/>
              <a:gd name="connsiteY3" fmla="*/ 170867 h 341734"/>
              <a:gd name="connsiteX4" fmla="*/ 170867 w 1161859"/>
              <a:gd name="connsiteY4" fmla="*/ 0 h 341734"/>
              <a:gd name="connsiteX5" fmla="*/ 990992 w 1161859"/>
              <a:gd name="connsiteY5" fmla="*/ 0 h 341734"/>
              <a:gd name="connsiteX0" fmla="*/ 990992 w 990992"/>
              <a:gd name="connsiteY0" fmla="*/ 341734 h 341734"/>
              <a:gd name="connsiteX1" fmla="*/ 170867 w 990992"/>
              <a:gd name="connsiteY1" fmla="*/ 341734 h 341734"/>
              <a:gd name="connsiteX2" fmla="*/ 0 w 990992"/>
              <a:gd name="connsiteY2" fmla="*/ 170867 h 341734"/>
              <a:gd name="connsiteX3" fmla="*/ 170867 w 990992"/>
              <a:gd name="connsiteY3" fmla="*/ 0 h 341734"/>
              <a:gd name="connsiteX4" fmla="*/ 990992 w 990992"/>
              <a:gd name="connsiteY4" fmla="*/ 0 h 341734"/>
              <a:gd name="connsiteX0" fmla="*/ 781442 w 990992"/>
              <a:gd name="connsiteY0" fmla="*/ 341734 h 341734"/>
              <a:gd name="connsiteX1" fmla="*/ 170867 w 990992"/>
              <a:gd name="connsiteY1" fmla="*/ 341734 h 341734"/>
              <a:gd name="connsiteX2" fmla="*/ 0 w 990992"/>
              <a:gd name="connsiteY2" fmla="*/ 170867 h 341734"/>
              <a:gd name="connsiteX3" fmla="*/ 170867 w 990992"/>
              <a:gd name="connsiteY3" fmla="*/ 0 h 341734"/>
              <a:gd name="connsiteX4" fmla="*/ 990992 w 990992"/>
              <a:gd name="connsiteY4" fmla="*/ 0 h 34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992" h="341734">
                <a:moveTo>
                  <a:pt x="781442" y="341734"/>
                </a:moveTo>
                <a:lnTo>
                  <a:pt x="170867" y="341734"/>
                </a:lnTo>
                <a:cubicBezTo>
                  <a:pt x="76500" y="341734"/>
                  <a:pt x="0" y="265234"/>
                  <a:pt x="0" y="170867"/>
                </a:cubicBezTo>
                <a:cubicBezTo>
                  <a:pt x="0" y="76500"/>
                  <a:pt x="76500" y="0"/>
                  <a:pt x="170867" y="0"/>
                </a:cubicBezTo>
                <a:lnTo>
                  <a:pt x="990992" y="0"/>
                </a:lnTo>
              </a:path>
            </a:pathLst>
          </a:custGeom>
          <a:noFill/>
          <a:ln w="31750" cap="rnd">
            <a:solidFill>
              <a:schemeClr val="tx1"/>
            </a:solidFill>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a:extLst>
              <a:ext uri="{FF2B5EF4-FFF2-40B4-BE49-F238E27FC236}">
                <a16:creationId xmlns:a16="http://schemas.microsoft.com/office/drawing/2014/main" id="{4089BBCA-69BE-4357-BCAD-BC7A38D7B49A}"/>
              </a:ext>
            </a:extLst>
          </p:cNvPr>
          <p:cNvGrpSpPr/>
          <p:nvPr/>
        </p:nvGrpSpPr>
        <p:grpSpPr>
          <a:xfrm>
            <a:off x="4525550" y="1604754"/>
            <a:ext cx="625157" cy="404156"/>
            <a:chOff x="4334085" y="1626035"/>
            <a:chExt cx="625157" cy="404156"/>
          </a:xfrm>
        </p:grpSpPr>
        <p:pic>
          <p:nvPicPr>
            <p:cNvPr id="135" name="Graphic 134" descr="Key">
              <a:extLst>
                <a:ext uri="{FF2B5EF4-FFF2-40B4-BE49-F238E27FC236}">
                  <a16:creationId xmlns:a16="http://schemas.microsoft.com/office/drawing/2014/main" id="{260D5AA8-593E-42C5-8E01-64CE5B8703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5400000">
              <a:off x="4555086" y="1626035"/>
              <a:ext cx="404156" cy="404156"/>
            </a:xfrm>
            <a:prstGeom prst="rect">
              <a:avLst/>
            </a:prstGeom>
          </p:spPr>
        </p:pic>
        <p:sp>
          <p:nvSpPr>
            <p:cNvPr id="136" name="boy">
              <a:extLst>
                <a:ext uri="{FF2B5EF4-FFF2-40B4-BE49-F238E27FC236}">
                  <a16:creationId xmlns:a16="http://schemas.microsoft.com/office/drawing/2014/main" id="{60068574-D58D-4E40-A316-DC2050748606}"/>
                </a:ext>
              </a:extLst>
            </p:cNvPr>
            <p:cNvSpPr>
              <a:spLocks noChangeAspect="1" noEditPoints="1"/>
            </p:cNvSpPr>
            <p:nvPr/>
          </p:nvSpPr>
          <p:spPr bwMode="auto">
            <a:xfrm>
              <a:off x="4334085" y="1633714"/>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37" name="arrow">
            <a:extLst>
              <a:ext uri="{FF2B5EF4-FFF2-40B4-BE49-F238E27FC236}">
                <a16:creationId xmlns:a16="http://schemas.microsoft.com/office/drawing/2014/main" id="{47F4E786-A73D-456C-A8F3-F21CFFBACBC4}"/>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8" name="arrow">
            <a:extLst>
              <a:ext uri="{FF2B5EF4-FFF2-40B4-BE49-F238E27FC236}">
                <a16:creationId xmlns:a16="http://schemas.microsoft.com/office/drawing/2014/main" id="{E3BB9749-E09C-44D0-8F79-5D7E093AB446}"/>
              </a:ext>
            </a:extLst>
          </p:cNvPr>
          <p:cNvSpPr>
            <a:spLocks noChangeAspect="1" noEditPoints="1"/>
          </p:cNvSpPr>
          <p:nvPr/>
        </p:nvSpPr>
        <p:spPr bwMode="auto">
          <a:xfrm flipH="1">
            <a:off x="5274318" y="408844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9" name="arrow">
            <a:extLst>
              <a:ext uri="{FF2B5EF4-FFF2-40B4-BE49-F238E27FC236}">
                <a16:creationId xmlns:a16="http://schemas.microsoft.com/office/drawing/2014/main" id="{799ED7C0-3AB7-40E4-A4EC-E9F84CD5165A}"/>
              </a:ext>
            </a:extLst>
          </p:cNvPr>
          <p:cNvSpPr>
            <a:spLocks noChangeAspect="1" noEditPoints="1"/>
          </p:cNvSpPr>
          <p:nvPr/>
        </p:nvSpPr>
        <p:spPr bwMode="auto">
          <a:xfrm flipH="1">
            <a:off x="5274318" y="545267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59967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5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250"/>
                                        <p:tgtEl>
                                          <p:spTgt spid="137"/>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par>
                                <p:cTn id="27" presetID="10"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left)">
                                      <p:cBhvr>
                                        <p:cTn id="34" dur="250"/>
                                        <p:tgtEl>
                                          <p:spTgt spid="96"/>
                                        </p:tgtEl>
                                      </p:cBhvr>
                                    </p:animEffect>
                                  </p:childTnLst>
                                </p:cTn>
                              </p:par>
                            </p:childTnLst>
                          </p:cTn>
                        </p:par>
                        <p:par>
                          <p:cTn id="35" fill="hold">
                            <p:stCondLst>
                              <p:cond delay="250"/>
                            </p:stCondLst>
                            <p:childTnLst>
                              <p:par>
                                <p:cTn id="36" presetID="42" presetClass="path" presetSubtype="0" accel="50000" decel="50000" fill="hold" nodeType="afterEffect">
                                  <p:stCondLst>
                                    <p:cond delay="0"/>
                                  </p:stCondLst>
                                  <p:childTnLst>
                                    <p:animMotion origin="layout" path="M 4.79167E-6 1.11111E-6 L 0.00091 0.14815 " pathEditMode="relative" rAng="0" ptsTypes="AA">
                                      <p:cBhvr>
                                        <p:cTn id="37" dur="2000" fill="hold"/>
                                        <p:tgtEl>
                                          <p:spTgt spid="126"/>
                                        </p:tgtEl>
                                        <p:attrNameLst>
                                          <p:attrName>ppt_x</p:attrName>
                                          <p:attrName>ppt_y</p:attrName>
                                        </p:attrNameLst>
                                      </p:cBhvr>
                                      <p:rCtr x="39" y="7407"/>
                                    </p:animMotion>
                                  </p:childTnLst>
                                </p:cTn>
                              </p:par>
                              <p:par>
                                <p:cTn id="38" presetID="10" presetClass="entr" presetSubtype="0" fill="hold" grpId="0" nodeType="withEffect">
                                  <p:stCondLst>
                                    <p:cond delay="50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childTnLst>
                                </p:cTn>
                              </p:par>
                            </p:childTnLst>
                          </p:cTn>
                        </p:par>
                        <p:par>
                          <p:cTn id="41" fill="hold">
                            <p:stCondLst>
                              <p:cond delay="2250"/>
                            </p:stCondLst>
                            <p:childTnLst>
                              <p:par>
                                <p:cTn id="42" presetID="10" presetClass="entr" presetSubtype="0" fill="hold" grpId="0" nodeType="afterEffect">
                                  <p:stCondLst>
                                    <p:cond delay="0"/>
                                  </p:stCondLst>
                                  <p:childTnLst>
                                    <p:set>
                                      <p:cBhvr>
                                        <p:cTn id="43" dur="1" fill="hold">
                                          <p:stCondLst>
                                            <p:cond delay="0"/>
                                          </p:stCondLst>
                                        </p:cTn>
                                        <p:tgtEl>
                                          <p:spTgt spid="85"/>
                                        </p:tgtEl>
                                        <p:attrNameLst>
                                          <p:attrName>style.visibility</p:attrName>
                                        </p:attrNameLst>
                                      </p:cBhvr>
                                      <p:to>
                                        <p:strVal val="visible"/>
                                      </p:to>
                                    </p:set>
                                    <p:animEffect transition="in" filter="fade">
                                      <p:cBhvr>
                                        <p:cTn id="44" dur="500"/>
                                        <p:tgtEl>
                                          <p:spTgt spid="8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fade">
                                      <p:cBhvr>
                                        <p:cTn id="49" dur="250"/>
                                        <p:tgtEl>
                                          <p:spTgt spid="138"/>
                                        </p:tgtEl>
                                      </p:cBhvr>
                                    </p:animEffect>
                                  </p:childTnLst>
                                </p:cTn>
                              </p:par>
                            </p:childTnLst>
                          </p:cTn>
                        </p:par>
                        <p:par>
                          <p:cTn id="50" fill="hold">
                            <p:stCondLst>
                              <p:cond delay="250"/>
                            </p:stCondLst>
                            <p:childTnLst>
                              <p:par>
                                <p:cTn id="51" presetID="10" presetClass="entr" presetSubtype="0" fill="hold" grpId="0" nodeType="after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3"/>
                                        </p:tgtEl>
                                        <p:attrNameLst>
                                          <p:attrName>style.visibility</p:attrName>
                                        </p:attrNameLst>
                                      </p:cBhvr>
                                      <p:to>
                                        <p:strVal val="visible"/>
                                      </p:to>
                                    </p:set>
                                    <p:animEffect transition="in" filter="fade">
                                      <p:cBhvr>
                                        <p:cTn id="56" dur="500"/>
                                        <p:tgtEl>
                                          <p:spTgt spid="1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4"/>
                                        </p:tgtEl>
                                        <p:attrNameLst>
                                          <p:attrName>style.visibility</p:attrName>
                                        </p:attrNameLst>
                                      </p:cBhvr>
                                      <p:to>
                                        <p:strVal val="visible"/>
                                      </p:to>
                                    </p:set>
                                    <p:animEffect transition="in" filter="fade">
                                      <p:cBhvr>
                                        <p:cTn id="59" dur="500"/>
                                        <p:tgtEl>
                                          <p:spTgt spid="1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500"/>
                                        <p:tgtEl>
                                          <p:spTgt spid="1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22" presetClass="entr" presetSubtype="8"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250"/>
                                        <p:tgtEl>
                                          <p:spTgt spid="97"/>
                                        </p:tgtEl>
                                      </p:cBhvr>
                                    </p:animEffect>
                                  </p:childTnLst>
                                </p:cTn>
                              </p:par>
                            </p:childTnLst>
                          </p:cTn>
                        </p:par>
                        <p:par>
                          <p:cTn id="72" fill="hold">
                            <p:stCondLst>
                              <p:cond delay="750"/>
                            </p:stCondLst>
                            <p:childTnLst>
                              <p:par>
                                <p:cTn id="73" presetID="42" presetClass="path" presetSubtype="0" accel="50000" decel="50000" fill="hold" nodeType="afterEffect">
                                  <p:stCondLst>
                                    <p:cond delay="0"/>
                                  </p:stCondLst>
                                  <p:childTnLst>
                                    <p:animMotion origin="layout" path="M 0.00091 0.14815 L 0.00091 0.3588 " pathEditMode="relative" rAng="0" ptsTypes="AA">
                                      <p:cBhvr>
                                        <p:cTn id="74" dur="2000" fill="hold"/>
                                        <p:tgtEl>
                                          <p:spTgt spid="126"/>
                                        </p:tgtEl>
                                        <p:attrNameLst>
                                          <p:attrName>ppt_x</p:attrName>
                                          <p:attrName>ppt_y</p:attrName>
                                        </p:attrNameLst>
                                      </p:cBhvr>
                                      <p:rCtr x="0" y="10532"/>
                                    </p:animMotion>
                                  </p:childTnLst>
                                </p:cTn>
                              </p:par>
                              <p:par>
                                <p:cTn id="75" presetID="10" presetClass="entr" presetSubtype="0" fill="hold" grpId="0" nodeType="withEffect">
                                  <p:stCondLst>
                                    <p:cond delay="50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500"/>
                                        <p:tgtEl>
                                          <p:spTgt spid="100"/>
                                        </p:tgtEl>
                                      </p:cBhvr>
                                    </p:animEffect>
                                  </p:childTnLst>
                                </p:cTn>
                              </p:par>
                            </p:childTnLst>
                          </p:cTn>
                        </p:par>
                        <p:par>
                          <p:cTn id="78" fill="hold">
                            <p:stCondLst>
                              <p:cond delay="2750"/>
                            </p:stCondLst>
                            <p:childTnLst>
                              <p:par>
                                <p:cTn id="79" presetID="10" presetClass="entr" presetSubtype="0" fill="hold" grpId="0" nodeType="after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fade">
                                      <p:cBhvr>
                                        <p:cTn id="81" dur="500"/>
                                        <p:tgtEl>
                                          <p:spTgt spid="9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39"/>
                                        </p:tgtEl>
                                        <p:attrNameLst>
                                          <p:attrName>style.visibility</p:attrName>
                                        </p:attrNameLst>
                                      </p:cBhvr>
                                      <p:to>
                                        <p:strVal val="visible"/>
                                      </p:to>
                                    </p:set>
                                    <p:animEffect transition="in" filter="fade">
                                      <p:cBhvr>
                                        <p:cTn id="86" dur="250"/>
                                        <p:tgtEl>
                                          <p:spTgt spid="139"/>
                                        </p:tgtEl>
                                      </p:cBhvr>
                                    </p:animEffect>
                                  </p:childTnLst>
                                </p:cTn>
                              </p:par>
                            </p:childTnLst>
                          </p:cTn>
                        </p:par>
                        <p:par>
                          <p:cTn id="87" fill="hold">
                            <p:stCondLst>
                              <p:cond delay="250"/>
                            </p:stCondLst>
                            <p:childTnLst>
                              <p:par>
                                <p:cTn id="88" presetID="10" presetClass="entr" presetSubtype="0" fill="hold" grpId="0" nodeType="after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fade">
                                      <p:cBhvr>
                                        <p:cTn id="90" dur="500"/>
                                        <p:tgtEl>
                                          <p:spTgt spid="9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6"/>
                                        </p:tgtEl>
                                        <p:attrNameLst>
                                          <p:attrName>style.visibility</p:attrName>
                                        </p:attrNameLst>
                                      </p:cBhvr>
                                      <p:to>
                                        <p:strVal val="visible"/>
                                      </p:to>
                                    </p:set>
                                    <p:animEffect transition="in" filter="fade">
                                      <p:cBhvr>
                                        <p:cTn id="93" dur="500"/>
                                        <p:tgtEl>
                                          <p:spTgt spid="1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fade">
                                      <p:cBhvr>
                                        <p:cTn id="96" dur="500"/>
                                        <p:tgtEl>
                                          <p:spTgt spid="117"/>
                                        </p:tgtEl>
                                      </p:cBhvr>
                                    </p:animEffect>
                                  </p:childTnLst>
                                </p:cTn>
                              </p:par>
                              <p:par>
                                <p:cTn id="97" presetID="10" presetClass="entr" presetSubtype="0" fill="hold" nodeType="withEffect">
                                  <p:stCondLst>
                                    <p:cond delay="0"/>
                                  </p:stCondLst>
                                  <p:childTnLst>
                                    <p:set>
                                      <p:cBhvr>
                                        <p:cTn id="98" dur="1" fill="hold">
                                          <p:stCondLst>
                                            <p:cond delay="0"/>
                                          </p:stCondLst>
                                        </p:cTn>
                                        <p:tgtEl>
                                          <p:spTgt spid="107"/>
                                        </p:tgtEl>
                                        <p:attrNameLst>
                                          <p:attrName>style.visibility</p:attrName>
                                        </p:attrNameLst>
                                      </p:cBhvr>
                                      <p:to>
                                        <p:strVal val="visible"/>
                                      </p:to>
                                    </p:set>
                                    <p:animEffect transition="in" filter="fade">
                                      <p:cBhvr>
                                        <p:cTn id="99" dur="500"/>
                                        <p:tgtEl>
                                          <p:spTgt spid="107"/>
                                        </p:tgtEl>
                                      </p:cBhvr>
                                    </p:animEffect>
                                  </p:childTnLst>
                                </p:cTn>
                              </p:par>
                              <p:par>
                                <p:cTn id="100" presetID="10" presetClass="entr" presetSubtype="0" fill="hold" nodeType="withEffect">
                                  <p:stCondLst>
                                    <p:cond delay="0"/>
                                  </p:stCondLst>
                                  <p:childTnLst>
                                    <p:set>
                                      <p:cBhvr>
                                        <p:cTn id="101" dur="1" fill="hold">
                                          <p:stCondLst>
                                            <p:cond delay="0"/>
                                          </p:stCondLst>
                                        </p:cTn>
                                        <p:tgtEl>
                                          <p:spTgt spid="108"/>
                                        </p:tgtEl>
                                        <p:attrNameLst>
                                          <p:attrName>style.visibility</p:attrName>
                                        </p:attrNameLst>
                                      </p:cBhvr>
                                      <p:to>
                                        <p:strVal val="visible"/>
                                      </p:to>
                                    </p:set>
                                    <p:animEffect transition="in" filter="fade">
                                      <p:cBhvr>
                                        <p:cTn id="102" dur="500"/>
                                        <p:tgtEl>
                                          <p:spTgt spid="108"/>
                                        </p:tgtEl>
                                      </p:cBhvr>
                                    </p:animEffect>
                                  </p:childTnLst>
                                </p:cTn>
                              </p:par>
                            </p:childTnLst>
                          </p:cTn>
                        </p:par>
                        <p:par>
                          <p:cTn id="103" fill="hold">
                            <p:stCondLst>
                              <p:cond delay="750"/>
                            </p:stCondLst>
                            <p:childTnLst>
                              <p:par>
                                <p:cTn id="104" presetID="10" presetClass="entr" presetSubtype="0" fill="hold" grpId="0" nodeType="afterEffect">
                                  <p:stCondLst>
                                    <p:cond delay="0"/>
                                  </p:stCondLst>
                                  <p:childTnLst>
                                    <p:set>
                                      <p:cBhvr>
                                        <p:cTn id="105" dur="1" fill="hold">
                                          <p:stCondLst>
                                            <p:cond delay="0"/>
                                          </p:stCondLst>
                                        </p:cTn>
                                        <p:tgtEl>
                                          <p:spTgt spid="101"/>
                                        </p:tgtEl>
                                        <p:attrNameLst>
                                          <p:attrName>style.visibility</p:attrName>
                                        </p:attrNameLst>
                                      </p:cBhvr>
                                      <p:to>
                                        <p:strVal val="visible"/>
                                      </p:to>
                                    </p:set>
                                    <p:animEffect transition="in" filter="fade">
                                      <p:cBhvr>
                                        <p:cTn id="106" dur="500"/>
                                        <p:tgtEl>
                                          <p:spTgt spid="10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9" grpId="0" animBg="1"/>
      <p:bldP spid="90" grpId="0" animBg="1"/>
      <p:bldP spid="91" grpId="0" animBg="1"/>
      <p:bldP spid="92" grpId="0" animBg="1"/>
      <p:bldP spid="94" grpId="0" animBg="1"/>
      <p:bldP spid="98" grpId="0"/>
      <p:bldP spid="99" grpId="0"/>
      <p:bldP spid="100" grpId="0"/>
      <p:bldP spid="101" grpId="0"/>
      <p:bldP spid="102" grpId="0" animBg="1"/>
      <p:bldP spid="112" grpId="0" animBg="1"/>
      <p:bldP spid="113" grpId="0" animBg="1"/>
      <p:bldP spid="114" grpId="0" animBg="1"/>
      <p:bldP spid="115" grpId="0" animBg="1"/>
      <p:bldP spid="116" grpId="0" animBg="1"/>
      <p:bldP spid="117" grpId="0" animBg="1"/>
      <p:bldP spid="118" grpId="0" animBg="1"/>
      <p:bldP spid="137" grpId="0" animBg="1"/>
      <p:bldP spid="138" grpId="0" animBg="1"/>
      <p:bldP spid="13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89333DC9-A106-48AE-9623-93CBBD9EE0AF}"/>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 name="Rectangle 74">
            <a:extLst>
              <a:ext uri="{FF2B5EF4-FFF2-40B4-BE49-F238E27FC236}">
                <a16:creationId xmlns:a16="http://schemas.microsoft.com/office/drawing/2014/main" id="{BAD59220-D4C2-4520-A3D0-3758EEC518F7}"/>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a:xfrm>
            <a:off x="588263" y="457201"/>
            <a:ext cx="11018520" cy="923330"/>
          </a:xfrm>
        </p:spPr>
        <p:txBody>
          <a:bodyPr/>
          <a:lstStyle/>
          <a:p>
            <a:r>
              <a:rPr lang="en-US" b="0" kern="0" spc="0">
                <a:ln>
                  <a:noFill/>
                </a:ln>
                <a:solidFill>
                  <a:sysClr val="windowText" lastClr="000000"/>
                </a:solidFill>
              </a:rPr>
              <a:t>Increasing attack cost</a:t>
            </a:r>
            <a:br>
              <a:rPr lang="en-US" b="0" kern="0" spc="0">
                <a:ln>
                  <a:noFill/>
                </a:ln>
                <a:solidFill>
                  <a:sysClr val="windowText" lastClr="000000"/>
                </a:solidFill>
              </a:rPr>
            </a:br>
            <a:r>
              <a:rPr lang="en-US" sz="2400" b="0">
                <a:latin typeface="+mn-lt"/>
              </a:rPr>
              <a:t>Abuse credentials to access cloud assets</a:t>
            </a:r>
          </a:p>
        </p:txBody>
      </p:sp>
      <p:sp>
        <p:nvSpPr>
          <p:cNvPr id="74" name="TextBox 73">
            <a:extLst>
              <a:ext uri="{FF2B5EF4-FFF2-40B4-BE49-F238E27FC236}">
                <a16:creationId xmlns:a16="http://schemas.microsoft.com/office/drawing/2014/main" id="{08B6B6DB-BA7B-4458-AFAF-45F2DD43AEA6}"/>
              </a:ext>
            </a:extLst>
          </p:cNvPr>
          <p:cNvSpPr txBox="1"/>
          <p:nvPr/>
        </p:nvSpPr>
        <p:spPr>
          <a:xfrm>
            <a:off x="6033995" y="3573662"/>
            <a:ext cx="3931920" cy="14173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Low Touch: </a:t>
            </a:r>
          </a:p>
          <a:p>
            <a:r>
              <a:rPr lang="en-US" b="0"/>
              <a:t>Compromise user’s mobile device </a:t>
            </a:r>
          </a:p>
          <a:p>
            <a:r>
              <a:rPr lang="en-US" b="0"/>
              <a:t>Phishing </a:t>
            </a:r>
            <a:r>
              <a:rPr lang="en-US" b="0">
                <a:sym typeface="Wingdings" panose="05000000000000000000" pitchFamily="2" charset="2"/>
              </a:rPr>
              <a:t> </a:t>
            </a:r>
            <a:r>
              <a:rPr lang="en-US" b="0"/>
              <a:t>fake MFA site</a:t>
            </a:r>
          </a:p>
        </p:txBody>
      </p:sp>
      <p:sp>
        <p:nvSpPr>
          <p:cNvPr id="76" name="Rectangle 75">
            <a:extLst>
              <a:ext uri="{FF2B5EF4-FFF2-40B4-BE49-F238E27FC236}">
                <a16:creationId xmlns:a16="http://schemas.microsoft.com/office/drawing/2014/main" id="{85F93E7E-68E9-4960-A67D-DAAE45C8BA4F}"/>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7" name="TextBox 76">
            <a:extLst>
              <a:ext uri="{FF2B5EF4-FFF2-40B4-BE49-F238E27FC236}">
                <a16:creationId xmlns:a16="http://schemas.microsoft.com/office/drawing/2014/main" id="{BAF269EA-E435-493C-A1AA-4DC3ACD39CB3}"/>
              </a:ext>
            </a:extLst>
          </p:cNvPr>
          <p:cNvSpPr txBox="1"/>
          <p:nvPr/>
        </p:nvSpPr>
        <p:spPr>
          <a:xfrm>
            <a:off x="6033995" y="2737458"/>
            <a:ext cx="3931920" cy="7315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sz="1400" b="0">
                <a:gradFill>
                  <a:gsLst>
                    <a:gs pos="0">
                      <a:schemeClr val="accent4"/>
                    </a:gs>
                    <a:gs pos="100000">
                      <a:schemeClr val="accent4"/>
                    </a:gs>
                  </a:gsLst>
                  <a:lin ang="5400000" scaled="0"/>
                </a:gradFill>
              </a:rPr>
              <a:t>Access Cloud assets from any device</a:t>
            </a:r>
          </a:p>
        </p:txBody>
      </p:sp>
      <p:sp>
        <p:nvSpPr>
          <p:cNvPr id="78" name="TextBox 77">
            <a:extLst>
              <a:ext uri="{FF2B5EF4-FFF2-40B4-BE49-F238E27FC236}">
                <a16:creationId xmlns:a16="http://schemas.microsoft.com/office/drawing/2014/main" id="{A16CBB52-1371-44B5-9EA7-008C29F322E5}"/>
              </a:ext>
            </a:extLst>
          </p:cNvPr>
          <p:cNvSpPr txBox="1"/>
          <p:nvPr/>
        </p:nvSpPr>
        <p:spPr>
          <a:xfrm>
            <a:off x="1258852" y="2737458"/>
            <a:ext cx="3657600" cy="729275"/>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Multi-factor authentication </a:t>
            </a:r>
          </a:p>
          <a:p>
            <a:pPr lvl="0">
              <a:defRPr/>
            </a:pPr>
            <a:r>
              <a:rPr lang="en-US" sz="1600" b="1" kern="0">
                <a:gradFill>
                  <a:gsLst>
                    <a:gs pos="0">
                      <a:schemeClr val="accent1"/>
                    </a:gs>
                    <a:gs pos="100000">
                      <a:schemeClr val="accent1"/>
                    </a:gs>
                  </a:gsLst>
                  <a:lin ang="5400000" scaled="0"/>
                </a:gradFill>
              </a:rPr>
              <a:t>AAD and AD / Partners</a:t>
            </a:r>
          </a:p>
        </p:txBody>
      </p:sp>
      <p:sp>
        <p:nvSpPr>
          <p:cNvPr id="94" name="TextBox 93">
            <a:extLst>
              <a:ext uri="{FF2B5EF4-FFF2-40B4-BE49-F238E27FC236}">
                <a16:creationId xmlns:a16="http://schemas.microsoft.com/office/drawing/2014/main" id="{72C72C4F-F20C-48B8-97B4-E7C0CCC3140F}"/>
              </a:ext>
            </a:extLst>
          </p:cNvPr>
          <p:cNvSpPr txBox="1"/>
          <p:nvPr/>
        </p:nvSpPr>
        <p:spPr>
          <a:xfrm>
            <a:off x="1258852" y="3573662"/>
            <a:ext cx="3657600" cy="1417320"/>
          </a:xfrm>
          <a:prstGeom prst="rect">
            <a:avLst/>
          </a:prstGeom>
          <a:noFill/>
          <a:ln w="19050">
            <a:solidFill>
              <a:schemeClr val="accent1"/>
            </a:solidFill>
          </a:ln>
        </p:spPr>
        <p:txBody>
          <a:bodyPr wrap="square" lIns="182880" tIns="91440" rIns="182880" bIns="91440" rtlCol="0">
            <a:noAutofit/>
          </a:bodyPr>
          <a:lstStyle/>
          <a:p>
            <a:pPr lvl="0">
              <a:spcAft>
                <a:spcPts val="300"/>
              </a:spcAft>
              <a:defRPr/>
            </a:pPr>
            <a:r>
              <a:rPr lang="en-US" sz="1600" b="1" kern="0">
                <a:gradFill>
                  <a:gsLst>
                    <a:gs pos="0">
                      <a:schemeClr val="accent1"/>
                    </a:gs>
                    <a:gs pos="100000">
                      <a:schemeClr val="accent1"/>
                    </a:gs>
                  </a:gsLst>
                  <a:lin ang="5400000" scaled="0"/>
                </a:gradFill>
              </a:rPr>
              <a:t>Azure AD Identity Protection</a:t>
            </a:r>
            <a:br>
              <a:rPr lang="en-US" sz="1600" kern="0">
                <a:gradFill>
                  <a:gsLst>
                    <a:gs pos="0">
                      <a:schemeClr val="accent1"/>
                    </a:gs>
                    <a:gs pos="100000">
                      <a:schemeClr val="accent1"/>
                    </a:gs>
                  </a:gsLst>
                  <a:lin ang="5400000" scaled="0"/>
                </a:gradFill>
              </a:rPr>
            </a:br>
            <a:r>
              <a:rPr lang="en-US" sz="1200" b="1" kern="0">
                <a:gradFill>
                  <a:gsLst>
                    <a:gs pos="0">
                      <a:schemeClr val="accent1"/>
                    </a:gs>
                    <a:gs pos="100000">
                      <a:schemeClr val="accent1"/>
                    </a:gs>
                  </a:gsLst>
                  <a:lin ang="5400000" scaled="0"/>
                </a:gradFill>
              </a:rPr>
              <a:t>Risky Sign-ins </a:t>
            </a:r>
            <a:br>
              <a:rPr lang="en-US" sz="1400" kern="0">
                <a:gradFill>
                  <a:gsLst>
                    <a:gs pos="0">
                      <a:schemeClr val="accent1"/>
                    </a:gs>
                    <a:gs pos="100000">
                      <a:schemeClr val="accent1"/>
                    </a:gs>
                  </a:gsLst>
                  <a:lin ang="5400000" scaled="0"/>
                </a:gradFill>
              </a:rPr>
            </a:br>
            <a:r>
              <a:rPr lang="en-US" sz="1000" kern="0">
                <a:gradFill>
                  <a:gsLst>
                    <a:gs pos="0">
                      <a:schemeClr val="accent1"/>
                    </a:gs>
                    <a:gs pos="100000">
                      <a:schemeClr val="accent1"/>
                    </a:gs>
                  </a:gsLst>
                  <a:lin ang="5400000" scaled="0"/>
                </a:gradFill>
              </a:rPr>
              <a:t>(Suspicious or anonymous IP addresses, Impossible travel, unfamiliar locations, anomalous user behavior (UEBA), etc.)</a:t>
            </a:r>
          </a:p>
          <a:p>
            <a:pPr lvl="0">
              <a:defRPr/>
            </a:pPr>
            <a:r>
              <a:rPr lang="en-US" sz="1200" b="1" kern="0">
                <a:gradFill>
                  <a:gsLst>
                    <a:gs pos="0">
                      <a:schemeClr val="accent1"/>
                    </a:gs>
                    <a:gs pos="100000">
                      <a:schemeClr val="accent1"/>
                    </a:gs>
                  </a:gsLst>
                  <a:lin ang="5400000" scaled="0"/>
                </a:gradFill>
              </a:rPr>
              <a:t>Conditional Access </a:t>
            </a:r>
            <a:br>
              <a:rPr lang="en-US" sz="1400" kern="0">
                <a:gradFill>
                  <a:gsLst>
                    <a:gs pos="0">
                      <a:schemeClr val="accent1"/>
                    </a:gs>
                    <a:gs pos="100000">
                      <a:schemeClr val="accent1"/>
                    </a:gs>
                  </a:gsLst>
                  <a:lin ang="5400000" scaled="0"/>
                </a:gradFill>
              </a:rPr>
            </a:br>
            <a:r>
              <a:rPr lang="en-US" sz="1000" kern="0">
                <a:gradFill>
                  <a:gsLst>
                    <a:gs pos="0">
                      <a:schemeClr val="accent1"/>
                    </a:gs>
                    <a:gs pos="100000">
                      <a:schemeClr val="accent1"/>
                    </a:gs>
                  </a:gsLst>
                  <a:lin ang="5400000" scaled="0"/>
                </a:gradFill>
              </a:rPr>
              <a:t>based on device health device, trusted domain membership and/or IP address</a:t>
            </a:r>
          </a:p>
        </p:txBody>
      </p:sp>
      <p:sp>
        <p:nvSpPr>
          <p:cNvPr id="96" name="TextBox 95">
            <a:extLst>
              <a:ext uri="{FF2B5EF4-FFF2-40B4-BE49-F238E27FC236}">
                <a16:creationId xmlns:a16="http://schemas.microsoft.com/office/drawing/2014/main" id="{59443473-B6D5-425E-AC97-DD475D85E71D}"/>
              </a:ext>
            </a:extLst>
          </p:cNvPr>
          <p:cNvSpPr txBox="1"/>
          <p:nvPr/>
        </p:nvSpPr>
        <p:spPr>
          <a:xfrm>
            <a:off x="6033994" y="509856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97" name="TextBox 96">
            <a:extLst>
              <a:ext uri="{FF2B5EF4-FFF2-40B4-BE49-F238E27FC236}">
                <a16:creationId xmlns:a16="http://schemas.microsoft.com/office/drawing/2014/main" id="{4F5AE8B5-B092-488D-A518-C7A8608A45AB}"/>
              </a:ext>
            </a:extLst>
          </p:cNvPr>
          <p:cNvSpPr txBox="1"/>
          <p:nvPr/>
        </p:nvSpPr>
        <p:spPr>
          <a:xfrm>
            <a:off x="1258852" y="5097911"/>
            <a:ext cx="3657600" cy="109728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Anomalous user behavior (UEBA)</a:t>
            </a:r>
          </a:p>
          <a:p>
            <a:pPr lvl="0">
              <a:defRPr/>
            </a:pPr>
            <a:r>
              <a:rPr lang="en-US" sz="1400" kern="0">
                <a:gradFill>
                  <a:gsLst>
                    <a:gs pos="0">
                      <a:schemeClr val="accent1"/>
                    </a:gs>
                    <a:gs pos="100000">
                      <a:schemeClr val="accent1"/>
                    </a:gs>
                  </a:gsLst>
                  <a:lin ang="5400000" scaled="0"/>
                </a:gradFill>
              </a:rPr>
              <a:t>Azure Advanced Threat Protection </a:t>
            </a:r>
            <a:r>
              <a:rPr lang="en-US" sz="1600" b="1" kern="0">
                <a:gradFill>
                  <a:gsLst>
                    <a:gs pos="0">
                      <a:schemeClr val="accent1"/>
                    </a:gs>
                    <a:gs pos="100000">
                      <a:schemeClr val="accent1"/>
                    </a:gs>
                  </a:gsLst>
                  <a:lin ang="5400000" scaled="0"/>
                </a:gradFill>
              </a:rPr>
              <a:t>Advanced Host Detections:</a:t>
            </a:r>
          </a:p>
          <a:p>
            <a:pPr lvl="0">
              <a:defRPr/>
            </a:pPr>
            <a:r>
              <a:rPr lang="en-US" sz="1400" kern="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chemeClr val="accent1"/>
                  </a:gs>
                  <a:gs pos="100000">
                    <a:schemeClr val="accent1"/>
                  </a:gs>
                </a:gsLst>
                <a:lin ang="5400000" scaled="0"/>
              </a:gradFill>
              <a:effectLst/>
              <a:uLnTx/>
              <a:uFillTx/>
            </a:endParaRPr>
          </a:p>
        </p:txBody>
      </p:sp>
      <p:cxnSp>
        <p:nvCxnSpPr>
          <p:cNvPr id="101" name="Straight Connector 100">
            <a:extLst>
              <a:ext uri="{FF2B5EF4-FFF2-40B4-BE49-F238E27FC236}">
                <a16:creationId xmlns:a16="http://schemas.microsoft.com/office/drawing/2014/main" id="{7690D697-17EF-431D-B372-A6C6FD0D305E}"/>
              </a:ext>
            </a:extLst>
          </p:cNvPr>
          <p:cNvCxnSpPr>
            <a:cxnSpLocks/>
          </p:cNvCxnSpPr>
          <p:nvPr/>
        </p:nvCxnSpPr>
        <p:spPr>
          <a:xfrm>
            <a:off x="6080801" y="2943625"/>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FEB10ED-812A-434C-B8CA-998715CC7758}"/>
              </a:ext>
            </a:extLst>
          </p:cNvPr>
          <p:cNvCxnSpPr>
            <a:cxnSpLocks/>
          </p:cNvCxnSpPr>
          <p:nvPr/>
        </p:nvCxnSpPr>
        <p:spPr>
          <a:xfrm>
            <a:off x="6080801" y="3807041"/>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54950BB-A4F0-46BE-9C2A-51756DC0AA04}"/>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4" name="TextBox 103">
            <a:extLst>
              <a:ext uri="{FF2B5EF4-FFF2-40B4-BE49-F238E27FC236}">
                <a16:creationId xmlns:a16="http://schemas.microsoft.com/office/drawing/2014/main" id="{51B35438-8988-4DDD-A082-5D998F0EA15C}"/>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5" name="TextBox 104">
            <a:extLst>
              <a:ext uri="{FF2B5EF4-FFF2-40B4-BE49-F238E27FC236}">
                <a16:creationId xmlns:a16="http://schemas.microsoft.com/office/drawing/2014/main" id="{2B7C6156-581F-4213-B11F-376EA8CD3708}"/>
              </a:ext>
            </a:extLst>
          </p:cNvPr>
          <p:cNvSpPr txBox="1"/>
          <p:nvPr/>
        </p:nvSpPr>
        <p:spPr>
          <a:xfrm>
            <a:off x="10262601" y="5385590"/>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6" name="TextBox 105">
            <a:extLst>
              <a:ext uri="{FF2B5EF4-FFF2-40B4-BE49-F238E27FC236}">
                <a16:creationId xmlns:a16="http://schemas.microsoft.com/office/drawing/2014/main" id="{26B0351B-87DF-49D6-B6B8-108E007DA0C6}"/>
              </a:ext>
            </a:extLst>
          </p:cNvPr>
          <p:cNvSpPr txBox="1"/>
          <p:nvPr/>
        </p:nvSpPr>
        <p:spPr>
          <a:xfrm>
            <a:off x="10875210" y="5385590"/>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107" name="Rectangle 106">
            <a:extLst>
              <a:ext uri="{FF2B5EF4-FFF2-40B4-BE49-F238E27FC236}">
                <a16:creationId xmlns:a16="http://schemas.microsoft.com/office/drawing/2014/main" id="{09796F11-D5C3-4349-B7F6-C1F2D244B93C}"/>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pic>
        <p:nvPicPr>
          <p:cNvPr id="108" name="Picture 107">
            <a:extLst>
              <a:ext uri="{FF2B5EF4-FFF2-40B4-BE49-F238E27FC236}">
                <a16:creationId xmlns:a16="http://schemas.microsoft.com/office/drawing/2014/main" id="{FADC66E6-88B5-43A4-98E8-5F0343B0A9FD}"/>
              </a:ext>
            </a:extLst>
          </p:cNvPr>
          <p:cNvPicPr>
            <a:picLocks noChangeAspect="1"/>
          </p:cNvPicPr>
          <p:nvPr/>
        </p:nvPicPr>
        <p:blipFill>
          <a:blip r:embed="rId3"/>
          <a:stretch>
            <a:fillRect/>
          </a:stretch>
        </p:blipFill>
        <p:spPr>
          <a:xfrm>
            <a:off x="694043" y="3614297"/>
            <a:ext cx="519096" cy="519098"/>
          </a:xfrm>
          <a:prstGeom prst="rect">
            <a:avLst/>
          </a:prstGeom>
        </p:spPr>
      </p:pic>
      <p:pic>
        <p:nvPicPr>
          <p:cNvPr id="112" name="Picture 111">
            <a:extLst>
              <a:ext uri="{FF2B5EF4-FFF2-40B4-BE49-F238E27FC236}">
                <a16:creationId xmlns:a16="http://schemas.microsoft.com/office/drawing/2014/main" id="{0626A4CA-4E62-408B-A8F3-AE852E1CF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18" y="5908810"/>
            <a:ext cx="260535" cy="260535"/>
          </a:xfrm>
          <a:prstGeom prst="rect">
            <a:avLst/>
          </a:prstGeom>
        </p:spPr>
      </p:pic>
      <p:pic>
        <p:nvPicPr>
          <p:cNvPr id="113" name="Picture 112">
            <a:extLst>
              <a:ext uri="{FF2B5EF4-FFF2-40B4-BE49-F238E27FC236}">
                <a16:creationId xmlns:a16="http://schemas.microsoft.com/office/drawing/2014/main" id="{18C3CFAD-7988-4F9E-91E0-2636D7104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61" y="5609466"/>
            <a:ext cx="269829" cy="299344"/>
          </a:xfrm>
          <a:prstGeom prst="rect">
            <a:avLst/>
          </a:prstGeom>
        </p:spPr>
      </p:pic>
      <p:sp>
        <p:nvSpPr>
          <p:cNvPr id="114" name="TextBox 113">
            <a:extLst>
              <a:ext uri="{FF2B5EF4-FFF2-40B4-BE49-F238E27FC236}">
                <a16:creationId xmlns:a16="http://schemas.microsoft.com/office/drawing/2014/main" id="{8A3528B3-8052-44E1-8967-55E1E860F80E}"/>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15" name="TextBox 114">
            <a:extLst>
              <a:ext uri="{FF2B5EF4-FFF2-40B4-BE49-F238E27FC236}">
                <a16:creationId xmlns:a16="http://schemas.microsoft.com/office/drawing/2014/main" id="{8835A169-75C9-49C3-B9CB-7D196E444CF8}"/>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sp>
        <p:nvSpPr>
          <p:cNvPr id="116" name="TextBox 115">
            <a:extLst>
              <a:ext uri="{FF2B5EF4-FFF2-40B4-BE49-F238E27FC236}">
                <a16:creationId xmlns:a16="http://schemas.microsoft.com/office/drawing/2014/main" id="{7B7504DF-A53C-4184-B808-CAF6B83C7CCB}"/>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grpSp>
        <p:nvGrpSpPr>
          <p:cNvPr id="126" name="Group 125">
            <a:extLst>
              <a:ext uri="{FF2B5EF4-FFF2-40B4-BE49-F238E27FC236}">
                <a16:creationId xmlns:a16="http://schemas.microsoft.com/office/drawing/2014/main" id="{3DF250DD-B4C2-405A-BCA4-0B36580070B9}"/>
              </a:ext>
            </a:extLst>
          </p:cNvPr>
          <p:cNvGrpSpPr/>
          <p:nvPr/>
        </p:nvGrpSpPr>
        <p:grpSpPr>
          <a:xfrm>
            <a:off x="6170405" y="1599631"/>
            <a:ext cx="399436" cy="419288"/>
            <a:chOff x="710509" y="3293763"/>
            <a:chExt cx="465672" cy="488821"/>
          </a:xfrm>
        </p:grpSpPr>
        <p:sp>
          <p:nvSpPr>
            <p:cNvPr id="127" name="Freeform 12">
              <a:extLst>
                <a:ext uri="{FF2B5EF4-FFF2-40B4-BE49-F238E27FC236}">
                  <a16:creationId xmlns:a16="http://schemas.microsoft.com/office/drawing/2014/main" id="{06A5CC04-3EA8-4887-A128-ED749840D33A}"/>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4">
              <a:extLst>
                <a:ext uri="{FF2B5EF4-FFF2-40B4-BE49-F238E27FC236}">
                  <a16:creationId xmlns:a16="http://schemas.microsoft.com/office/drawing/2014/main" id="{ED7ACEF2-235C-48A9-9A2F-94525126A477}"/>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11">
              <a:extLst>
                <a:ext uri="{FF2B5EF4-FFF2-40B4-BE49-F238E27FC236}">
                  <a16:creationId xmlns:a16="http://schemas.microsoft.com/office/drawing/2014/main" id="{3F995E31-037F-4D85-AB2E-7F87E9BBC7C4}"/>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A20BC752-D2CD-424F-8F12-A01061D4A9B7}"/>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1" name="Group 130">
            <a:extLst>
              <a:ext uri="{FF2B5EF4-FFF2-40B4-BE49-F238E27FC236}">
                <a16:creationId xmlns:a16="http://schemas.microsoft.com/office/drawing/2014/main" id="{A67BB487-FA98-4D32-97A6-732BF0AD6638}"/>
              </a:ext>
            </a:extLst>
          </p:cNvPr>
          <p:cNvGrpSpPr/>
          <p:nvPr/>
        </p:nvGrpSpPr>
        <p:grpSpPr>
          <a:xfrm>
            <a:off x="9215277" y="2557933"/>
            <a:ext cx="699521" cy="734286"/>
            <a:chOff x="9930484" y="2265201"/>
            <a:chExt cx="699521" cy="734286"/>
          </a:xfrm>
        </p:grpSpPr>
        <p:sp>
          <p:nvSpPr>
            <p:cNvPr id="132" name="Oval 131">
              <a:extLst>
                <a:ext uri="{FF2B5EF4-FFF2-40B4-BE49-F238E27FC236}">
                  <a16:creationId xmlns:a16="http://schemas.microsoft.com/office/drawing/2014/main" id="{6528E7B8-F3A4-40F8-BBFC-F663AEC2C060}"/>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D56ABE42-3744-42E4-81FB-A30726D3E907}"/>
                </a:ext>
              </a:extLst>
            </p:cNvPr>
            <p:cNvGrpSpPr/>
            <p:nvPr/>
          </p:nvGrpSpPr>
          <p:grpSpPr>
            <a:xfrm>
              <a:off x="9930484" y="2265201"/>
              <a:ext cx="699521" cy="734286"/>
              <a:chOff x="710509" y="3293763"/>
              <a:chExt cx="465672" cy="488821"/>
            </a:xfrm>
          </p:grpSpPr>
          <p:sp>
            <p:nvSpPr>
              <p:cNvPr id="134" name="Freeform 12">
                <a:extLst>
                  <a:ext uri="{FF2B5EF4-FFF2-40B4-BE49-F238E27FC236}">
                    <a16:creationId xmlns:a16="http://schemas.microsoft.com/office/drawing/2014/main" id="{F14C3D93-39A3-4396-8A0F-D6BD05F13AD8}"/>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24">
                <a:extLst>
                  <a:ext uri="{FF2B5EF4-FFF2-40B4-BE49-F238E27FC236}">
                    <a16:creationId xmlns:a16="http://schemas.microsoft.com/office/drawing/2014/main" id="{C662FD0A-6217-441F-9BFA-1484326DAF9C}"/>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1">
                <a:extLst>
                  <a:ext uri="{FF2B5EF4-FFF2-40B4-BE49-F238E27FC236}">
                    <a16:creationId xmlns:a16="http://schemas.microsoft.com/office/drawing/2014/main" id="{C20C287F-9223-4508-A5F4-6A9205F899D8}"/>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D022254A-F318-473C-8335-AEDFCA37EF4A}"/>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arrow">
            <a:extLst>
              <a:ext uri="{FF2B5EF4-FFF2-40B4-BE49-F238E27FC236}">
                <a16:creationId xmlns:a16="http://schemas.microsoft.com/office/drawing/2014/main" id="{92EA0E79-7716-42B8-9928-4CB85402F9D8}"/>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3" name="arrow">
            <a:extLst>
              <a:ext uri="{FF2B5EF4-FFF2-40B4-BE49-F238E27FC236}">
                <a16:creationId xmlns:a16="http://schemas.microsoft.com/office/drawing/2014/main" id="{9B4816DF-B24E-4FD6-8D95-2AAF94F6BD79}"/>
              </a:ext>
            </a:extLst>
          </p:cNvPr>
          <p:cNvSpPr>
            <a:spLocks noChangeAspect="1" noEditPoints="1"/>
          </p:cNvSpPr>
          <p:nvPr/>
        </p:nvSpPr>
        <p:spPr bwMode="auto">
          <a:xfrm flipH="1">
            <a:off x="5274318" y="408844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4" name="arrow">
            <a:extLst>
              <a:ext uri="{FF2B5EF4-FFF2-40B4-BE49-F238E27FC236}">
                <a16:creationId xmlns:a16="http://schemas.microsoft.com/office/drawing/2014/main" id="{0B342248-55FD-43D4-AAC4-19888BE6618D}"/>
              </a:ext>
            </a:extLst>
          </p:cNvPr>
          <p:cNvSpPr>
            <a:spLocks noChangeAspect="1" noEditPoints="1"/>
          </p:cNvSpPr>
          <p:nvPr/>
        </p:nvSpPr>
        <p:spPr bwMode="auto">
          <a:xfrm flipH="1">
            <a:off x="5274318" y="545267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5" name="cloud">
            <a:extLst>
              <a:ext uri="{FF2B5EF4-FFF2-40B4-BE49-F238E27FC236}">
                <a16:creationId xmlns:a16="http://schemas.microsoft.com/office/drawing/2014/main" id="{4C098DAC-A215-4AF3-B50E-E8ED5A4D4F9A}"/>
              </a:ext>
            </a:extLst>
          </p:cNvPr>
          <p:cNvSpPr>
            <a:spLocks noChangeAspect="1"/>
          </p:cNvSpPr>
          <p:nvPr/>
        </p:nvSpPr>
        <p:spPr bwMode="auto">
          <a:xfrm>
            <a:off x="4429219" y="1649071"/>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4" name="Straight Arrow Connector 3">
            <a:extLst>
              <a:ext uri="{FF2B5EF4-FFF2-40B4-BE49-F238E27FC236}">
                <a16:creationId xmlns:a16="http://schemas.microsoft.com/office/drawing/2014/main" id="{247114CB-E29F-4B70-BF7F-F07EA49FB8DE}"/>
              </a:ext>
            </a:extLst>
          </p:cNvPr>
          <p:cNvCxnSpPr/>
          <p:nvPr/>
        </p:nvCxnSpPr>
        <p:spPr>
          <a:xfrm flipH="1">
            <a:off x="4970297" y="1812894"/>
            <a:ext cx="1175256" cy="0"/>
          </a:xfrm>
          <a:prstGeom prst="straightConnector1">
            <a:avLst/>
          </a:prstGeom>
          <a:ln w="15875">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25" name="Graphic 124" descr="Key">
            <a:extLst>
              <a:ext uri="{FF2B5EF4-FFF2-40B4-BE49-F238E27FC236}">
                <a16:creationId xmlns:a16="http://schemas.microsoft.com/office/drawing/2014/main" id="{5D8952C8-3E8D-4B8E-B372-F66609C15B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5350104" y="1608107"/>
            <a:ext cx="402336" cy="402336"/>
          </a:xfrm>
          <a:prstGeom prst="rect">
            <a:avLst/>
          </a:prstGeom>
        </p:spPr>
      </p:pic>
      <p:sp>
        <p:nvSpPr>
          <p:cNvPr id="146" name="Arrow: Pentagon 145">
            <a:extLst>
              <a:ext uri="{FF2B5EF4-FFF2-40B4-BE49-F238E27FC236}">
                <a16:creationId xmlns:a16="http://schemas.microsoft.com/office/drawing/2014/main" id="{622AD8A7-7BD0-438B-84F7-FDE0A4341B0F}"/>
              </a:ext>
            </a:extLst>
          </p:cNvPr>
          <p:cNvSpPr/>
          <p:nvPr/>
        </p:nvSpPr>
        <p:spPr bwMode="auto">
          <a:xfrm>
            <a:off x="2842020" y="4421528"/>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47" name="Arrow: Pentagon 146">
            <a:extLst>
              <a:ext uri="{FF2B5EF4-FFF2-40B4-BE49-F238E27FC236}">
                <a16:creationId xmlns:a16="http://schemas.microsoft.com/office/drawing/2014/main" id="{51443019-5399-49BB-9B63-3856A0837E8F}"/>
              </a:ext>
            </a:extLst>
          </p:cNvPr>
          <p:cNvSpPr/>
          <p:nvPr/>
        </p:nvSpPr>
        <p:spPr bwMode="auto">
          <a:xfrm>
            <a:off x="2487942" y="3930262"/>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9"/>
              </a:rPr>
              <a:t>Link</a:t>
            </a:r>
            <a:endParaRPr lang="en-US" sz="1200" kern="0">
              <a:solidFill>
                <a:sysClr val="windowText" lastClr="000000"/>
              </a:solidFill>
              <a:cs typeface="Segoe UI" pitchFamily="34" charset="0"/>
            </a:endParaRPr>
          </a:p>
        </p:txBody>
      </p:sp>
      <p:sp>
        <p:nvSpPr>
          <p:cNvPr id="148" name="Arrow: Pentagon 147">
            <a:extLst>
              <a:ext uri="{FF2B5EF4-FFF2-40B4-BE49-F238E27FC236}">
                <a16:creationId xmlns:a16="http://schemas.microsoft.com/office/drawing/2014/main" id="{D9B7DE38-10F0-4235-9EB2-6C070013649F}"/>
              </a:ext>
            </a:extLst>
          </p:cNvPr>
          <p:cNvSpPr/>
          <p:nvPr/>
        </p:nvSpPr>
        <p:spPr bwMode="auto">
          <a:xfrm>
            <a:off x="3702690" y="3128250"/>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0"/>
              </a:rPr>
              <a:t>Link</a:t>
            </a:r>
            <a:endParaRPr lang="en-US" sz="1200" kern="0">
              <a:solidFill>
                <a:sysClr val="windowText" lastClr="000000"/>
              </a:solidFill>
              <a:cs typeface="Segoe UI" pitchFamily="34" charset="0"/>
            </a:endParaRPr>
          </a:p>
        </p:txBody>
      </p:sp>
      <p:sp>
        <p:nvSpPr>
          <p:cNvPr id="149" name="Arrow: Pentagon 148">
            <a:extLst>
              <a:ext uri="{FF2B5EF4-FFF2-40B4-BE49-F238E27FC236}">
                <a16:creationId xmlns:a16="http://schemas.microsoft.com/office/drawing/2014/main" id="{C8CC9941-A489-4970-A79A-32B4BBB747A8}"/>
              </a:ext>
            </a:extLst>
          </p:cNvPr>
          <p:cNvSpPr/>
          <p:nvPr/>
        </p:nvSpPr>
        <p:spPr bwMode="auto">
          <a:xfrm>
            <a:off x="2593876" y="5917889"/>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1"/>
              </a:rPr>
              <a:t>Link</a:t>
            </a:r>
            <a:endParaRPr lang="en-US" sz="1200" kern="0">
              <a:solidFill>
                <a:sysClr val="windowText" lastClr="000000"/>
              </a:solidFill>
              <a:cs typeface="Segoe UI" pitchFamily="34" charset="0"/>
            </a:endParaRPr>
          </a:p>
        </p:txBody>
      </p:sp>
      <p:sp>
        <p:nvSpPr>
          <p:cNvPr id="150" name="Arrow: Pentagon 149">
            <a:extLst>
              <a:ext uri="{FF2B5EF4-FFF2-40B4-BE49-F238E27FC236}">
                <a16:creationId xmlns:a16="http://schemas.microsoft.com/office/drawing/2014/main" id="{15B80E52-5C59-49CD-8532-F5D34B7135B4}"/>
              </a:ext>
            </a:extLst>
          </p:cNvPr>
          <p:cNvSpPr/>
          <p:nvPr/>
        </p:nvSpPr>
        <p:spPr bwMode="auto">
          <a:xfrm>
            <a:off x="4346819" y="5917888"/>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2"/>
              </a:rPr>
              <a:t>Link</a:t>
            </a:r>
            <a:endParaRPr lang="en-US" sz="1200" kern="0">
              <a:solidFill>
                <a:sysClr val="windowText" lastClr="000000"/>
              </a:solidFill>
              <a:cs typeface="Segoe UI" pitchFamily="34" charset="0"/>
            </a:endParaRPr>
          </a:p>
        </p:txBody>
      </p:sp>
      <p:pic>
        <p:nvPicPr>
          <p:cNvPr id="152" name="Picture 151">
            <a:extLst>
              <a:ext uri="{FF2B5EF4-FFF2-40B4-BE49-F238E27FC236}">
                <a16:creationId xmlns:a16="http://schemas.microsoft.com/office/drawing/2014/main" id="{3C46B1D1-B6F3-448B-8BE3-7DF5F2905FA6}"/>
              </a:ext>
            </a:extLst>
          </p:cNvPr>
          <p:cNvPicPr>
            <a:picLocks noChangeAspect="1"/>
          </p:cNvPicPr>
          <p:nvPr/>
        </p:nvPicPr>
        <p:blipFill>
          <a:blip r:embed="rId3"/>
          <a:stretch>
            <a:fillRect/>
          </a:stretch>
        </p:blipFill>
        <p:spPr>
          <a:xfrm>
            <a:off x="660155" y="2727360"/>
            <a:ext cx="519096" cy="519098"/>
          </a:xfrm>
          <a:prstGeom prst="rect">
            <a:avLst/>
          </a:prstGeom>
        </p:spPr>
      </p:pic>
      <p:sp>
        <p:nvSpPr>
          <p:cNvPr id="153" name="Commitments_EC4D">
            <a:extLst>
              <a:ext uri="{FF2B5EF4-FFF2-40B4-BE49-F238E27FC236}">
                <a16:creationId xmlns:a16="http://schemas.microsoft.com/office/drawing/2014/main" id="{EB5949FD-9764-48B8-8B09-5EE81EE105CA}"/>
              </a:ext>
            </a:extLst>
          </p:cNvPr>
          <p:cNvSpPr>
            <a:spLocks noChangeAspect="1" noEditPoints="1"/>
          </p:cNvSpPr>
          <p:nvPr/>
        </p:nvSpPr>
        <p:spPr bwMode="auto">
          <a:xfrm>
            <a:off x="883878" y="3184232"/>
            <a:ext cx="232127" cy="21764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pic>
        <p:nvPicPr>
          <p:cNvPr id="154" name="Picture 153">
            <a:extLst>
              <a:ext uri="{FF2B5EF4-FFF2-40B4-BE49-F238E27FC236}">
                <a16:creationId xmlns:a16="http://schemas.microsoft.com/office/drawing/2014/main" id="{11ACA8C5-F2B9-4105-939B-80A302107BE8}"/>
              </a:ext>
            </a:extLst>
          </p:cNvPr>
          <p:cNvPicPr>
            <a:picLocks noChangeAspect="1"/>
          </p:cNvPicPr>
          <p:nvPr/>
        </p:nvPicPr>
        <p:blipFill>
          <a:blip r:embed="rId13" cstate="print">
            <a:duotone>
              <a:prstClr val="black"/>
              <a:schemeClr val="accent5">
                <a:tint val="45000"/>
                <a:satMod val="400000"/>
              </a:schemeClr>
            </a:duotone>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tretch>
            <a:fillRect/>
          </a:stretch>
        </p:blipFill>
        <p:spPr>
          <a:xfrm>
            <a:off x="696393" y="5170547"/>
            <a:ext cx="432800" cy="289247"/>
          </a:xfrm>
          <a:prstGeom prst="rect">
            <a:avLst/>
          </a:prstGeom>
        </p:spPr>
      </p:pic>
      <p:sp>
        <p:nvSpPr>
          <p:cNvPr id="52" name="Arrow: Pentagon 51">
            <a:extLst>
              <a:ext uri="{FF2B5EF4-FFF2-40B4-BE49-F238E27FC236}">
                <a16:creationId xmlns:a16="http://schemas.microsoft.com/office/drawing/2014/main" id="{B90FFB02-79E7-4EF7-9F4B-B1B5777BBC2D}"/>
              </a:ext>
            </a:extLst>
          </p:cNvPr>
          <p:cNvSpPr/>
          <p:nvPr/>
        </p:nvSpPr>
        <p:spPr bwMode="auto">
          <a:xfrm>
            <a:off x="4176624" y="5441417"/>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5"/>
              </a:rPr>
              <a:t>Link</a:t>
            </a:r>
            <a:endParaRPr lang="en-US" sz="1200" kern="0">
              <a:solidFill>
                <a:sysClr val="windowText" lastClr="000000"/>
              </a:solidFill>
              <a:cs typeface="Segoe UI" pitchFamily="34" charset="0"/>
            </a:endParaRPr>
          </a:p>
        </p:txBody>
      </p:sp>
    </p:spTree>
    <p:extLst>
      <p:ext uri="{BB962C8B-B14F-4D97-AF65-F5344CB8AC3E}">
        <p14:creationId xmlns:p14="http://schemas.microsoft.com/office/powerpoint/2010/main" val="266275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3"/>
                                        </p:tgtEl>
                                        <p:attrNameLst>
                                          <p:attrName>style.visibility</p:attrName>
                                        </p:attrNameLst>
                                      </p:cBhvr>
                                      <p:to>
                                        <p:strVal val="visible"/>
                                      </p:to>
                                    </p:set>
                                    <p:animEffect transition="in" filter="fade">
                                      <p:cBhvr>
                                        <p:cTn id="14" dur="500"/>
                                        <p:tgtEl>
                                          <p:spTgt spid="10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250"/>
                                        <p:tgtEl>
                                          <p:spTgt spid="142"/>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fade">
                                      <p:cBhvr>
                                        <p:cTn id="26" dur="500"/>
                                        <p:tgtEl>
                                          <p:spTgt spid="148"/>
                                        </p:tgtEl>
                                      </p:cBhvr>
                                    </p:animEffect>
                                  </p:childTnLst>
                                </p:cTn>
                              </p:par>
                              <p:par>
                                <p:cTn id="27" presetID="10" presetClass="entr" presetSubtype="0" fill="hold" nodeType="withEffect">
                                  <p:stCondLst>
                                    <p:cond delay="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500"/>
                                        <p:tgtEl>
                                          <p:spTgt spid="1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par>
                          <p:cTn id="33" fill="hold">
                            <p:stCondLst>
                              <p:cond delay="750"/>
                            </p:stCondLst>
                            <p:childTnLst>
                              <p:par>
                                <p:cTn id="34" presetID="22" presetClass="entr" presetSubtype="8" fill="hold" nodeType="after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wipe(left)">
                                      <p:cBhvr>
                                        <p:cTn id="36" dur="250"/>
                                        <p:tgtEl>
                                          <p:spTgt spid="101"/>
                                        </p:tgtEl>
                                      </p:cBhvr>
                                    </p:animEffect>
                                  </p:childTnLst>
                                </p:cTn>
                              </p:par>
                            </p:childTnLst>
                          </p:cTn>
                        </p:par>
                        <p:par>
                          <p:cTn id="37" fill="hold">
                            <p:stCondLst>
                              <p:cond delay="1000"/>
                            </p:stCondLst>
                            <p:childTnLst>
                              <p:par>
                                <p:cTn id="38" presetID="42" presetClass="path" presetSubtype="0" accel="50000" decel="50000" fill="hold" nodeType="afterEffect">
                                  <p:stCondLst>
                                    <p:cond delay="0"/>
                                  </p:stCondLst>
                                  <p:childTnLst>
                                    <p:animMotion origin="layout" path="M 4.79167E-6 1.11111E-6 L 0.00091 0.14815 " pathEditMode="relative" rAng="0" ptsTypes="AA">
                                      <p:cBhvr>
                                        <p:cTn id="39" dur="2000" fill="hold"/>
                                        <p:tgtEl>
                                          <p:spTgt spid="131"/>
                                        </p:tgtEl>
                                        <p:attrNameLst>
                                          <p:attrName>ppt_x</p:attrName>
                                          <p:attrName>ppt_y</p:attrName>
                                        </p:attrNameLst>
                                      </p:cBhvr>
                                      <p:rCtr x="39" y="7407"/>
                                    </p:animMotion>
                                  </p:childTnLst>
                                </p:cTn>
                              </p:par>
                              <p:par>
                                <p:cTn id="40" presetID="10" presetClass="entr" presetSubtype="0" fill="hold" grpId="0" nodeType="withEffect">
                                  <p:stCondLst>
                                    <p:cond delay="50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3"/>
                                        </p:tgtEl>
                                        <p:attrNameLst>
                                          <p:attrName>style.visibility</p:attrName>
                                        </p:attrNameLst>
                                      </p:cBhvr>
                                      <p:to>
                                        <p:strVal val="visible"/>
                                      </p:to>
                                    </p:set>
                                    <p:animEffect transition="in" filter="fade">
                                      <p:cBhvr>
                                        <p:cTn id="51" dur="250"/>
                                        <p:tgtEl>
                                          <p:spTgt spid="143"/>
                                        </p:tgtEl>
                                      </p:cBhvr>
                                    </p:animEffect>
                                  </p:childTnLst>
                                </p:cTn>
                              </p:par>
                            </p:childTnLst>
                          </p:cTn>
                        </p:par>
                        <p:par>
                          <p:cTn id="52" fill="hold">
                            <p:stCondLst>
                              <p:cond delay="250"/>
                            </p:stCondLst>
                            <p:childTnLst>
                              <p:par>
                                <p:cTn id="53" presetID="10" presetClass="entr" presetSubtype="0" fill="hold" grpId="0" nodeType="after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500"/>
                                        <p:tgtEl>
                                          <p:spTgt spid="1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visible"/>
                                      </p:to>
                                    </p:set>
                                    <p:animEffect transition="in" filter="fade">
                                      <p:cBhvr>
                                        <p:cTn id="61" dur="500"/>
                                        <p:tgtEl>
                                          <p:spTgt spid="146"/>
                                        </p:tgtEl>
                                      </p:cBhvr>
                                    </p:animEffect>
                                  </p:childTnLst>
                                </p:cTn>
                              </p:par>
                              <p:par>
                                <p:cTn id="62" presetID="10" presetClass="entr" presetSubtype="0" fill="hold" nodeType="with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500"/>
                                        <p:tgtEl>
                                          <p:spTgt spid="108"/>
                                        </p:tgtEl>
                                      </p:cBhvr>
                                    </p:animEffect>
                                  </p:childTnLst>
                                </p:cTn>
                              </p:par>
                            </p:childTnLst>
                          </p:cTn>
                        </p:par>
                        <p:par>
                          <p:cTn id="65" fill="hold">
                            <p:stCondLst>
                              <p:cond delay="750"/>
                            </p:stCondLst>
                            <p:childTnLst>
                              <p:par>
                                <p:cTn id="66" presetID="22" presetClass="entr" presetSubtype="8" fill="hold" nodeType="afterEffect">
                                  <p:stCondLst>
                                    <p:cond delay="0"/>
                                  </p:stCondLst>
                                  <p:childTnLst>
                                    <p:set>
                                      <p:cBhvr>
                                        <p:cTn id="67" dur="1" fill="hold">
                                          <p:stCondLst>
                                            <p:cond delay="0"/>
                                          </p:stCondLst>
                                        </p:cTn>
                                        <p:tgtEl>
                                          <p:spTgt spid="102"/>
                                        </p:tgtEl>
                                        <p:attrNameLst>
                                          <p:attrName>style.visibility</p:attrName>
                                        </p:attrNameLst>
                                      </p:cBhvr>
                                      <p:to>
                                        <p:strVal val="visible"/>
                                      </p:to>
                                    </p:set>
                                    <p:animEffect transition="in" filter="wipe(left)">
                                      <p:cBhvr>
                                        <p:cTn id="68" dur="250"/>
                                        <p:tgtEl>
                                          <p:spTgt spid="102"/>
                                        </p:tgtEl>
                                      </p:cBhvr>
                                    </p:animEffect>
                                  </p:childTnLst>
                                </p:cTn>
                              </p:par>
                            </p:childTnLst>
                          </p:cTn>
                        </p:par>
                        <p:par>
                          <p:cTn id="69" fill="hold">
                            <p:stCondLst>
                              <p:cond delay="1000"/>
                            </p:stCondLst>
                            <p:childTnLst>
                              <p:par>
                                <p:cTn id="70" presetID="42" presetClass="path" presetSubtype="0" accel="50000" decel="50000" fill="hold" nodeType="afterEffect">
                                  <p:stCondLst>
                                    <p:cond delay="0"/>
                                  </p:stCondLst>
                                  <p:childTnLst>
                                    <p:animMotion origin="layout" path="M 0.00091 0.14815 L 0.00091 0.3588 " pathEditMode="relative" rAng="0" ptsTypes="AA">
                                      <p:cBhvr>
                                        <p:cTn id="71" dur="2000" fill="hold"/>
                                        <p:tgtEl>
                                          <p:spTgt spid="131"/>
                                        </p:tgtEl>
                                        <p:attrNameLst>
                                          <p:attrName>ppt_x</p:attrName>
                                          <p:attrName>ppt_y</p:attrName>
                                        </p:attrNameLst>
                                      </p:cBhvr>
                                      <p:rCtr x="0" y="10532"/>
                                    </p:animMotion>
                                  </p:childTnLst>
                                </p:cTn>
                              </p:par>
                              <p:par>
                                <p:cTn id="72" presetID="10" presetClass="entr" presetSubtype="0" fill="hold" grpId="0" nodeType="withEffect">
                                  <p:stCondLst>
                                    <p:cond delay="500"/>
                                  </p:stCondLst>
                                  <p:childTnLst>
                                    <p:set>
                                      <p:cBhvr>
                                        <p:cTn id="73" dur="1" fill="hold">
                                          <p:stCondLst>
                                            <p:cond delay="0"/>
                                          </p:stCondLst>
                                        </p:cTn>
                                        <p:tgtEl>
                                          <p:spTgt spid="105"/>
                                        </p:tgtEl>
                                        <p:attrNameLst>
                                          <p:attrName>style.visibility</p:attrName>
                                        </p:attrNameLst>
                                      </p:cBhvr>
                                      <p:to>
                                        <p:strVal val="visible"/>
                                      </p:to>
                                    </p:set>
                                    <p:animEffect transition="in" filter="fade">
                                      <p:cBhvr>
                                        <p:cTn id="74" dur="500"/>
                                        <p:tgtEl>
                                          <p:spTgt spid="105"/>
                                        </p:tgtEl>
                                      </p:cBhvr>
                                    </p:animEffect>
                                  </p:childTnLst>
                                </p:cTn>
                              </p:par>
                            </p:childTnLst>
                          </p:cTn>
                        </p:par>
                        <p:par>
                          <p:cTn id="75" fill="hold">
                            <p:stCondLst>
                              <p:cond delay="3000"/>
                            </p:stCondLst>
                            <p:childTnLst>
                              <p:par>
                                <p:cTn id="76" presetID="10" presetClass="entr" presetSubtype="0" fill="hold" grpId="0" nodeType="after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fade">
                                      <p:cBhvr>
                                        <p:cTn id="78" dur="500"/>
                                        <p:tgtEl>
                                          <p:spTgt spid="9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44"/>
                                        </p:tgtEl>
                                        <p:attrNameLst>
                                          <p:attrName>style.visibility</p:attrName>
                                        </p:attrNameLst>
                                      </p:cBhvr>
                                      <p:to>
                                        <p:strVal val="visible"/>
                                      </p:to>
                                    </p:set>
                                    <p:animEffect transition="in" filter="fade">
                                      <p:cBhvr>
                                        <p:cTn id="83" dur="250"/>
                                        <p:tgtEl>
                                          <p:spTgt spid="144"/>
                                        </p:tgtEl>
                                      </p:cBhvr>
                                    </p:animEffect>
                                  </p:childTnLst>
                                </p:cTn>
                              </p:par>
                            </p:childTnLst>
                          </p:cTn>
                        </p:par>
                        <p:par>
                          <p:cTn id="84" fill="hold">
                            <p:stCondLst>
                              <p:cond delay="250"/>
                            </p:stCondLst>
                            <p:childTnLst>
                              <p:par>
                                <p:cTn id="85" presetID="10" presetClass="entr" presetSubtype="0" fill="hold" grpId="0" nodeType="after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fade">
                                      <p:cBhvr>
                                        <p:cTn id="87" dur="500"/>
                                        <p:tgtEl>
                                          <p:spTgt spid="9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49"/>
                                        </p:tgtEl>
                                        <p:attrNameLst>
                                          <p:attrName>style.visibility</p:attrName>
                                        </p:attrNameLst>
                                      </p:cBhvr>
                                      <p:to>
                                        <p:strVal val="visible"/>
                                      </p:to>
                                    </p:set>
                                    <p:animEffect transition="in" filter="fade">
                                      <p:cBhvr>
                                        <p:cTn id="90" dur="500"/>
                                        <p:tgtEl>
                                          <p:spTgt spid="14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0"/>
                                        </p:tgtEl>
                                        <p:attrNameLst>
                                          <p:attrName>style.visibility</p:attrName>
                                        </p:attrNameLst>
                                      </p:cBhvr>
                                      <p:to>
                                        <p:strVal val="visible"/>
                                      </p:to>
                                    </p:set>
                                    <p:animEffect transition="in" filter="fade">
                                      <p:cBhvr>
                                        <p:cTn id="93" dur="500"/>
                                        <p:tgtEl>
                                          <p:spTgt spid="150"/>
                                        </p:tgtEl>
                                      </p:cBhvr>
                                    </p:animEffect>
                                  </p:childTnLst>
                                </p:cTn>
                              </p:par>
                              <p:par>
                                <p:cTn id="94" presetID="10" presetClass="entr" presetSubtype="0" fill="hold" nodeType="withEffect">
                                  <p:stCondLst>
                                    <p:cond delay="0"/>
                                  </p:stCondLst>
                                  <p:childTnLst>
                                    <p:set>
                                      <p:cBhvr>
                                        <p:cTn id="95" dur="1" fill="hold">
                                          <p:stCondLst>
                                            <p:cond delay="0"/>
                                          </p:stCondLst>
                                        </p:cTn>
                                        <p:tgtEl>
                                          <p:spTgt spid="154"/>
                                        </p:tgtEl>
                                        <p:attrNameLst>
                                          <p:attrName>style.visibility</p:attrName>
                                        </p:attrNameLst>
                                      </p:cBhvr>
                                      <p:to>
                                        <p:strVal val="visible"/>
                                      </p:to>
                                    </p:set>
                                    <p:animEffect transition="in" filter="fade">
                                      <p:cBhvr>
                                        <p:cTn id="96" dur="500"/>
                                        <p:tgtEl>
                                          <p:spTgt spid="154"/>
                                        </p:tgtEl>
                                      </p:cBhvr>
                                    </p:animEffect>
                                  </p:childTnLst>
                                </p:cTn>
                              </p:par>
                              <p:par>
                                <p:cTn id="97" presetID="10" presetClass="entr" presetSubtype="0" fill="hold" nodeType="withEffect">
                                  <p:stCondLst>
                                    <p:cond delay="0"/>
                                  </p:stCondLst>
                                  <p:childTnLst>
                                    <p:set>
                                      <p:cBhvr>
                                        <p:cTn id="98" dur="1" fill="hold">
                                          <p:stCondLst>
                                            <p:cond delay="0"/>
                                          </p:stCondLst>
                                        </p:cTn>
                                        <p:tgtEl>
                                          <p:spTgt spid="112"/>
                                        </p:tgtEl>
                                        <p:attrNameLst>
                                          <p:attrName>style.visibility</p:attrName>
                                        </p:attrNameLst>
                                      </p:cBhvr>
                                      <p:to>
                                        <p:strVal val="visible"/>
                                      </p:to>
                                    </p:set>
                                    <p:animEffect transition="in" filter="fade">
                                      <p:cBhvr>
                                        <p:cTn id="99" dur="500"/>
                                        <p:tgtEl>
                                          <p:spTgt spid="112"/>
                                        </p:tgtEl>
                                      </p:cBhvr>
                                    </p:animEffect>
                                  </p:childTnLst>
                                </p:cTn>
                              </p:par>
                              <p:par>
                                <p:cTn id="100" presetID="10" presetClass="entr" presetSubtype="0" fill="hold"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childTnLst>
                          </p:cTn>
                        </p:par>
                        <p:par>
                          <p:cTn id="103" fill="hold">
                            <p:stCondLst>
                              <p:cond delay="750"/>
                            </p:stCondLst>
                            <p:childTnLst>
                              <p:par>
                                <p:cTn id="104" presetID="10" presetClass="entr" presetSubtype="0" fill="hold" grpId="0" nodeType="afterEffect">
                                  <p:stCondLst>
                                    <p:cond delay="0"/>
                                  </p:stCondLst>
                                  <p:childTnLst>
                                    <p:set>
                                      <p:cBhvr>
                                        <p:cTn id="105" dur="1" fill="hold">
                                          <p:stCondLst>
                                            <p:cond delay="0"/>
                                          </p:stCondLst>
                                        </p:cTn>
                                        <p:tgtEl>
                                          <p:spTgt spid="106"/>
                                        </p:tgtEl>
                                        <p:attrNameLst>
                                          <p:attrName>style.visibility</p:attrName>
                                        </p:attrNameLst>
                                      </p:cBhvr>
                                      <p:to>
                                        <p:strVal val="visible"/>
                                      </p:to>
                                    </p:set>
                                    <p:animEffect transition="in" filter="fade">
                                      <p:cBhvr>
                                        <p:cTn id="106" dur="500"/>
                                        <p:tgtEl>
                                          <p:spTgt spid="10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fade">
                                      <p:cBhvr>
                                        <p:cTn id="109" dur="500"/>
                                        <p:tgtEl>
                                          <p:spTgt spid="10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8" grpId="0" animBg="1"/>
      <p:bldP spid="94" grpId="0" animBg="1"/>
      <p:bldP spid="96" grpId="0" animBg="1"/>
      <p:bldP spid="97" grpId="0" animBg="1"/>
      <p:bldP spid="103" grpId="0"/>
      <p:bldP spid="104" grpId="0"/>
      <p:bldP spid="105" grpId="0"/>
      <p:bldP spid="106" grpId="0"/>
      <p:bldP spid="107" grpId="0" animBg="1"/>
      <p:bldP spid="142" grpId="0" animBg="1"/>
      <p:bldP spid="143" grpId="0" animBg="1"/>
      <p:bldP spid="144" grpId="0" animBg="1"/>
      <p:bldP spid="146" grpId="0" animBg="1"/>
      <p:bldP spid="147" grpId="0" animBg="1"/>
      <p:bldP spid="148" grpId="0" animBg="1"/>
      <p:bldP spid="149" grpId="0" animBg="1"/>
      <p:bldP spid="150" grpId="0" animBg="1"/>
      <p:bldP spid="153" grpId="0" animBg="1"/>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a:xfrm>
            <a:off x="588263" y="457201"/>
            <a:ext cx="11018520" cy="923330"/>
          </a:xfrm>
        </p:spPr>
        <p:txBody>
          <a:bodyPr/>
          <a:lstStyle/>
          <a:p>
            <a:r>
              <a:rPr lang="en-US" b="0" kern="0" spc="0">
                <a:ln>
                  <a:noFill/>
                </a:ln>
                <a:solidFill>
                  <a:sysClr val="windowText" lastClr="000000"/>
                </a:solidFill>
              </a:rPr>
              <a:t>Increasing attack cost</a:t>
            </a:r>
            <a:br>
              <a:rPr lang="en-US" b="0" kern="0" spc="0">
                <a:ln>
                  <a:noFill/>
                </a:ln>
                <a:solidFill>
                  <a:sysClr val="windowText" lastClr="000000"/>
                </a:solidFill>
              </a:rPr>
            </a:br>
            <a:r>
              <a:rPr lang="en-US" sz="2400" b="0">
                <a:latin typeface="+mn-lt"/>
              </a:rPr>
              <a:t>Abuse credentials to access on-premises assets</a:t>
            </a:r>
          </a:p>
        </p:txBody>
      </p:sp>
      <p:sp>
        <p:nvSpPr>
          <p:cNvPr id="69" name="Rectangle 68">
            <a:extLst>
              <a:ext uri="{FF2B5EF4-FFF2-40B4-BE49-F238E27FC236}">
                <a16:creationId xmlns:a16="http://schemas.microsoft.com/office/drawing/2014/main" id="{6F86D331-0D92-4B24-A6DD-ACC0D69DEB1B}"/>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6" name="Rectangle 75">
            <a:extLst>
              <a:ext uri="{FF2B5EF4-FFF2-40B4-BE49-F238E27FC236}">
                <a16:creationId xmlns:a16="http://schemas.microsoft.com/office/drawing/2014/main" id="{7437CD14-9CBB-4A6C-86CA-8E006369C459}"/>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7" name="TextBox 76">
            <a:extLst>
              <a:ext uri="{FF2B5EF4-FFF2-40B4-BE49-F238E27FC236}">
                <a16:creationId xmlns:a16="http://schemas.microsoft.com/office/drawing/2014/main" id="{C16A3EA5-894E-435B-B2F3-C4452F66E32C}"/>
              </a:ext>
            </a:extLst>
          </p:cNvPr>
          <p:cNvSpPr txBox="1"/>
          <p:nvPr/>
        </p:nvSpPr>
        <p:spPr>
          <a:xfrm>
            <a:off x="6033995" y="2737458"/>
            <a:ext cx="3931920" cy="1170432"/>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b="0">
                <a:gradFill>
                  <a:gsLst>
                    <a:gs pos="0">
                      <a:schemeClr val="accent4"/>
                    </a:gs>
                    <a:gs pos="100000">
                      <a:schemeClr val="accent4"/>
                    </a:gs>
                  </a:gsLst>
                  <a:lin ang="5400000" scaled="0"/>
                </a:gradFill>
              </a:rPr>
              <a:t>Access Extranet assets or </a:t>
            </a:r>
            <a:br>
              <a:rPr lang="en-US" b="0">
                <a:gradFill>
                  <a:gsLst>
                    <a:gs pos="0">
                      <a:schemeClr val="accent4"/>
                    </a:gs>
                    <a:gs pos="100000">
                      <a:schemeClr val="accent4"/>
                    </a:gs>
                  </a:gsLst>
                  <a:lin ang="5400000" scaled="0"/>
                </a:gradFill>
              </a:rPr>
            </a:br>
            <a:r>
              <a:rPr lang="en-US" b="0">
                <a:gradFill>
                  <a:gsLst>
                    <a:gs pos="0">
                      <a:schemeClr val="accent4"/>
                    </a:gs>
                    <a:gs pos="100000">
                      <a:schemeClr val="accent4"/>
                    </a:gs>
                  </a:gsLst>
                  <a:lin ang="5400000" scaled="0"/>
                </a:gradFill>
              </a:rPr>
              <a:t>VPN from any device</a:t>
            </a:r>
          </a:p>
        </p:txBody>
      </p:sp>
      <p:sp>
        <p:nvSpPr>
          <p:cNvPr id="78" name="TextBox 77">
            <a:extLst>
              <a:ext uri="{FF2B5EF4-FFF2-40B4-BE49-F238E27FC236}">
                <a16:creationId xmlns:a16="http://schemas.microsoft.com/office/drawing/2014/main" id="{E9A72263-77D2-4D0D-A027-4EB62E2593B9}"/>
              </a:ext>
            </a:extLst>
          </p:cNvPr>
          <p:cNvSpPr txBox="1"/>
          <p:nvPr/>
        </p:nvSpPr>
        <p:spPr>
          <a:xfrm>
            <a:off x="1258852" y="2737458"/>
            <a:ext cx="3657600" cy="117239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Multi-factor authentication </a:t>
            </a:r>
          </a:p>
          <a:p>
            <a:pPr lvl="0">
              <a:defRPr/>
            </a:pPr>
            <a:r>
              <a:rPr lang="en-US" sz="1600" kern="0">
                <a:gradFill>
                  <a:gsLst>
                    <a:gs pos="0">
                      <a:schemeClr val="accent1"/>
                    </a:gs>
                    <a:gs pos="100000">
                      <a:schemeClr val="accent1"/>
                    </a:gs>
                  </a:gsLst>
                  <a:lin ang="5400000" scaled="0"/>
                </a:gradFill>
              </a:rPr>
              <a:t>Partner(s)</a:t>
            </a:r>
          </a:p>
          <a:p>
            <a:pPr lvl="0">
              <a:defRPr/>
            </a:pPr>
            <a:r>
              <a:rPr lang="en-US" sz="1600" b="1" kern="0">
                <a:gradFill>
                  <a:gsLst>
                    <a:gs pos="0">
                      <a:schemeClr val="accent1"/>
                    </a:gs>
                    <a:gs pos="100000">
                      <a:schemeClr val="accent1"/>
                    </a:gs>
                  </a:gsLst>
                  <a:lin ang="5400000" scaled="0"/>
                </a:gradFill>
              </a:rPr>
              <a:t>Anomaly Detection with SIEM</a:t>
            </a:r>
          </a:p>
          <a:p>
            <a:pPr lvl="0">
              <a:defRPr/>
            </a:pPr>
            <a:r>
              <a:rPr lang="en-US" sz="1600" kern="0">
                <a:gradFill>
                  <a:gsLst>
                    <a:gs pos="0">
                      <a:schemeClr val="accent1"/>
                    </a:gs>
                    <a:gs pos="100000">
                      <a:schemeClr val="accent1"/>
                    </a:gs>
                  </a:gsLst>
                  <a:lin ang="5400000" scaled="0"/>
                </a:gradFill>
              </a:rPr>
              <a:t>Partner(s)</a:t>
            </a:r>
          </a:p>
        </p:txBody>
      </p:sp>
      <p:sp>
        <p:nvSpPr>
          <p:cNvPr id="80" name="TextBox 79">
            <a:extLst>
              <a:ext uri="{FF2B5EF4-FFF2-40B4-BE49-F238E27FC236}">
                <a16:creationId xmlns:a16="http://schemas.microsoft.com/office/drawing/2014/main" id="{731F2B77-0B59-4FEF-B4CF-DBAE1352C7CB}"/>
              </a:ext>
            </a:extLst>
          </p:cNvPr>
          <p:cNvSpPr txBox="1"/>
          <p:nvPr/>
        </p:nvSpPr>
        <p:spPr>
          <a:xfrm>
            <a:off x="6033994" y="4040322"/>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81" name="TextBox 80">
            <a:extLst>
              <a:ext uri="{FF2B5EF4-FFF2-40B4-BE49-F238E27FC236}">
                <a16:creationId xmlns:a16="http://schemas.microsoft.com/office/drawing/2014/main" id="{1ED79590-EC71-4A97-9CD2-92F2C982B0B9}"/>
              </a:ext>
            </a:extLst>
          </p:cNvPr>
          <p:cNvSpPr txBox="1"/>
          <p:nvPr/>
        </p:nvSpPr>
        <p:spPr>
          <a:xfrm>
            <a:off x="1258852" y="4039673"/>
            <a:ext cx="3657600" cy="109793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Anomalous user behavior (UEBA)</a:t>
            </a:r>
          </a:p>
          <a:p>
            <a:pPr lvl="0">
              <a:defRPr/>
            </a:pPr>
            <a:r>
              <a:rPr lang="en-US" sz="1400" kern="0">
                <a:gradFill>
                  <a:gsLst>
                    <a:gs pos="0">
                      <a:schemeClr val="accent1"/>
                    </a:gs>
                    <a:gs pos="100000">
                      <a:schemeClr val="accent1"/>
                    </a:gs>
                  </a:gsLst>
                  <a:lin ang="5400000" scaled="0"/>
                </a:gradFill>
              </a:rPr>
              <a:t>Azure Advanced Threat Protection </a:t>
            </a:r>
            <a:r>
              <a:rPr lang="en-US" sz="1600" b="1" kern="0">
                <a:gradFill>
                  <a:gsLst>
                    <a:gs pos="0">
                      <a:schemeClr val="accent1"/>
                    </a:gs>
                    <a:gs pos="100000">
                      <a:schemeClr val="accent1"/>
                    </a:gs>
                  </a:gsLst>
                  <a:lin ang="5400000" scaled="0"/>
                </a:gradFill>
              </a:rPr>
              <a:t>Advanced Host Detections:</a:t>
            </a:r>
          </a:p>
          <a:p>
            <a:pPr lvl="0">
              <a:defRPr/>
            </a:pPr>
            <a:r>
              <a:rPr lang="en-US" sz="1400" kern="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chemeClr val="accent1"/>
                  </a:gs>
                  <a:gs pos="100000">
                    <a:schemeClr val="accent1"/>
                  </a:gs>
                </a:gsLst>
                <a:lin ang="5400000" scaled="0"/>
              </a:gradFill>
              <a:effectLst/>
              <a:uLnTx/>
              <a:uFillTx/>
            </a:endParaRPr>
          </a:p>
        </p:txBody>
      </p:sp>
      <p:cxnSp>
        <p:nvCxnSpPr>
          <p:cNvPr id="82" name="Straight Connector 81">
            <a:extLst>
              <a:ext uri="{FF2B5EF4-FFF2-40B4-BE49-F238E27FC236}">
                <a16:creationId xmlns:a16="http://schemas.microsoft.com/office/drawing/2014/main" id="{995FB783-DE7B-408F-B1D7-2D146ABC78AD}"/>
              </a:ext>
            </a:extLst>
          </p:cNvPr>
          <p:cNvCxnSpPr>
            <a:cxnSpLocks/>
          </p:cNvCxnSpPr>
          <p:nvPr/>
        </p:nvCxnSpPr>
        <p:spPr>
          <a:xfrm>
            <a:off x="6080801" y="2943625"/>
            <a:ext cx="1352522"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9AC1F686-5BE6-48AE-9ABA-93290A9BE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18" y="4850572"/>
            <a:ext cx="260535" cy="260535"/>
          </a:xfrm>
          <a:prstGeom prst="rect">
            <a:avLst/>
          </a:prstGeom>
        </p:spPr>
      </p:pic>
      <p:pic>
        <p:nvPicPr>
          <p:cNvPr id="99" name="Picture 98">
            <a:extLst>
              <a:ext uri="{FF2B5EF4-FFF2-40B4-BE49-F238E27FC236}">
                <a16:creationId xmlns:a16="http://schemas.microsoft.com/office/drawing/2014/main" id="{3B889E73-2D1B-4575-A8CF-5CC16E606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61" y="4551228"/>
            <a:ext cx="269829" cy="299344"/>
          </a:xfrm>
          <a:prstGeom prst="rect">
            <a:avLst/>
          </a:prstGeom>
        </p:spPr>
      </p:pic>
      <p:sp>
        <p:nvSpPr>
          <p:cNvPr id="100" name="TextBox 99">
            <a:extLst>
              <a:ext uri="{FF2B5EF4-FFF2-40B4-BE49-F238E27FC236}">
                <a16:creationId xmlns:a16="http://schemas.microsoft.com/office/drawing/2014/main" id="{5C78F27D-38D7-4811-9D47-F1969FAD82BB}"/>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01" name="TextBox 100">
            <a:extLst>
              <a:ext uri="{FF2B5EF4-FFF2-40B4-BE49-F238E27FC236}">
                <a16:creationId xmlns:a16="http://schemas.microsoft.com/office/drawing/2014/main" id="{9B9F042C-FF71-4933-8DAF-8C2FDF7503FF}"/>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grpSp>
        <p:nvGrpSpPr>
          <p:cNvPr id="103" name="Group 102">
            <a:extLst>
              <a:ext uri="{FF2B5EF4-FFF2-40B4-BE49-F238E27FC236}">
                <a16:creationId xmlns:a16="http://schemas.microsoft.com/office/drawing/2014/main" id="{85A7614F-E752-4A7F-842C-821191DC84BC}"/>
              </a:ext>
            </a:extLst>
          </p:cNvPr>
          <p:cNvGrpSpPr/>
          <p:nvPr/>
        </p:nvGrpSpPr>
        <p:grpSpPr>
          <a:xfrm>
            <a:off x="6170405" y="1599631"/>
            <a:ext cx="399436" cy="419288"/>
            <a:chOff x="710509" y="3293763"/>
            <a:chExt cx="465672" cy="488821"/>
          </a:xfrm>
        </p:grpSpPr>
        <p:sp>
          <p:nvSpPr>
            <p:cNvPr id="104" name="Freeform 12">
              <a:extLst>
                <a:ext uri="{FF2B5EF4-FFF2-40B4-BE49-F238E27FC236}">
                  <a16:creationId xmlns:a16="http://schemas.microsoft.com/office/drawing/2014/main" id="{ADA16B0E-A2A7-4CE0-9CDF-6999EEE01205}"/>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4">
              <a:extLst>
                <a:ext uri="{FF2B5EF4-FFF2-40B4-BE49-F238E27FC236}">
                  <a16:creationId xmlns:a16="http://schemas.microsoft.com/office/drawing/2014/main" id="{E1477739-97B3-40C8-A672-7849E2177A71}"/>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1">
              <a:extLst>
                <a:ext uri="{FF2B5EF4-FFF2-40B4-BE49-F238E27FC236}">
                  <a16:creationId xmlns:a16="http://schemas.microsoft.com/office/drawing/2014/main" id="{68880989-044B-4952-94BE-754E8E7D4BA7}"/>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8EE7BC4-D863-444A-9588-8585B62209F1}"/>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0A4AAF45-731B-4308-B368-5E7589665220}"/>
              </a:ext>
            </a:extLst>
          </p:cNvPr>
          <p:cNvGrpSpPr/>
          <p:nvPr/>
        </p:nvGrpSpPr>
        <p:grpSpPr>
          <a:xfrm>
            <a:off x="9215277" y="2557933"/>
            <a:ext cx="699521" cy="734286"/>
            <a:chOff x="9930484" y="2265201"/>
            <a:chExt cx="699521" cy="734286"/>
          </a:xfrm>
        </p:grpSpPr>
        <p:sp>
          <p:nvSpPr>
            <p:cNvPr id="109" name="Oval 108">
              <a:extLst>
                <a:ext uri="{FF2B5EF4-FFF2-40B4-BE49-F238E27FC236}">
                  <a16:creationId xmlns:a16="http://schemas.microsoft.com/office/drawing/2014/main" id="{EE391CBD-94A1-45F2-9775-AD655D6B1779}"/>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a:extLst>
                <a:ext uri="{FF2B5EF4-FFF2-40B4-BE49-F238E27FC236}">
                  <a16:creationId xmlns:a16="http://schemas.microsoft.com/office/drawing/2014/main" id="{F4700FCD-D1F8-4C00-86FE-53C82D6B9F8F}"/>
                </a:ext>
              </a:extLst>
            </p:cNvPr>
            <p:cNvGrpSpPr/>
            <p:nvPr/>
          </p:nvGrpSpPr>
          <p:grpSpPr>
            <a:xfrm>
              <a:off x="9930484" y="2265201"/>
              <a:ext cx="699521" cy="734286"/>
              <a:chOff x="710509" y="3293763"/>
              <a:chExt cx="465672" cy="488821"/>
            </a:xfrm>
          </p:grpSpPr>
          <p:sp>
            <p:nvSpPr>
              <p:cNvPr id="111" name="Freeform 12">
                <a:extLst>
                  <a:ext uri="{FF2B5EF4-FFF2-40B4-BE49-F238E27FC236}">
                    <a16:creationId xmlns:a16="http://schemas.microsoft.com/office/drawing/2014/main" id="{B769D009-2724-4150-A9EF-2CFDED9980D1}"/>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24">
                <a:extLst>
                  <a:ext uri="{FF2B5EF4-FFF2-40B4-BE49-F238E27FC236}">
                    <a16:creationId xmlns:a16="http://schemas.microsoft.com/office/drawing/2014/main" id="{1EF9169B-F2D3-45F3-B6EA-5944EA89825F}"/>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1">
                <a:extLst>
                  <a:ext uri="{FF2B5EF4-FFF2-40B4-BE49-F238E27FC236}">
                    <a16:creationId xmlns:a16="http://schemas.microsoft.com/office/drawing/2014/main" id="{C4D51A10-D0BD-473B-B093-6D0444A49082}"/>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2A08AA-160C-4F34-B132-047F59AF53BD}"/>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5" name="arrow">
            <a:extLst>
              <a:ext uri="{FF2B5EF4-FFF2-40B4-BE49-F238E27FC236}">
                <a16:creationId xmlns:a16="http://schemas.microsoft.com/office/drawing/2014/main" id="{F5FFDCC1-D243-46D1-80BE-04C7E3DB9B66}"/>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7" name="arrow">
            <a:extLst>
              <a:ext uri="{FF2B5EF4-FFF2-40B4-BE49-F238E27FC236}">
                <a16:creationId xmlns:a16="http://schemas.microsoft.com/office/drawing/2014/main" id="{AE22EC09-A322-4353-A82F-8AEEFCD42FCA}"/>
              </a:ext>
            </a:extLst>
          </p:cNvPr>
          <p:cNvSpPr>
            <a:spLocks noChangeAspect="1" noEditPoints="1"/>
          </p:cNvSpPr>
          <p:nvPr/>
        </p:nvSpPr>
        <p:spPr bwMode="auto">
          <a:xfrm flipH="1">
            <a:off x="5274318" y="4394434"/>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119" name="Straight Arrow Connector 118">
            <a:extLst>
              <a:ext uri="{FF2B5EF4-FFF2-40B4-BE49-F238E27FC236}">
                <a16:creationId xmlns:a16="http://schemas.microsoft.com/office/drawing/2014/main" id="{8F34B4E4-04C5-492C-9659-06DA77F63DB8}"/>
              </a:ext>
            </a:extLst>
          </p:cNvPr>
          <p:cNvCxnSpPr/>
          <p:nvPr/>
        </p:nvCxnSpPr>
        <p:spPr>
          <a:xfrm flipH="1">
            <a:off x="4970297" y="1812894"/>
            <a:ext cx="1175256" cy="0"/>
          </a:xfrm>
          <a:prstGeom prst="straightConnector1">
            <a:avLst/>
          </a:prstGeom>
          <a:ln w="15875">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20" name="Graphic 119" descr="Key">
            <a:extLst>
              <a:ext uri="{FF2B5EF4-FFF2-40B4-BE49-F238E27FC236}">
                <a16:creationId xmlns:a16="http://schemas.microsoft.com/office/drawing/2014/main" id="{B1666515-BDEF-495A-8643-7B290ED652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5350104" y="1608107"/>
            <a:ext cx="402336" cy="402336"/>
          </a:xfrm>
          <a:prstGeom prst="rect">
            <a:avLst/>
          </a:prstGeom>
        </p:spPr>
      </p:pic>
      <p:sp>
        <p:nvSpPr>
          <p:cNvPr id="124" name="Arrow: Pentagon 123">
            <a:extLst>
              <a:ext uri="{FF2B5EF4-FFF2-40B4-BE49-F238E27FC236}">
                <a16:creationId xmlns:a16="http://schemas.microsoft.com/office/drawing/2014/main" id="{737B0593-66E9-4C08-8EA5-DD408E2C54E3}"/>
              </a:ext>
            </a:extLst>
          </p:cNvPr>
          <p:cNvSpPr/>
          <p:nvPr/>
        </p:nvSpPr>
        <p:spPr bwMode="auto">
          <a:xfrm>
            <a:off x="2597914" y="4860064"/>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7"/>
              </a:rPr>
              <a:t>Link</a:t>
            </a:r>
            <a:endParaRPr lang="en-US" sz="1200" kern="0">
              <a:solidFill>
                <a:sysClr val="windowText" lastClr="000000"/>
              </a:solidFill>
              <a:cs typeface="Segoe UI" pitchFamily="34" charset="0"/>
            </a:endParaRPr>
          </a:p>
        </p:txBody>
      </p:sp>
      <p:sp>
        <p:nvSpPr>
          <p:cNvPr id="125" name="Arrow: Pentagon 124">
            <a:extLst>
              <a:ext uri="{FF2B5EF4-FFF2-40B4-BE49-F238E27FC236}">
                <a16:creationId xmlns:a16="http://schemas.microsoft.com/office/drawing/2014/main" id="{432E7902-D081-48D7-992B-06951A07A2EC}"/>
              </a:ext>
            </a:extLst>
          </p:cNvPr>
          <p:cNvSpPr/>
          <p:nvPr/>
        </p:nvSpPr>
        <p:spPr bwMode="auto">
          <a:xfrm>
            <a:off x="4350857" y="4860063"/>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28" name="Commitments_EC4D">
            <a:extLst>
              <a:ext uri="{FF2B5EF4-FFF2-40B4-BE49-F238E27FC236}">
                <a16:creationId xmlns:a16="http://schemas.microsoft.com/office/drawing/2014/main" id="{DEE56142-271E-45CE-BAF2-70AB60CF988E}"/>
              </a:ext>
            </a:extLst>
          </p:cNvPr>
          <p:cNvSpPr>
            <a:spLocks noChangeAspect="1" noEditPoints="1"/>
          </p:cNvSpPr>
          <p:nvPr/>
        </p:nvSpPr>
        <p:spPr bwMode="auto">
          <a:xfrm>
            <a:off x="752011" y="2983481"/>
            <a:ext cx="371044" cy="3479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pic>
        <p:nvPicPr>
          <p:cNvPr id="129" name="Picture 128">
            <a:extLst>
              <a:ext uri="{FF2B5EF4-FFF2-40B4-BE49-F238E27FC236}">
                <a16:creationId xmlns:a16="http://schemas.microsoft.com/office/drawing/2014/main" id="{1EC321A9-C0CF-4744-BBC2-A68872191A14}"/>
              </a:ext>
            </a:extLst>
          </p:cNvPr>
          <p:cNvPicPr>
            <a:picLocks noChangeAspect="1"/>
          </p:cNvPicPr>
          <p:nvPr/>
        </p:nvPicPr>
        <p: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696393" y="4112309"/>
            <a:ext cx="432800" cy="289247"/>
          </a:xfrm>
          <a:prstGeom prst="rect">
            <a:avLst/>
          </a:prstGeom>
        </p:spPr>
      </p:pic>
      <p:sp>
        <p:nvSpPr>
          <p:cNvPr id="130" name="building_5">
            <a:extLst>
              <a:ext uri="{FF2B5EF4-FFF2-40B4-BE49-F238E27FC236}">
                <a16:creationId xmlns:a16="http://schemas.microsoft.com/office/drawing/2014/main" id="{1B674762-DAE3-446C-8305-E88DE6C3ABF8}"/>
              </a:ext>
            </a:extLst>
          </p:cNvPr>
          <p:cNvSpPr>
            <a:spLocks noChangeAspect="1" noEditPoints="1"/>
          </p:cNvSpPr>
          <p:nvPr/>
        </p:nvSpPr>
        <p:spPr bwMode="auto">
          <a:xfrm>
            <a:off x="4462150" y="1547217"/>
            <a:ext cx="410678" cy="44602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7DBC18C8-C94E-485C-947E-1F0B70D919C0}"/>
              </a:ext>
            </a:extLst>
          </p:cNvPr>
          <p:cNvSpPr txBox="1"/>
          <p:nvPr/>
        </p:nvSpPr>
        <p:spPr>
          <a:xfrm>
            <a:off x="6033994" y="513974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a:t>
            </a:r>
            <a:r>
              <a:rPr lang="en-US" sz="1400" b="0"/>
              <a:t>(Partner/</a:t>
            </a:r>
            <a:r>
              <a:rPr lang="en-US" sz="1400" b="0" err="1"/>
              <a:t>SupplierVariation</a:t>
            </a:r>
            <a:r>
              <a:rPr lang="en-US" sz="1400" b="0"/>
              <a:t>) </a:t>
            </a:r>
          </a:p>
          <a:p>
            <a:r>
              <a:rPr lang="en-US" b="0"/>
              <a:t>Relay attack by compromising trusted business partners/suppliers</a:t>
            </a:r>
          </a:p>
        </p:txBody>
      </p:sp>
      <p:sp>
        <p:nvSpPr>
          <p:cNvPr id="75" name="Rectangle 74">
            <a:extLst>
              <a:ext uri="{FF2B5EF4-FFF2-40B4-BE49-F238E27FC236}">
                <a16:creationId xmlns:a16="http://schemas.microsoft.com/office/drawing/2014/main" id="{99474F1C-AD92-4907-A2A7-8A7150D065CC}"/>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2" name="TextBox 91">
            <a:extLst>
              <a:ext uri="{FF2B5EF4-FFF2-40B4-BE49-F238E27FC236}">
                <a16:creationId xmlns:a16="http://schemas.microsoft.com/office/drawing/2014/main" id="{46F88160-CC71-40BD-BA9F-A88D7C2CA4D9}"/>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0" name="TextBox 89">
            <a:extLst>
              <a:ext uri="{FF2B5EF4-FFF2-40B4-BE49-F238E27FC236}">
                <a16:creationId xmlns:a16="http://schemas.microsoft.com/office/drawing/2014/main" id="{3987A672-D2F8-4E0F-B615-AC08484DAE12}"/>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4" name="TextBox 93">
            <a:extLst>
              <a:ext uri="{FF2B5EF4-FFF2-40B4-BE49-F238E27FC236}">
                <a16:creationId xmlns:a16="http://schemas.microsoft.com/office/drawing/2014/main" id="{0A3876D0-4060-4F2C-9F30-81018226205B}"/>
              </a:ext>
            </a:extLst>
          </p:cNvPr>
          <p:cNvSpPr txBox="1"/>
          <p:nvPr/>
        </p:nvSpPr>
        <p:spPr>
          <a:xfrm>
            <a:off x="10875210" y="4040322"/>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96" name="Rectangle 95">
            <a:extLst>
              <a:ext uri="{FF2B5EF4-FFF2-40B4-BE49-F238E27FC236}">
                <a16:creationId xmlns:a16="http://schemas.microsoft.com/office/drawing/2014/main" id="{09D2204E-B7CF-49B0-87D0-2C03062A17B8}"/>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sp>
        <p:nvSpPr>
          <p:cNvPr id="102" name="TextBox 101">
            <a:extLst>
              <a:ext uri="{FF2B5EF4-FFF2-40B4-BE49-F238E27FC236}">
                <a16:creationId xmlns:a16="http://schemas.microsoft.com/office/drawing/2014/main" id="{A0F99CD7-F7ED-4D73-8CA1-1E6CB5368EC4}"/>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sp>
        <p:nvSpPr>
          <p:cNvPr id="45" name="TextBox 44">
            <a:extLst>
              <a:ext uri="{FF2B5EF4-FFF2-40B4-BE49-F238E27FC236}">
                <a16:creationId xmlns:a16="http://schemas.microsoft.com/office/drawing/2014/main" id="{AD58763B-D5A9-4CA3-BB21-5B9727278845}"/>
              </a:ext>
            </a:extLst>
          </p:cNvPr>
          <p:cNvSpPr txBox="1"/>
          <p:nvPr/>
        </p:nvSpPr>
        <p:spPr>
          <a:xfrm>
            <a:off x="10262601" y="5088663"/>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46" name="TextBox 45">
            <a:extLst>
              <a:ext uri="{FF2B5EF4-FFF2-40B4-BE49-F238E27FC236}">
                <a16:creationId xmlns:a16="http://schemas.microsoft.com/office/drawing/2014/main" id="{50ACB215-ABD6-46F6-8F66-A8DCE0A9F1FD}"/>
              </a:ext>
            </a:extLst>
          </p:cNvPr>
          <p:cNvSpPr txBox="1"/>
          <p:nvPr/>
        </p:nvSpPr>
        <p:spPr>
          <a:xfrm>
            <a:off x="11071406" y="5088663"/>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47" name="Arrow: Pentagon 46">
            <a:extLst>
              <a:ext uri="{FF2B5EF4-FFF2-40B4-BE49-F238E27FC236}">
                <a16:creationId xmlns:a16="http://schemas.microsoft.com/office/drawing/2014/main" id="{6EE898F4-8FAA-4718-A5E9-A84093A024D2}"/>
              </a:ext>
            </a:extLst>
          </p:cNvPr>
          <p:cNvSpPr/>
          <p:nvPr/>
        </p:nvSpPr>
        <p:spPr bwMode="auto">
          <a:xfrm>
            <a:off x="4167521" y="4409063"/>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1"/>
              </a:rPr>
              <a:t>Link</a:t>
            </a:r>
            <a:endParaRPr lang="en-US" sz="1200" kern="0">
              <a:solidFill>
                <a:sysClr val="windowText" lastClr="000000"/>
              </a:solidFill>
              <a:cs typeface="Segoe UI" pitchFamily="34" charset="0"/>
            </a:endParaRPr>
          </a:p>
        </p:txBody>
      </p:sp>
    </p:spTree>
    <p:extLst>
      <p:ext uri="{BB962C8B-B14F-4D97-AF65-F5344CB8AC3E}">
        <p14:creationId xmlns:p14="http://schemas.microsoft.com/office/powerpoint/2010/main" val="27690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250"/>
                                        <p:tgtEl>
                                          <p:spTgt spid="115"/>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childTnLst>
                          </p:cTn>
                        </p:par>
                        <p:par>
                          <p:cTn id="27" fill="hold">
                            <p:stCondLst>
                              <p:cond delay="750"/>
                            </p:stCondLst>
                            <p:childTnLst>
                              <p:par>
                                <p:cTn id="28" presetID="22" presetClass="entr" presetSubtype="8"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wipe(left)">
                                      <p:cBhvr>
                                        <p:cTn id="30" dur="250"/>
                                        <p:tgtEl>
                                          <p:spTgt spid="82"/>
                                        </p:tgtEl>
                                      </p:cBhvr>
                                    </p:animEffect>
                                  </p:childTnLst>
                                </p:cTn>
                              </p:par>
                            </p:childTnLst>
                          </p:cTn>
                        </p:par>
                        <p:par>
                          <p:cTn id="31" fill="hold">
                            <p:stCondLst>
                              <p:cond delay="1000"/>
                            </p:stCondLst>
                            <p:childTnLst>
                              <p:par>
                                <p:cTn id="32" presetID="42" presetClass="path" presetSubtype="0" accel="50000" decel="50000" fill="hold" nodeType="afterEffect">
                                  <p:stCondLst>
                                    <p:cond delay="0"/>
                                  </p:stCondLst>
                                  <p:childTnLst>
                                    <p:animMotion origin="layout" path="M 4.79167E-6 1.11111E-6 L 0.00052 0.20255 " pathEditMode="relative" rAng="0" ptsTypes="AA">
                                      <p:cBhvr>
                                        <p:cTn id="33" dur="2000" fill="hold"/>
                                        <p:tgtEl>
                                          <p:spTgt spid="108"/>
                                        </p:tgtEl>
                                        <p:attrNameLst>
                                          <p:attrName>ppt_x</p:attrName>
                                          <p:attrName>ppt_y</p:attrName>
                                        </p:attrNameLst>
                                      </p:cBhvr>
                                      <p:rCtr x="26" y="10116"/>
                                    </p:animMotion>
                                  </p:childTnLst>
                                </p:cTn>
                              </p:par>
                              <p:par>
                                <p:cTn id="34" presetID="10" presetClass="entr" presetSubtype="0" fill="hold" grpId="0" nodeType="withEffect">
                                  <p:stCondLst>
                                    <p:cond delay="50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500"/>
                                        <p:tgtEl>
                                          <p:spTgt spid="92"/>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250"/>
                                        <p:tgtEl>
                                          <p:spTgt spid="117"/>
                                        </p:tgtEl>
                                      </p:cBhvr>
                                    </p:animEffect>
                                  </p:childTnLst>
                                </p:cTn>
                              </p:par>
                            </p:childTnLst>
                          </p:cTn>
                        </p:par>
                        <p:par>
                          <p:cTn id="46" fill="hold">
                            <p:stCondLst>
                              <p:cond delay="250"/>
                            </p:stCondLst>
                            <p:childTnLst>
                              <p:par>
                                <p:cTn id="47" presetID="10" presetClass="entr" presetSubtype="0" fill="hold" grpId="0"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nodeType="with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fade">
                                      <p:cBhvr>
                                        <p:cTn id="56" dur="500"/>
                                        <p:tgtEl>
                                          <p:spTgt spid="98"/>
                                        </p:tgtEl>
                                      </p:cBhvr>
                                    </p:animEffect>
                                  </p:childTnLst>
                                </p:cTn>
                              </p:par>
                              <p:par>
                                <p:cTn id="57" presetID="10"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500"/>
                                        <p:tgtEl>
                                          <p:spTgt spid="9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fade">
                                      <p:cBhvr>
                                        <p:cTn id="65" dur="500"/>
                                        <p:tgtEl>
                                          <p:spTgt spid="1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500"/>
                                        <p:tgtEl>
                                          <p:spTgt spid="125"/>
                                        </p:tgtEl>
                                      </p:cBhvr>
                                    </p:animEffect>
                                  </p:childTnLst>
                                </p:cTn>
                              </p:par>
                              <p:par>
                                <p:cTn id="69" presetID="10" presetClass="entr" presetSubtype="0" fill="hold" nodeType="with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fade">
                                      <p:cBhvr>
                                        <p:cTn id="71" dur="500"/>
                                        <p:tgtEl>
                                          <p:spTgt spid="129"/>
                                        </p:tgtEl>
                                      </p:cBhvr>
                                    </p:animEffect>
                                  </p:childTnLst>
                                </p:cTn>
                              </p:par>
                            </p:childTnLst>
                          </p:cTn>
                        </p:par>
                        <p:par>
                          <p:cTn id="72" fill="hold">
                            <p:stCondLst>
                              <p:cond delay="1250"/>
                            </p:stCondLst>
                            <p:childTnLst>
                              <p:par>
                                <p:cTn id="73" presetID="10" presetClass="entr" presetSubtype="0" fill="hold" grpId="0"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childTnLst>
                          </p:cTn>
                        </p:par>
                        <p:par>
                          <p:cTn id="79" fill="hold">
                            <p:stCondLst>
                              <p:cond delay="1750"/>
                            </p:stCondLst>
                            <p:childTnLst>
                              <p:par>
                                <p:cTn id="80" presetID="10" presetClass="entr" presetSubtype="0" fill="hold" grpId="0"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80" grpId="0" animBg="1"/>
      <p:bldP spid="81" grpId="0" animBg="1"/>
      <p:bldP spid="115" grpId="0" animBg="1"/>
      <p:bldP spid="117" grpId="0" animBg="1"/>
      <p:bldP spid="124" grpId="0" animBg="1"/>
      <p:bldP spid="125" grpId="0" animBg="1"/>
      <p:bldP spid="128" grpId="0" animBg="1"/>
      <p:bldP spid="44" grpId="0" animBg="1"/>
      <p:bldP spid="92" grpId="0"/>
      <p:bldP spid="90" grpId="0"/>
      <p:bldP spid="94" grpId="0"/>
      <p:bldP spid="96" grpId="0" animBg="1"/>
      <p:bldP spid="45" grpId="0"/>
      <p:bldP spid="46" grpId="0"/>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62558" y="1085502"/>
            <a:ext cx="6084478" cy="5371258"/>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solidFill>
                <a:srgbClr val="0078D7"/>
              </a:solidFill>
              <a:latin typeface="Segoe UI"/>
              <a:ea typeface="Segoe UI" pitchFamily="34" charset="0"/>
              <a:cs typeface="Segoe UI" pitchFamily="34" charset="0"/>
            </a:endParaRPr>
          </a:p>
        </p:txBody>
      </p:sp>
      <p:sp>
        <p:nvSpPr>
          <p:cNvPr id="17" name="Rectangle 16"/>
          <p:cNvSpPr/>
          <p:nvPr/>
        </p:nvSpPr>
        <p:spPr bwMode="auto">
          <a:xfrm>
            <a:off x="0" y="1426646"/>
            <a:ext cx="12191377" cy="44821"/>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6085106" y="5752546"/>
            <a:ext cx="6106895" cy="1104968"/>
          </a:xfrm>
          <a:prstGeom prst="rect">
            <a:avLst/>
          </a:prstGeom>
          <a:gradFill>
            <a:gsLst>
              <a:gs pos="100000">
                <a:srgbClr val="505050">
                  <a:lumMod val="50000"/>
                  <a:alpha val="12000"/>
                </a:srgbClr>
              </a:gs>
              <a:gs pos="0">
                <a:srgbClr val="505050">
                  <a:lumMod val="50000"/>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20" fontAlgn="base">
              <a:spcBef>
                <a:spcPct val="0"/>
              </a:spcBef>
              <a:spcAft>
                <a:spcPct val="0"/>
              </a:spcAft>
              <a:defRPr/>
            </a:pPr>
            <a:endParaRPr lang="en-US" sz="1765" kern="0" spc="-4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
          <p:cNvSpPr txBox="1">
            <a:spLocks/>
          </p:cNvSpPr>
          <p:nvPr/>
        </p:nvSpPr>
        <p:spPr>
          <a:xfrm>
            <a:off x="474198" y="2525484"/>
            <a:ext cx="5010965" cy="2140842"/>
          </a:xfrm>
          <a:prstGeom prst="rect">
            <a:avLst/>
          </a:prstGeom>
        </p:spPr>
        <p:txBody>
          <a:bodyPr vert="horz" wrap="square" lIns="0" tIns="0" rIns="0" bIns="0" rtlCol="0" anchor="b">
            <a:spAutoFit/>
          </a:bodyPr>
          <a:lstStyle>
            <a:lvl1pPr algn="l" defTabSz="914277" rtl="0" eaLnBrk="1" latinLnBrk="0" hangingPunct="1">
              <a:lnSpc>
                <a:spcPct val="90000"/>
              </a:lnSpc>
              <a:spcBef>
                <a:spcPct val="0"/>
              </a:spcBef>
              <a:buNone/>
              <a:defRPr lang="en-US" sz="5400" b="0" kern="1200" cap="none" spc="-100" baseline="0" dirty="0">
                <a:ln w="3175">
                  <a:noFill/>
                </a:ln>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effectLst/>
                <a:latin typeface="Segoe UI Light" pitchFamily="34" charset="0"/>
                <a:ea typeface="+mn-ea"/>
                <a:cs typeface="+mn-cs"/>
              </a:defRPr>
            </a:lvl1pPr>
          </a:lstStyle>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Impossible to forget</a:t>
            </a:r>
          </a:p>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Ease of use</a:t>
            </a:r>
          </a:p>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Fingerprint and facial recognition</a:t>
            </a:r>
          </a:p>
          <a:p>
            <a:pPr marL="336145" indent="-336145" defTabSz="914314">
              <a:lnSpc>
                <a:spcPct val="100000"/>
              </a:lnSpc>
              <a:spcAft>
                <a:spcPts val="1765"/>
              </a:spcAft>
              <a:buClr>
                <a:srgbClr val="077BD8"/>
              </a:buClr>
              <a:buSzPct val="60000"/>
              <a:buFont typeface="Wingdings" panose="05000000000000000000" pitchFamily="2" charset="2"/>
              <a:buChar char="à"/>
            </a:pPr>
            <a:r>
              <a:rPr lang="en-US" sz="2353">
                <a:solidFill>
                  <a:srgbClr val="EAEAEA">
                    <a:lumMod val="25000"/>
                  </a:srgbClr>
                </a:solidFill>
                <a:latin typeface="Segoe UI"/>
                <a:cs typeface="Segoe UI Semibold" panose="020B0702040204020203" pitchFamily="34" charset="0"/>
              </a:rPr>
              <a:t>Hardware assurances (</a:t>
            </a:r>
            <a:r>
              <a:rPr sz="2353">
                <a:solidFill>
                  <a:srgbClr val="EAEAEA">
                    <a:lumMod val="25000"/>
                  </a:srgbClr>
                </a:solidFill>
                <a:latin typeface="Segoe UI"/>
                <a:cs typeface="Segoe UI Semibold" panose="020B0702040204020203" pitchFamily="34" charset="0"/>
              </a:rPr>
              <a:t>VBS</a:t>
            </a:r>
            <a:r>
              <a:rPr lang="en-US" sz="2353">
                <a:solidFill>
                  <a:srgbClr val="EAEAEA">
                    <a:lumMod val="25000"/>
                  </a:srgbClr>
                </a:solidFill>
                <a:latin typeface="Segoe UI"/>
                <a:cs typeface="Segoe UI Semibold" panose="020B0702040204020203" pitchFamily="34" charset="0"/>
              </a:rPr>
              <a:t>)</a:t>
            </a:r>
            <a:endParaRPr sz="2353">
              <a:solidFill>
                <a:srgbClr val="EAEAEA">
                  <a:lumMod val="25000"/>
                </a:srgbClr>
              </a:solidFill>
              <a:latin typeface="Segoe UI"/>
              <a:cs typeface="Segoe UI Semibold" panose="020B0702040204020203" pitchFamily="34" charset="0"/>
            </a:endParaRPr>
          </a:p>
        </p:txBody>
      </p:sp>
      <p:sp>
        <p:nvSpPr>
          <p:cNvPr id="20" name="Rectangle 19"/>
          <p:cNvSpPr/>
          <p:nvPr/>
        </p:nvSpPr>
        <p:spPr bwMode="auto">
          <a:xfrm>
            <a:off x="624" y="-1108"/>
            <a:ext cx="12192000" cy="144037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itle 974"/>
          <p:cNvSpPr txBox="1">
            <a:spLocks/>
          </p:cNvSpPr>
          <p:nvPr/>
        </p:nvSpPr>
        <p:spPr>
          <a:xfrm>
            <a:off x="622160" y="428876"/>
            <a:ext cx="10948927" cy="107555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spcAft>
                <a:spcPts val="588"/>
              </a:spcAft>
            </a:pPr>
            <a:r>
              <a:rPr sz="2941" cap="all" spc="294">
                <a:solidFill>
                  <a:srgbClr val="0078D7"/>
                </a:solidFill>
                <a:latin typeface="Segoe UI Light" panose="020B0502040204020203" pitchFamily="34" charset="0"/>
                <a:cs typeface="Arial" panose="020B0604020202020204" pitchFamily="34" charset="0"/>
              </a:rPr>
              <a:t>BIOMETRIC</a:t>
            </a:r>
            <a:r>
              <a:rPr lang="en-US" sz="2941" cap="all" spc="294">
                <a:solidFill>
                  <a:srgbClr val="0078D7"/>
                </a:solidFill>
                <a:latin typeface="Segoe UI Light" panose="020B0502040204020203" pitchFamily="34" charset="0"/>
                <a:cs typeface="Arial" panose="020B0604020202020204" pitchFamily="34" charset="0"/>
              </a:rPr>
              <a:t>S</a:t>
            </a:r>
            <a:r>
              <a:rPr sz="2941" cap="all" spc="294">
                <a:solidFill>
                  <a:srgbClr val="0078D7"/>
                </a:solidFill>
                <a:latin typeface="Segoe UI Light" panose="020B0502040204020203" pitchFamily="34" charset="0"/>
                <a:cs typeface="Arial" panose="020B0604020202020204" pitchFamily="34" charset="0"/>
              </a:rPr>
              <a:t> </a:t>
            </a:r>
            <a:r>
              <a:rPr lang="en-US" sz="2941" cap="all" spc="294">
                <a:solidFill>
                  <a:srgbClr val="0078D7"/>
                </a:solidFill>
                <a:latin typeface="Segoe UI Light" panose="020B0502040204020203" pitchFamily="34" charset="0"/>
                <a:cs typeface="Arial" panose="020B0604020202020204" pitchFamily="34" charset="0"/>
              </a:rPr>
              <a:t>= Security</a:t>
            </a:r>
            <a:r>
              <a:rPr lang="en-US" sz="294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941" i="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and</a:t>
            </a:r>
            <a:r>
              <a:rPr lang="en-US" sz="294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941" cap="all" spc="294">
                <a:solidFill>
                  <a:srgbClr val="0078D7"/>
                </a:solidFill>
                <a:latin typeface="Segoe UI Light" panose="020B0502040204020203" pitchFamily="34" charset="0"/>
                <a:cs typeface="Arial" panose="020B0604020202020204" pitchFamily="34" charset="0"/>
              </a:rPr>
              <a:t>Productivity</a:t>
            </a:r>
          </a:p>
        </p:txBody>
      </p:sp>
      <p:pic>
        <p:nvPicPr>
          <p:cNvPr id="27" name="Picture 26"/>
          <p:cNvPicPr>
            <a:picLocks noChangeAspect="1"/>
          </p:cNvPicPr>
          <p:nvPr/>
        </p:nvPicPr>
        <p:blipFill>
          <a:blip r:embed="rId3"/>
          <a:stretch>
            <a:fillRect/>
          </a:stretch>
        </p:blipFill>
        <p:spPr>
          <a:xfrm>
            <a:off x="6496117" y="2206940"/>
            <a:ext cx="5350233" cy="3940628"/>
          </a:xfrm>
          <a:prstGeom prst="rect">
            <a:avLst/>
          </a:prstGeom>
          <a:effectLst/>
        </p:spPr>
      </p:pic>
    </p:spTree>
    <p:extLst>
      <p:ext uri="{BB962C8B-B14F-4D97-AF65-F5344CB8AC3E}">
        <p14:creationId xmlns:p14="http://schemas.microsoft.com/office/powerpoint/2010/main" val="275818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1" name="Group 180"/>
          <p:cNvGrpSpPr/>
          <p:nvPr/>
        </p:nvGrpSpPr>
        <p:grpSpPr>
          <a:xfrm>
            <a:off x="866" y="1272"/>
            <a:ext cx="12190271" cy="1484983"/>
            <a:chOff x="0" y="305"/>
            <a:chExt cx="12436475" cy="1514975"/>
          </a:xfrm>
        </p:grpSpPr>
        <p:sp>
          <p:nvSpPr>
            <p:cNvPr id="182" name="Rectangle 181"/>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p:cNvSpPr/>
            <p:nvPr/>
          </p:nvSpPr>
          <p:spPr bwMode="auto">
            <a:xfrm>
              <a:off x="634"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4" name="Title 974"/>
          <p:cNvSpPr txBox="1">
            <a:spLocks/>
          </p:cNvSpPr>
          <p:nvPr/>
        </p:nvSpPr>
        <p:spPr>
          <a:xfrm>
            <a:off x="622314" y="283975"/>
            <a:ext cx="10947374" cy="1075406"/>
          </a:xfrm>
          <a:prstGeom prst="rect">
            <a:avLst/>
          </a:prstGeom>
        </p:spPr>
        <p:txBody>
          <a:bodyPr vert="horz" wrap="square" lIns="143387" tIns="89617" rIns="143387" bIns="89617" rtlCol="0" anchor="ctr">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defTabSz="914367">
              <a:spcAft>
                <a:spcPts val="588"/>
              </a:spcAft>
              <a:defRPr/>
            </a:pPr>
            <a:r>
              <a:rPr lang="en-US" sz="2941"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Facial Recognition </a:t>
            </a:r>
            <a:r>
              <a:rPr lang="en-US" sz="2745" cap="all" spc="294">
                <a:solidFill>
                  <a:srgbClr val="0078D7"/>
                </a:solidFill>
                <a:latin typeface="Segoe UI Light" panose="020B0502040204020203" pitchFamily="34" charset="0"/>
                <a:cs typeface="Arial" panose="020B0604020202020204" pitchFamily="34" charset="0"/>
              </a:rPr>
              <a:t>protected by </a:t>
            </a:r>
            <a:r>
              <a:rPr lang="en-US" sz="2745" cap="all" spc="294" err="1">
                <a:solidFill>
                  <a:srgbClr val="0078D7"/>
                </a:solidFill>
                <a:latin typeface="Segoe UI Light" panose="020B0502040204020203" pitchFamily="34" charset="0"/>
                <a:cs typeface="Arial" panose="020B0604020202020204" pitchFamily="34" charset="0"/>
              </a:rPr>
              <a:t>vbs</a:t>
            </a:r>
            <a:endParaRPr lang="en-US" sz="2745" cap="all" spc="294">
              <a:solidFill>
                <a:srgbClr val="0078D7"/>
              </a:solidFill>
              <a:latin typeface="Segoe UI Light" panose="020B0502040204020203" pitchFamily="34" charset="0"/>
              <a:cs typeface="Arial" panose="020B0604020202020204" pitchFamily="34" charset="0"/>
            </a:endParaRPr>
          </a:p>
        </p:txBody>
      </p:sp>
      <p:grpSp>
        <p:nvGrpSpPr>
          <p:cNvPr id="86" name="Group 85">
            <a:extLst>
              <a:ext uri="{FF2B5EF4-FFF2-40B4-BE49-F238E27FC236}">
                <a16:creationId xmlns:a16="http://schemas.microsoft.com/office/drawing/2014/main" id="{F7009506-2130-44E6-8BFB-D8116284D7A7}"/>
              </a:ext>
            </a:extLst>
          </p:cNvPr>
          <p:cNvGrpSpPr/>
          <p:nvPr/>
        </p:nvGrpSpPr>
        <p:grpSpPr>
          <a:xfrm>
            <a:off x="2627464" y="1678733"/>
            <a:ext cx="6505922" cy="4998617"/>
            <a:chOff x="2680149" y="1711898"/>
            <a:chExt cx="6636379" cy="5098850"/>
          </a:xfrm>
        </p:grpSpPr>
        <p:sp>
          <p:nvSpPr>
            <p:cNvPr id="87" name="Rounded Rectangle 204">
              <a:extLst>
                <a:ext uri="{FF2B5EF4-FFF2-40B4-BE49-F238E27FC236}">
                  <a16:creationId xmlns:a16="http://schemas.microsoft.com/office/drawing/2014/main" id="{F61A81E3-E9B2-498F-A080-6FFC8CEA700D}"/>
                </a:ext>
              </a:extLst>
            </p:cNvPr>
            <p:cNvSpPr/>
            <p:nvPr/>
          </p:nvSpPr>
          <p:spPr>
            <a:xfrm>
              <a:off x="2680149" y="1711898"/>
              <a:ext cx="3424751" cy="321426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88" name="Rounded Rectangle 205">
              <a:extLst>
                <a:ext uri="{FF2B5EF4-FFF2-40B4-BE49-F238E27FC236}">
                  <a16:creationId xmlns:a16="http://schemas.microsoft.com/office/drawing/2014/main" id="{F52419E2-D6A1-4002-A295-66466CB0EBD8}"/>
                </a:ext>
              </a:extLst>
            </p:cNvPr>
            <p:cNvSpPr/>
            <p:nvPr/>
          </p:nvSpPr>
          <p:spPr>
            <a:xfrm>
              <a:off x="2798717" y="4129917"/>
              <a:ext cx="3176526"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nvGrpSpPr>
            <p:cNvPr id="89" name="Group 88">
              <a:extLst>
                <a:ext uri="{FF2B5EF4-FFF2-40B4-BE49-F238E27FC236}">
                  <a16:creationId xmlns:a16="http://schemas.microsoft.com/office/drawing/2014/main" id="{6B627C9D-7B59-48A5-B914-3952663C655C}"/>
                </a:ext>
              </a:extLst>
            </p:cNvPr>
            <p:cNvGrpSpPr/>
            <p:nvPr/>
          </p:nvGrpSpPr>
          <p:grpSpPr>
            <a:xfrm>
              <a:off x="2798716" y="1816058"/>
              <a:ext cx="3176527" cy="2262063"/>
              <a:chOff x="2743224" y="1979440"/>
              <a:chExt cx="3114525" cy="2054302"/>
            </a:xfrm>
          </p:grpSpPr>
          <p:sp>
            <p:nvSpPr>
              <p:cNvPr id="164" name="Rounded Rectangle 301">
                <a:extLst>
                  <a:ext uri="{FF2B5EF4-FFF2-40B4-BE49-F238E27FC236}">
                    <a16:creationId xmlns:a16="http://schemas.microsoft.com/office/drawing/2014/main" id="{06DE4801-3A44-4E0F-9503-A3374C42938E}"/>
                  </a:ext>
                </a:extLst>
              </p:cNvPr>
              <p:cNvSpPr/>
              <p:nvPr/>
            </p:nvSpPr>
            <p:spPr>
              <a:xfrm>
                <a:off x="2743224" y="3298544"/>
                <a:ext cx="3114525" cy="735198"/>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65" name="Rounded Rectangle 302">
                <a:extLst>
                  <a:ext uri="{FF2B5EF4-FFF2-40B4-BE49-F238E27FC236}">
                    <a16:creationId xmlns:a16="http://schemas.microsoft.com/office/drawing/2014/main" id="{AD2D24D0-328B-4F15-A809-8091CBEB5D82}"/>
                  </a:ext>
                </a:extLst>
              </p:cNvPr>
              <p:cNvSpPr/>
              <p:nvPr/>
            </p:nvSpPr>
            <p:spPr>
              <a:xfrm>
                <a:off x="2743224" y="1979440"/>
                <a:ext cx="3114524" cy="1283815"/>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sp>
          <p:nvSpPr>
            <p:cNvPr id="90" name="Rectangle 89">
              <a:extLst>
                <a:ext uri="{FF2B5EF4-FFF2-40B4-BE49-F238E27FC236}">
                  <a16:creationId xmlns:a16="http://schemas.microsoft.com/office/drawing/2014/main" id="{5B6A55C1-6C64-4DBF-BB91-A8103B18E11A}"/>
                </a:ext>
              </a:extLst>
            </p:cNvPr>
            <p:cNvSpPr/>
            <p:nvPr/>
          </p:nvSpPr>
          <p:spPr bwMode="auto">
            <a:xfrm>
              <a:off x="3720186" y="4122562"/>
              <a:ext cx="2112486" cy="471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91" name="Rectangle 90">
              <a:extLst>
                <a:ext uri="{FF2B5EF4-FFF2-40B4-BE49-F238E27FC236}">
                  <a16:creationId xmlns:a16="http://schemas.microsoft.com/office/drawing/2014/main" id="{BBE629DB-019C-4141-8C7F-1AB5DA18B4E9}"/>
                </a:ext>
              </a:extLst>
            </p:cNvPr>
            <p:cNvSpPr/>
            <p:nvPr/>
          </p:nvSpPr>
          <p:spPr bwMode="auto">
            <a:xfrm>
              <a:off x="3720186" y="3281523"/>
              <a:ext cx="2112486" cy="790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Windows Platform Services</a:t>
              </a:r>
            </a:p>
          </p:txBody>
        </p:sp>
        <p:sp>
          <p:nvSpPr>
            <p:cNvPr id="92" name="Rectangle 91">
              <a:extLst>
                <a:ext uri="{FF2B5EF4-FFF2-40B4-BE49-F238E27FC236}">
                  <a16:creationId xmlns:a16="http://schemas.microsoft.com/office/drawing/2014/main" id="{BD5952D2-F606-405D-AB20-A51F394640A1}"/>
                </a:ext>
              </a:extLst>
            </p:cNvPr>
            <p:cNvSpPr/>
            <p:nvPr/>
          </p:nvSpPr>
          <p:spPr bwMode="auto">
            <a:xfrm>
              <a:off x="3720186" y="2335966"/>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Apps</a:t>
              </a:r>
            </a:p>
          </p:txBody>
        </p:sp>
        <p:grpSp>
          <p:nvGrpSpPr>
            <p:cNvPr id="93" name="Group 92">
              <a:extLst>
                <a:ext uri="{FF2B5EF4-FFF2-40B4-BE49-F238E27FC236}">
                  <a16:creationId xmlns:a16="http://schemas.microsoft.com/office/drawing/2014/main" id="{DCCD087E-EC73-470C-B87A-2DD562DFBB05}"/>
                </a:ext>
              </a:extLst>
            </p:cNvPr>
            <p:cNvGrpSpPr/>
            <p:nvPr/>
          </p:nvGrpSpPr>
          <p:grpSpPr>
            <a:xfrm>
              <a:off x="3145711" y="4234852"/>
              <a:ext cx="247330" cy="247330"/>
              <a:chOff x="4689206" y="4402092"/>
              <a:chExt cx="517572" cy="517572"/>
            </a:xfrm>
          </p:grpSpPr>
          <p:sp>
            <p:nvSpPr>
              <p:cNvPr id="155" name="Oval 154">
                <a:extLst>
                  <a:ext uri="{FF2B5EF4-FFF2-40B4-BE49-F238E27FC236}">
                    <a16:creationId xmlns:a16="http://schemas.microsoft.com/office/drawing/2014/main" id="{DF892941-4DF0-4EA2-ABB5-0B31F41838B9}"/>
                  </a:ext>
                </a:extLst>
              </p:cNvPr>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31F1294E-4901-427F-91E2-B4F9BD1E6C44}"/>
                  </a:ext>
                </a:extLst>
              </p:cNvPr>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C60FB763-8B00-422B-B183-1FC6540CD7C6}"/>
                  </a:ext>
                </a:extLst>
              </p:cNvPr>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BB163743-796C-4AC9-A727-D7353F67A396}"/>
                  </a:ext>
                </a:extLst>
              </p:cNvPr>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C3494F5D-A4E6-45C2-9DFF-94A2FE8037CB}"/>
                  </a:ext>
                </a:extLst>
              </p:cNvPr>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FD9DBAF7-E781-443E-B999-3F41A2FB591E}"/>
                  </a:ext>
                </a:extLst>
              </p:cNvPr>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5BDF772C-4553-4CAD-BF0D-1CF62DA93B1C}"/>
                  </a:ext>
                </a:extLst>
              </p:cNvPr>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9789F63D-56A3-423D-9AFD-BA722A3965FD}"/>
                  </a:ext>
                </a:extLst>
              </p:cNvPr>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C8ECC41D-8598-4A46-94E2-157C47D48360}"/>
                  </a:ext>
                </a:extLst>
              </p:cNvPr>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94" name="Picture 93">
              <a:extLst>
                <a:ext uri="{FF2B5EF4-FFF2-40B4-BE49-F238E27FC236}">
                  <a16:creationId xmlns:a16="http://schemas.microsoft.com/office/drawing/2014/main" id="{E1FB3A6E-9FE6-4371-8ED9-AA8411DD00B0}"/>
                </a:ext>
              </a:extLst>
            </p:cNvPr>
            <p:cNvPicPr>
              <a:picLocks noChangeAspect="1"/>
            </p:cNvPicPr>
            <p:nvPr/>
          </p:nvPicPr>
          <p:blipFill rotWithShape="1">
            <a:blip r:embed="rId3"/>
            <a:srcRect r="77554"/>
            <a:stretch/>
          </p:blipFill>
          <p:spPr>
            <a:xfrm>
              <a:off x="3082855" y="3469320"/>
              <a:ext cx="373041" cy="370469"/>
            </a:xfrm>
            <a:prstGeom prst="rect">
              <a:avLst/>
            </a:prstGeom>
          </p:spPr>
        </p:pic>
        <p:grpSp>
          <p:nvGrpSpPr>
            <p:cNvPr id="95" name="Group 94">
              <a:extLst>
                <a:ext uri="{FF2B5EF4-FFF2-40B4-BE49-F238E27FC236}">
                  <a16:creationId xmlns:a16="http://schemas.microsoft.com/office/drawing/2014/main" id="{4A8F86E2-58FD-4D15-9B49-4231B65D70F3}"/>
                </a:ext>
              </a:extLst>
            </p:cNvPr>
            <p:cNvGrpSpPr/>
            <p:nvPr/>
          </p:nvGrpSpPr>
          <p:grpSpPr>
            <a:xfrm>
              <a:off x="3056926" y="2330605"/>
              <a:ext cx="450805" cy="401716"/>
              <a:chOff x="4719080" y="2629993"/>
              <a:chExt cx="442006" cy="393875"/>
            </a:xfrm>
          </p:grpSpPr>
          <p:pic>
            <p:nvPicPr>
              <p:cNvPr id="147" name="Picture 146">
                <a:extLst>
                  <a:ext uri="{FF2B5EF4-FFF2-40B4-BE49-F238E27FC236}">
                    <a16:creationId xmlns:a16="http://schemas.microsoft.com/office/drawing/2014/main" id="{1CCAD734-26E7-4655-AAD8-2B0DC28A3B33}"/>
                  </a:ext>
                </a:extLst>
              </p:cNvPr>
              <p:cNvPicPr>
                <a:picLocks noChangeAspect="1"/>
              </p:cNvPicPr>
              <p:nvPr/>
            </p:nvPicPr>
            <p:blipFill>
              <a:blip r:embed="rId4"/>
              <a:stretch>
                <a:fillRect/>
              </a:stretch>
            </p:blipFill>
            <p:spPr>
              <a:xfrm>
                <a:off x="4719080" y="2938303"/>
                <a:ext cx="88238" cy="85565"/>
              </a:xfrm>
              <a:prstGeom prst="rect">
                <a:avLst/>
              </a:prstGeom>
            </p:spPr>
          </p:pic>
          <p:pic>
            <p:nvPicPr>
              <p:cNvPr id="148" name="Picture 147">
                <a:extLst>
                  <a:ext uri="{FF2B5EF4-FFF2-40B4-BE49-F238E27FC236}">
                    <a16:creationId xmlns:a16="http://schemas.microsoft.com/office/drawing/2014/main" id="{5D0B1224-889E-4BE5-97D7-53EC80EB7A44}"/>
                  </a:ext>
                </a:extLst>
              </p:cNvPr>
              <p:cNvPicPr>
                <a:picLocks noChangeAspect="1"/>
              </p:cNvPicPr>
              <p:nvPr/>
            </p:nvPicPr>
            <p:blipFill>
              <a:blip r:embed="rId4"/>
              <a:stretch>
                <a:fillRect/>
              </a:stretch>
            </p:blipFill>
            <p:spPr>
              <a:xfrm>
                <a:off x="4719080" y="2835533"/>
                <a:ext cx="88238" cy="85565"/>
              </a:xfrm>
              <a:prstGeom prst="rect">
                <a:avLst/>
              </a:prstGeom>
            </p:spPr>
          </p:pic>
          <p:pic>
            <p:nvPicPr>
              <p:cNvPr id="149" name="Picture 148">
                <a:extLst>
                  <a:ext uri="{FF2B5EF4-FFF2-40B4-BE49-F238E27FC236}">
                    <a16:creationId xmlns:a16="http://schemas.microsoft.com/office/drawing/2014/main" id="{AE8C909C-7AF3-463B-99CF-9687E93D8341}"/>
                  </a:ext>
                </a:extLst>
              </p:cNvPr>
              <p:cNvPicPr>
                <a:picLocks noChangeAspect="1"/>
              </p:cNvPicPr>
              <p:nvPr/>
            </p:nvPicPr>
            <p:blipFill>
              <a:blip r:embed="rId4"/>
              <a:stretch>
                <a:fillRect/>
              </a:stretch>
            </p:blipFill>
            <p:spPr>
              <a:xfrm>
                <a:off x="4719080" y="2732763"/>
                <a:ext cx="88238" cy="85565"/>
              </a:xfrm>
              <a:prstGeom prst="rect">
                <a:avLst/>
              </a:prstGeom>
            </p:spPr>
          </p:pic>
          <p:cxnSp>
            <p:nvCxnSpPr>
              <p:cNvPr id="150" name="Straight Connector 149">
                <a:extLst>
                  <a:ext uri="{FF2B5EF4-FFF2-40B4-BE49-F238E27FC236}">
                    <a16:creationId xmlns:a16="http://schemas.microsoft.com/office/drawing/2014/main" id="{269EE847-5E10-415A-B216-6DD19C319863}"/>
                  </a:ext>
                </a:extLst>
              </p:cNvPr>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151" name="Straight Connector 150">
                <a:extLst>
                  <a:ext uri="{FF2B5EF4-FFF2-40B4-BE49-F238E27FC236}">
                    <a16:creationId xmlns:a16="http://schemas.microsoft.com/office/drawing/2014/main" id="{C3ECCC90-3006-44F6-BE7E-9C4782CDE1F9}"/>
                  </a:ext>
                </a:extLst>
              </p:cNvPr>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152" name="Straight Connector 151">
                <a:extLst>
                  <a:ext uri="{FF2B5EF4-FFF2-40B4-BE49-F238E27FC236}">
                    <a16:creationId xmlns:a16="http://schemas.microsoft.com/office/drawing/2014/main" id="{AA652A64-E188-4B85-88D2-B35605A49BAB}"/>
                  </a:ext>
                </a:extLst>
              </p:cNvPr>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153" name="Straight Connector 152">
                <a:extLst>
                  <a:ext uri="{FF2B5EF4-FFF2-40B4-BE49-F238E27FC236}">
                    <a16:creationId xmlns:a16="http://schemas.microsoft.com/office/drawing/2014/main" id="{1A6568A9-105C-4AD4-AEA3-811CDF1F16B5}"/>
                  </a:ext>
                </a:extLst>
              </p:cNvPr>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154" name="Picture 153">
                <a:extLst>
                  <a:ext uri="{FF2B5EF4-FFF2-40B4-BE49-F238E27FC236}">
                    <a16:creationId xmlns:a16="http://schemas.microsoft.com/office/drawing/2014/main" id="{B6B7FFDC-4050-484B-AC07-CDF93ADDDF16}"/>
                  </a:ext>
                </a:extLst>
              </p:cNvPr>
              <p:cNvPicPr>
                <a:picLocks noChangeAspect="1"/>
              </p:cNvPicPr>
              <p:nvPr/>
            </p:nvPicPr>
            <p:blipFill>
              <a:blip r:embed="rId4"/>
              <a:stretch>
                <a:fillRect/>
              </a:stretch>
            </p:blipFill>
            <p:spPr>
              <a:xfrm>
                <a:off x="4719080" y="2629993"/>
                <a:ext cx="88238" cy="85565"/>
              </a:xfrm>
              <a:prstGeom prst="rect">
                <a:avLst/>
              </a:prstGeom>
            </p:spPr>
          </p:pic>
        </p:grpSp>
        <p:sp>
          <p:nvSpPr>
            <p:cNvPr id="96" name="Rounded Rectangle 236">
              <a:extLst>
                <a:ext uri="{FF2B5EF4-FFF2-40B4-BE49-F238E27FC236}">
                  <a16:creationId xmlns:a16="http://schemas.microsoft.com/office/drawing/2014/main" id="{82B0BD76-DC86-4031-B275-BBC20CCFF275}"/>
                </a:ext>
              </a:extLst>
            </p:cNvPr>
            <p:cNvSpPr/>
            <p:nvPr/>
          </p:nvSpPr>
          <p:spPr>
            <a:xfrm>
              <a:off x="6785571" y="2050060"/>
              <a:ext cx="2530957" cy="2866388"/>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97" name="Rounded Rectangle 237">
              <a:extLst>
                <a:ext uri="{FF2B5EF4-FFF2-40B4-BE49-F238E27FC236}">
                  <a16:creationId xmlns:a16="http://schemas.microsoft.com/office/drawing/2014/main" id="{1480B119-91EC-467A-9624-BED5A711F26E}"/>
                </a:ext>
              </a:extLst>
            </p:cNvPr>
            <p:cNvSpPr/>
            <p:nvPr/>
          </p:nvSpPr>
          <p:spPr>
            <a:xfrm>
              <a:off x="6880352" y="4129917"/>
              <a:ext cx="234045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98" name="Rectangle 97">
              <a:extLst>
                <a:ext uri="{FF2B5EF4-FFF2-40B4-BE49-F238E27FC236}">
                  <a16:creationId xmlns:a16="http://schemas.microsoft.com/office/drawing/2014/main" id="{4A5C0691-8C81-415A-9B72-39F4C3673DDC}"/>
                </a:ext>
              </a:extLst>
            </p:cNvPr>
            <p:cNvSpPr/>
            <p:nvPr/>
          </p:nvSpPr>
          <p:spPr bwMode="auto">
            <a:xfrm>
              <a:off x="7559288" y="4172725"/>
              <a:ext cx="1556477" cy="3715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99" name="Rectangle 98">
              <a:extLst>
                <a:ext uri="{FF2B5EF4-FFF2-40B4-BE49-F238E27FC236}">
                  <a16:creationId xmlns:a16="http://schemas.microsoft.com/office/drawing/2014/main" id="{74FE041D-B3A5-48F0-9BCF-9A60CCDEE788}"/>
                </a:ext>
              </a:extLst>
            </p:cNvPr>
            <p:cNvSpPr/>
            <p:nvPr/>
          </p:nvSpPr>
          <p:spPr bwMode="auto">
            <a:xfrm>
              <a:off x="6880352" y="4659982"/>
              <a:ext cx="2337769"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Defender System Guard</a:t>
              </a:r>
            </a:p>
          </p:txBody>
        </p:sp>
        <p:grpSp>
          <p:nvGrpSpPr>
            <p:cNvPr id="100" name="Group 99">
              <a:extLst>
                <a:ext uri="{FF2B5EF4-FFF2-40B4-BE49-F238E27FC236}">
                  <a16:creationId xmlns:a16="http://schemas.microsoft.com/office/drawing/2014/main" id="{23C4E959-9796-4BCB-8460-D87676E796E2}"/>
                </a:ext>
              </a:extLst>
            </p:cNvPr>
            <p:cNvGrpSpPr/>
            <p:nvPr/>
          </p:nvGrpSpPr>
          <p:grpSpPr>
            <a:xfrm>
              <a:off x="4300396" y="4923427"/>
              <a:ext cx="3835682" cy="632055"/>
              <a:chOff x="4274371" y="5085874"/>
              <a:chExt cx="3760814" cy="429060"/>
            </a:xfrm>
          </p:grpSpPr>
          <p:grpSp>
            <p:nvGrpSpPr>
              <p:cNvPr id="142" name="Group 141">
                <a:extLst>
                  <a:ext uri="{FF2B5EF4-FFF2-40B4-BE49-F238E27FC236}">
                    <a16:creationId xmlns:a16="http://schemas.microsoft.com/office/drawing/2014/main" id="{BA43E4B5-51B3-4C95-88B1-79D4605C33B2}"/>
                  </a:ext>
                </a:extLst>
              </p:cNvPr>
              <p:cNvGrpSpPr/>
              <p:nvPr/>
            </p:nvGrpSpPr>
            <p:grpSpPr>
              <a:xfrm>
                <a:off x="4274371" y="5085874"/>
                <a:ext cx="3760814" cy="274321"/>
                <a:chOff x="4274371" y="5085874"/>
                <a:chExt cx="3760814" cy="274321"/>
              </a:xfrm>
            </p:grpSpPr>
            <p:sp>
              <p:nvSpPr>
                <p:cNvPr id="144" name="Rectangle 143">
                  <a:extLst>
                    <a:ext uri="{FF2B5EF4-FFF2-40B4-BE49-F238E27FC236}">
                      <a16:creationId xmlns:a16="http://schemas.microsoft.com/office/drawing/2014/main" id="{33478541-753F-4405-B50B-28EBB0240EF6}"/>
                    </a:ext>
                  </a:extLst>
                </p:cNvPr>
                <p:cNvSpPr/>
                <p:nvPr/>
              </p:nvSpPr>
              <p:spPr bwMode="auto">
                <a:xfrm>
                  <a:off x="4325198" y="5308264"/>
                  <a:ext cx="3657600" cy="51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ight Arrow 282">
                  <a:extLst>
                    <a:ext uri="{FF2B5EF4-FFF2-40B4-BE49-F238E27FC236}">
                      <a16:creationId xmlns:a16="http://schemas.microsoft.com/office/drawing/2014/main" id="{38992607-F212-459C-ACDC-D61D1C38CB40}"/>
                    </a:ext>
                  </a:extLst>
                </p:cNvPr>
                <p:cNvSpPr/>
                <p:nvPr/>
              </p:nvSpPr>
              <p:spPr>
                <a:xfrm rot="16200000">
                  <a:off x="4212631" y="5147614"/>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sp>
              <p:nvSpPr>
                <p:cNvPr id="146" name="Right Arrow 283">
                  <a:extLst>
                    <a:ext uri="{FF2B5EF4-FFF2-40B4-BE49-F238E27FC236}">
                      <a16:creationId xmlns:a16="http://schemas.microsoft.com/office/drawing/2014/main" id="{F40D5D74-E53B-4363-953B-1B0F9F1A14AD}"/>
                    </a:ext>
                  </a:extLst>
                </p:cNvPr>
                <p:cNvSpPr/>
                <p:nvPr/>
              </p:nvSpPr>
              <p:spPr>
                <a:xfrm rot="16200000">
                  <a:off x="7822606" y="5147615"/>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grpSp>
          <p:sp>
            <p:nvSpPr>
              <p:cNvPr id="143" name="Rectangle 142">
                <a:extLst>
                  <a:ext uri="{FF2B5EF4-FFF2-40B4-BE49-F238E27FC236}">
                    <a16:creationId xmlns:a16="http://schemas.microsoft.com/office/drawing/2014/main" id="{829BF6D9-FA45-489F-86E9-91CCAA034A49}"/>
                  </a:ext>
                </a:extLst>
              </p:cNvPr>
              <p:cNvSpPr/>
              <p:nvPr/>
            </p:nvSpPr>
            <p:spPr bwMode="auto">
              <a:xfrm>
                <a:off x="6123103" y="5316900"/>
                <a:ext cx="63352" cy="198034"/>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0C1CFEC7-FE60-43C6-B19B-5A23B49AC4E0}"/>
                </a:ext>
              </a:extLst>
            </p:cNvPr>
            <p:cNvGrpSpPr/>
            <p:nvPr/>
          </p:nvGrpSpPr>
          <p:grpSpPr>
            <a:xfrm>
              <a:off x="7045993" y="4234852"/>
              <a:ext cx="247330" cy="247330"/>
              <a:chOff x="4689142" y="4402014"/>
              <a:chExt cx="517565" cy="517563"/>
            </a:xfrm>
          </p:grpSpPr>
          <p:sp>
            <p:nvSpPr>
              <p:cNvPr id="133" name="Oval 132">
                <a:extLst>
                  <a:ext uri="{FF2B5EF4-FFF2-40B4-BE49-F238E27FC236}">
                    <a16:creationId xmlns:a16="http://schemas.microsoft.com/office/drawing/2014/main" id="{81E35CFF-77F4-4CB4-B8A8-062732ED6D69}"/>
                  </a:ext>
                </a:extLst>
              </p:cNvPr>
              <p:cNvSpPr/>
              <p:nvPr/>
            </p:nvSpPr>
            <p:spPr bwMode="auto">
              <a:xfrm>
                <a:off x="4888030" y="4402014"/>
                <a:ext cx="119786" cy="517563"/>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753F70E-C9FB-4C9E-A91C-66DBE91F9D17}"/>
                  </a:ext>
                </a:extLst>
              </p:cNvPr>
              <p:cNvSpPr/>
              <p:nvPr/>
            </p:nvSpPr>
            <p:spPr bwMode="auto">
              <a:xfrm rot="2700000">
                <a:off x="4891503" y="4421815"/>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44288DCD-F163-40A6-9F78-E0C0FE8CC915}"/>
                  </a:ext>
                </a:extLst>
              </p:cNvPr>
              <p:cNvSpPr/>
              <p:nvPr/>
            </p:nvSpPr>
            <p:spPr bwMode="auto">
              <a:xfrm rot="5400000">
                <a:off x="4888032" y="4402013"/>
                <a:ext cx="119786" cy="517565"/>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70471253-7B9C-483C-8D61-621A0ECB65D0}"/>
                  </a:ext>
                </a:extLst>
              </p:cNvPr>
              <p:cNvSpPr/>
              <p:nvPr/>
            </p:nvSpPr>
            <p:spPr bwMode="auto">
              <a:xfrm rot="18900000" flipH="1">
                <a:off x="4891505" y="4421816"/>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9A161A7-5970-40B5-977B-B638F66A3A6C}"/>
                  </a:ext>
                </a:extLst>
              </p:cNvPr>
              <p:cNvSpPr/>
              <p:nvPr/>
            </p:nvSpPr>
            <p:spPr bwMode="auto">
              <a:xfrm>
                <a:off x="4908293" y="4623868"/>
                <a:ext cx="76505" cy="74998"/>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4581DB4E-B923-4F24-83DB-9AF0D821A88B}"/>
                  </a:ext>
                </a:extLst>
              </p:cNvPr>
              <p:cNvSpPr/>
              <p:nvPr/>
            </p:nvSpPr>
            <p:spPr bwMode="auto">
              <a:xfrm flipH="1">
                <a:off x="5073274" y="447664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5232D689-12C2-4D20-95CC-145271894E7C}"/>
                  </a:ext>
                </a:extLst>
              </p:cNvPr>
              <p:cNvSpPr/>
              <p:nvPr/>
            </p:nvSpPr>
            <p:spPr bwMode="auto">
              <a:xfrm flipH="1">
                <a:off x="5104157" y="4692828"/>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EFBCFB0A-E909-42DE-BA0E-3898D91F22E3}"/>
                  </a:ext>
                </a:extLst>
              </p:cNvPr>
              <p:cNvSpPr/>
              <p:nvPr/>
            </p:nvSpPr>
            <p:spPr bwMode="auto">
              <a:xfrm flipH="1">
                <a:off x="4893675" y="4843812"/>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D1D0B55C-3D5D-40C5-B019-412478F94A90}"/>
                  </a:ext>
                </a:extLst>
              </p:cNvPr>
              <p:cNvSpPr/>
              <p:nvPr/>
            </p:nvSpPr>
            <p:spPr bwMode="auto">
              <a:xfrm flipH="1">
                <a:off x="4775940" y="453848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Rounded Rectangle 242">
              <a:extLst>
                <a:ext uri="{FF2B5EF4-FFF2-40B4-BE49-F238E27FC236}">
                  <a16:creationId xmlns:a16="http://schemas.microsoft.com/office/drawing/2014/main" id="{AD07BBCA-431D-47EC-AE94-44CE292D42B7}"/>
                </a:ext>
              </a:extLst>
            </p:cNvPr>
            <p:cNvSpPr/>
            <p:nvPr/>
          </p:nvSpPr>
          <p:spPr>
            <a:xfrm>
              <a:off x="6880355"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03" name="Rounded Rectangle 243">
              <a:extLst>
                <a:ext uri="{FF2B5EF4-FFF2-40B4-BE49-F238E27FC236}">
                  <a16:creationId xmlns:a16="http://schemas.microsoft.com/office/drawing/2014/main" id="{F1B1C2B7-67F0-4643-9912-202174CF5F3B}"/>
                </a:ext>
              </a:extLst>
            </p:cNvPr>
            <p:cNvSpPr/>
            <p:nvPr/>
          </p:nvSpPr>
          <p:spPr>
            <a:xfrm>
              <a:off x="7685850"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04" name="Rounded Rectangle 244">
              <a:extLst>
                <a:ext uri="{FF2B5EF4-FFF2-40B4-BE49-F238E27FC236}">
                  <a16:creationId xmlns:a16="http://schemas.microsoft.com/office/drawing/2014/main" id="{D2DDB63B-02B3-4B77-AC8D-9C56ABA9A4D8}"/>
                </a:ext>
              </a:extLst>
            </p:cNvPr>
            <p:cNvSpPr/>
            <p:nvPr/>
          </p:nvSpPr>
          <p:spPr>
            <a:xfrm>
              <a:off x="8491356"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05" name="Rectangle 104">
              <a:extLst>
                <a:ext uri="{FF2B5EF4-FFF2-40B4-BE49-F238E27FC236}">
                  <a16:creationId xmlns:a16="http://schemas.microsoft.com/office/drawing/2014/main" id="{6F10FDEC-88F4-42AB-9C24-6F11EDFD2766}"/>
                </a:ext>
              </a:extLst>
            </p:cNvPr>
            <p:cNvSpPr/>
            <p:nvPr/>
          </p:nvSpPr>
          <p:spPr bwMode="auto">
            <a:xfrm rot="16200000">
              <a:off x="6593773" y="2500822"/>
              <a:ext cx="1313295" cy="7140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Biometrics (Facial Only)</a:t>
              </a:r>
            </a:p>
          </p:txBody>
        </p:sp>
        <p:sp>
          <p:nvSpPr>
            <p:cNvPr id="106" name="Rectangle 105">
              <a:extLst>
                <a:ext uri="{FF2B5EF4-FFF2-40B4-BE49-F238E27FC236}">
                  <a16:creationId xmlns:a16="http://schemas.microsoft.com/office/drawing/2014/main" id="{55DBA68B-1603-4480-A876-0DBEC9351883}"/>
                </a:ext>
              </a:extLst>
            </p:cNvPr>
            <p:cNvSpPr/>
            <p:nvPr/>
          </p:nvSpPr>
          <p:spPr bwMode="auto">
            <a:xfrm rot="16200000">
              <a:off x="7558417"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#2</a:t>
              </a:r>
            </a:p>
          </p:txBody>
        </p:sp>
        <p:sp>
          <p:nvSpPr>
            <p:cNvPr id="107" name="Rectangle 106">
              <a:extLst>
                <a:ext uri="{FF2B5EF4-FFF2-40B4-BE49-F238E27FC236}">
                  <a16:creationId xmlns:a16="http://schemas.microsoft.com/office/drawing/2014/main" id="{3CC96181-ADC0-4D4D-BBE0-E34B8B452D4A}"/>
                </a:ext>
              </a:extLst>
            </p:cNvPr>
            <p:cNvSpPr/>
            <p:nvPr/>
          </p:nvSpPr>
          <p:spPr bwMode="auto">
            <a:xfrm rot="16200000">
              <a:off x="8363462"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#3</a:t>
              </a:r>
            </a:p>
          </p:txBody>
        </p:sp>
        <p:grpSp>
          <p:nvGrpSpPr>
            <p:cNvPr id="108" name="Group 107">
              <a:extLst>
                <a:ext uri="{FF2B5EF4-FFF2-40B4-BE49-F238E27FC236}">
                  <a16:creationId xmlns:a16="http://schemas.microsoft.com/office/drawing/2014/main" id="{398E030E-A794-4488-87DF-8BDAC23F6DD2}"/>
                </a:ext>
              </a:extLst>
            </p:cNvPr>
            <p:cNvGrpSpPr/>
            <p:nvPr/>
          </p:nvGrpSpPr>
          <p:grpSpPr>
            <a:xfrm>
              <a:off x="7144138" y="3673840"/>
              <a:ext cx="1792460" cy="232502"/>
              <a:chOff x="7003827" y="3586804"/>
              <a:chExt cx="1757473" cy="227964"/>
            </a:xfrm>
          </p:grpSpPr>
          <p:sp>
            <p:nvSpPr>
              <p:cNvPr id="123" name="Freeform 79">
                <a:extLst>
                  <a:ext uri="{FF2B5EF4-FFF2-40B4-BE49-F238E27FC236}">
                    <a16:creationId xmlns:a16="http://schemas.microsoft.com/office/drawing/2014/main" id="{143A4EC2-A100-455D-89D5-05D53D9DC192}"/>
                  </a:ext>
                </a:extLst>
              </p:cNvPr>
              <p:cNvSpPr>
                <a:spLocks/>
              </p:cNvSpPr>
              <p:nvPr/>
            </p:nvSpPr>
            <p:spPr bwMode="auto">
              <a:xfrm>
                <a:off x="7003827"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4" name="Freeform 80">
                <a:extLst>
                  <a:ext uri="{FF2B5EF4-FFF2-40B4-BE49-F238E27FC236}">
                    <a16:creationId xmlns:a16="http://schemas.microsoft.com/office/drawing/2014/main" id="{B12B94A5-B981-40AC-895A-FF1AFFF99F13}"/>
                  </a:ext>
                </a:extLst>
              </p:cNvPr>
              <p:cNvSpPr>
                <a:spLocks/>
              </p:cNvSpPr>
              <p:nvPr/>
            </p:nvSpPr>
            <p:spPr bwMode="auto">
              <a:xfrm>
                <a:off x="7026762"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5" name="Freeform 81">
                <a:extLst>
                  <a:ext uri="{FF2B5EF4-FFF2-40B4-BE49-F238E27FC236}">
                    <a16:creationId xmlns:a16="http://schemas.microsoft.com/office/drawing/2014/main" id="{7D6020ED-4117-4971-A702-F057803B40C7}"/>
                  </a:ext>
                </a:extLst>
              </p:cNvPr>
              <p:cNvSpPr>
                <a:spLocks/>
              </p:cNvSpPr>
              <p:nvPr/>
            </p:nvSpPr>
            <p:spPr bwMode="auto">
              <a:xfrm>
                <a:off x="7055733"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6" name="Freeform 79">
                <a:extLst>
                  <a:ext uri="{FF2B5EF4-FFF2-40B4-BE49-F238E27FC236}">
                    <a16:creationId xmlns:a16="http://schemas.microsoft.com/office/drawing/2014/main" id="{6512EAF0-7A2E-483B-81C7-142E4127C5C9}"/>
                  </a:ext>
                </a:extLst>
              </p:cNvPr>
              <p:cNvSpPr>
                <a:spLocks/>
              </p:cNvSpPr>
              <p:nvPr/>
            </p:nvSpPr>
            <p:spPr bwMode="auto">
              <a:xfrm>
                <a:off x="7792020"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7" name="Freeform 80">
                <a:extLst>
                  <a:ext uri="{FF2B5EF4-FFF2-40B4-BE49-F238E27FC236}">
                    <a16:creationId xmlns:a16="http://schemas.microsoft.com/office/drawing/2014/main" id="{8BB177E2-06A5-4767-ABAA-EECFD63052C3}"/>
                  </a:ext>
                </a:extLst>
              </p:cNvPr>
              <p:cNvSpPr>
                <a:spLocks/>
              </p:cNvSpPr>
              <p:nvPr/>
            </p:nvSpPr>
            <p:spPr bwMode="auto">
              <a:xfrm>
                <a:off x="7814955"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8" name="Freeform 81">
                <a:extLst>
                  <a:ext uri="{FF2B5EF4-FFF2-40B4-BE49-F238E27FC236}">
                    <a16:creationId xmlns:a16="http://schemas.microsoft.com/office/drawing/2014/main" id="{FC12324A-4AA7-4676-8CB7-8BC303DAEB7D}"/>
                  </a:ext>
                </a:extLst>
              </p:cNvPr>
              <p:cNvSpPr>
                <a:spLocks/>
              </p:cNvSpPr>
              <p:nvPr/>
            </p:nvSpPr>
            <p:spPr bwMode="auto">
              <a:xfrm>
                <a:off x="7843926"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nvGrpSpPr>
              <p:cNvPr id="129" name="Group 128">
                <a:extLst>
                  <a:ext uri="{FF2B5EF4-FFF2-40B4-BE49-F238E27FC236}">
                    <a16:creationId xmlns:a16="http://schemas.microsoft.com/office/drawing/2014/main" id="{5941F930-1C21-4A34-A8DC-5583B5CED9F5}"/>
                  </a:ext>
                </a:extLst>
              </p:cNvPr>
              <p:cNvGrpSpPr/>
              <p:nvPr/>
            </p:nvGrpSpPr>
            <p:grpSpPr>
              <a:xfrm>
                <a:off x="8577833" y="3586804"/>
                <a:ext cx="183467" cy="216057"/>
                <a:chOff x="1746244" y="6292858"/>
                <a:chExt cx="241299" cy="284163"/>
              </a:xfrm>
            </p:grpSpPr>
            <p:sp>
              <p:nvSpPr>
                <p:cNvPr id="130" name="Freeform 79">
                  <a:extLst>
                    <a:ext uri="{FF2B5EF4-FFF2-40B4-BE49-F238E27FC236}">
                      <a16:creationId xmlns:a16="http://schemas.microsoft.com/office/drawing/2014/main" id="{811C24D1-03D9-4EC1-966D-4EA83FB8D7ED}"/>
                    </a:ext>
                  </a:extLst>
                </p:cNvPr>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31" name="Freeform 80">
                  <a:extLst>
                    <a:ext uri="{FF2B5EF4-FFF2-40B4-BE49-F238E27FC236}">
                      <a16:creationId xmlns:a16="http://schemas.microsoft.com/office/drawing/2014/main" id="{14807DF3-D170-4B61-878E-157EE2417C5C}"/>
                    </a:ext>
                  </a:extLst>
                </p:cNvPr>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32" name="Freeform 81">
                  <a:extLst>
                    <a:ext uri="{FF2B5EF4-FFF2-40B4-BE49-F238E27FC236}">
                      <a16:creationId xmlns:a16="http://schemas.microsoft.com/office/drawing/2014/main" id="{9CB7FB7B-467A-41C0-8264-0580BA1CACE9}"/>
                    </a:ext>
                  </a:extLst>
                </p:cNvPr>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grpSp>
        <p:grpSp>
          <p:nvGrpSpPr>
            <p:cNvPr id="109" name="Group 108">
              <a:extLst>
                <a:ext uri="{FF2B5EF4-FFF2-40B4-BE49-F238E27FC236}">
                  <a16:creationId xmlns:a16="http://schemas.microsoft.com/office/drawing/2014/main" id="{F7D99E4A-8D5B-4620-8EC8-C40F5573AA3D}"/>
                </a:ext>
              </a:extLst>
            </p:cNvPr>
            <p:cNvGrpSpPr/>
            <p:nvPr/>
          </p:nvGrpSpPr>
          <p:grpSpPr>
            <a:xfrm>
              <a:off x="6144638" y="3772236"/>
              <a:ext cx="594302" cy="317526"/>
              <a:chOff x="3723971" y="2509717"/>
              <a:chExt cx="981744" cy="322495"/>
            </a:xfrm>
            <a:solidFill>
              <a:srgbClr val="969696"/>
            </a:solidFill>
          </p:grpSpPr>
          <p:sp>
            <p:nvSpPr>
              <p:cNvPr id="121" name="Right Arrow 258">
                <a:extLst>
                  <a:ext uri="{FF2B5EF4-FFF2-40B4-BE49-F238E27FC236}">
                    <a16:creationId xmlns:a16="http://schemas.microsoft.com/office/drawing/2014/main" id="{7557E4B1-CF4C-4F1C-926E-E13EE0309442}"/>
                  </a:ext>
                </a:extLst>
              </p:cNvPr>
              <p:cNvSpPr/>
              <p:nvPr/>
            </p:nvSpPr>
            <p:spPr>
              <a:xfrm>
                <a:off x="3723971" y="250971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sp>
            <p:nvSpPr>
              <p:cNvPr id="122" name="Right Arrow 259">
                <a:extLst>
                  <a:ext uri="{FF2B5EF4-FFF2-40B4-BE49-F238E27FC236}">
                    <a16:creationId xmlns:a16="http://schemas.microsoft.com/office/drawing/2014/main" id="{CBC52750-023E-45F6-B580-FEAD1BB634CC}"/>
                  </a:ext>
                </a:extLst>
              </p:cNvPr>
              <p:cNvSpPr/>
              <p:nvPr/>
            </p:nvSpPr>
            <p:spPr>
              <a:xfrm rot="10800000">
                <a:off x="3723971" y="266630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grpSp>
        <p:sp>
          <p:nvSpPr>
            <p:cNvPr id="110" name="Rounded Rectangle 250">
              <a:extLst>
                <a:ext uri="{FF2B5EF4-FFF2-40B4-BE49-F238E27FC236}">
                  <a16:creationId xmlns:a16="http://schemas.microsoft.com/office/drawing/2014/main" id="{C88A0FE4-7FF4-44DF-B6FC-29CAEFF43ADD}"/>
                </a:ext>
              </a:extLst>
            </p:cNvPr>
            <p:cNvSpPr/>
            <p:nvPr/>
          </p:nvSpPr>
          <p:spPr>
            <a:xfrm flipH="1" flipV="1">
              <a:off x="4842647" y="5569271"/>
              <a:ext cx="2782267" cy="1142439"/>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11" name="Rectangle 110">
              <a:extLst>
                <a:ext uri="{FF2B5EF4-FFF2-40B4-BE49-F238E27FC236}">
                  <a16:creationId xmlns:a16="http://schemas.microsoft.com/office/drawing/2014/main" id="{278A678E-A7E3-4C66-8452-EBE44C2ED5F6}"/>
                </a:ext>
              </a:extLst>
            </p:cNvPr>
            <p:cNvSpPr/>
            <p:nvPr/>
          </p:nvSpPr>
          <p:spPr bwMode="auto">
            <a:xfrm>
              <a:off x="4918125" y="6617802"/>
              <a:ext cx="681615" cy="192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defTabSz="913927" fontAlgn="base">
                <a:lnSpc>
                  <a:spcPct val="90000"/>
                </a:lnSpc>
                <a:spcBef>
                  <a:spcPct val="0"/>
                </a:spcBef>
                <a:spcAft>
                  <a:spcPct val="0"/>
                </a:spcAft>
                <a:tabLst>
                  <a:tab pos="61901" algn="l"/>
                </a:tabLst>
                <a:defRPr/>
              </a:pPr>
              <a:r>
                <a:rPr lang="en-US" sz="900" kern="0">
                  <a:solidFill>
                    <a:srgbClr val="505050">
                      <a:lumMod val="60000"/>
                      <a:lumOff val="40000"/>
                    </a:srgbClr>
                  </a:solidFill>
                  <a:latin typeface="Segoe UI"/>
                  <a:ea typeface="Segoe UI" pitchFamily="34" charset="0"/>
                  <a:cs typeface="Segoe UI" pitchFamily="34" charset="0"/>
                </a:rPr>
                <a:t>Hypervisor</a:t>
              </a:r>
            </a:p>
          </p:txBody>
        </p:sp>
        <p:grpSp>
          <p:nvGrpSpPr>
            <p:cNvPr id="112" name="Group 111">
              <a:extLst>
                <a:ext uri="{FF2B5EF4-FFF2-40B4-BE49-F238E27FC236}">
                  <a16:creationId xmlns:a16="http://schemas.microsoft.com/office/drawing/2014/main" id="{590BE999-5A95-4CE2-BB75-EE2FEA66A308}"/>
                </a:ext>
              </a:extLst>
            </p:cNvPr>
            <p:cNvGrpSpPr/>
            <p:nvPr/>
          </p:nvGrpSpPr>
          <p:grpSpPr>
            <a:xfrm>
              <a:off x="5853797" y="5717572"/>
              <a:ext cx="728882" cy="540077"/>
              <a:chOff x="6611938" y="6832601"/>
              <a:chExt cx="263525" cy="195263"/>
            </a:xfrm>
          </p:grpSpPr>
          <p:sp>
            <p:nvSpPr>
              <p:cNvPr id="117" name="Freeform 8">
                <a:extLst>
                  <a:ext uri="{FF2B5EF4-FFF2-40B4-BE49-F238E27FC236}">
                    <a16:creationId xmlns:a16="http://schemas.microsoft.com/office/drawing/2014/main" id="{4344CA6E-BE24-45AE-93FD-B8B4EACA5E1C}"/>
                  </a:ext>
                </a:extLst>
              </p:cNvPr>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18" name="Line 54">
                <a:extLst>
                  <a:ext uri="{FF2B5EF4-FFF2-40B4-BE49-F238E27FC236}">
                    <a16:creationId xmlns:a16="http://schemas.microsoft.com/office/drawing/2014/main" id="{153E373B-A88E-4B4C-9BDD-22806DD8824E}"/>
                  </a:ext>
                </a:extLst>
              </p:cNvPr>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19" name="Rectangle 56">
                <a:extLst>
                  <a:ext uri="{FF2B5EF4-FFF2-40B4-BE49-F238E27FC236}">
                    <a16:creationId xmlns:a16="http://schemas.microsoft.com/office/drawing/2014/main" id="{E3B4049A-0049-4165-9B61-F0D7F70D4064}"/>
                  </a:ext>
                </a:extLst>
              </p:cNvPr>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20" name="Freeform 57">
                <a:extLst>
                  <a:ext uri="{FF2B5EF4-FFF2-40B4-BE49-F238E27FC236}">
                    <a16:creationId xmlns:a16="http://schemas.microsoft.com/office/drawing/2014/main" id="{B80FB5C2-1771-4009-8C08-371101D3E3FE}"/>
                  </a:ext>
                </a:extLst>
              </p:cNvPr>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sp>
          <p:nvSpPr>
            <p:cNvPr id="113" name="Rectangle 112">
              <a:extLst>
                <a:ext uri="{FF2B5EF4-FFF2-40B4-BE49-F238E27FC236}">
                  <a16:creationId xmlns:a16="http://schemas.microsoft.com/office/drawing/2014/main" id="{0AD941CE-0AF5-452D-A409-50DA537C0ED2}"/>
                </a:ext>
              </a:extLst>
            </p:cNvPr>
            <p:cNvSpPr/>
            <p:nvPr/>
          </p:nvSpPr>
          <p:spPr bwMode="auto">
            <a:xfrm>
              <a:off x="5596503" y="6312352"/>
              <a:ext cx="1243471" cy="2615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kern="0">
                  <a:solidFill>
                    <a:srgbClr val="505050">
                      <a:lumMod val="60000"/>
                      <a:lumOff val="40000"/>
                    </a:srgbClr>
                  </a:solidFill>
                  <a:latin typeface="Segoe UI"/>
                  <a:ea typeface="Segoe UI" pitchFamily="34" charset="0"/>
                  <a:cs typeface="Segoe UI" pitchFamily="34" charset="0"/>
                </a:rPr>
                <a:t>Device Hardware</a:t>
              </a:r>
            </a:p>
          </p:txBody>
        </p:sp>
        <p:sp>
          <p:nvSpPr>
            <p:cNvPr id="114" name="Rectangle 113">
              <a:extLst>
                <a:ext uri="{FF2B5EF4-FFF2-40B4-BE49-F238E27FC236}">
                  <a16:creationId xmlns:a16="http://schemas.microsoft.com/office/drawing/2014/main" id="{8EE4BCB6-E5F8-42A9-AD97-AFBCAF8CF21F}"/>
                </a:ext>
              </a:extLst>
            </p:cNvPr>
            <p:cNvSpPr/>
            <p:nvPr/>
          </p:nvSpPr>
          <p:spPr bwMode="auto">
            <a:xfrm>
              <a:off x="3286996" y="4659982"/>
              <a:ext cx="2199966"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Operating System</a:t>
              </a:r>
            </a:p>
          </p:txBody>
        </p:sp>
        <p:sp>
          <p:nvSpPr>
            <p:cNvPr id="115" name="Rectangle 114">
              <a:extLst>
                <a:ext uri="{FF2B5EF4-FFF2-40B4-BE49-F238E27FC236}">
                  <a16:creationId xmlns:a16="http://schemas.microsoft.com/office/drawing/2014/main" id="{89283B36-F52F-434A-9764-E9CF7292F933}"/>
                </a:ext>
              </a:extLst>
            </p:cNvPr>
            <p:cNvSpPr/>
            <p:nvPr/>
          </p:nvSpPr>
          <p:spPr bwMode="auto">
            <a:xfrm>
              <a:off x="6291837" y="5338609"/>
              <a:ext cx="1790811"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sp>
          <p:nvSpPr>
            <p:cNvPr id="116" name="Rectangle 115">
              <a:extLst>
                <a:ext uri="{FF2B5EF4-FFF2-40B4-BE49-F238E27FC236}">
                  <a16:creationId xmlns:a16="http://schemas.microsoft.com/office/drawing/2014/main" id="{E229C961-ADFE-4590-8D2C-7EB305DA09FA}"/>
                </a:ext>
              </a:extLst>
            </p:cNvPr>
            <p:cNvSpPr/>
            <p:nvPr/>
          </p:nvSpPr>
          <p:spPr bwMode="auto">
            <a:xfrm>
              <a:off x="4358245" y="5338609"/>
              <a:ext cx="1786392"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grpSp>
    </p:spTree>
    <p:extLst>
      <p:ext uri="{BB962C8B-B14F-4D97-AF65-F5344CB8AC3E}">
        <p14:creationId xmlns:p14="http://schemas.microsoft.com/office/powerpoint/2010/main" val="23101459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 name="Rectangle 240"/>
          <p:cNvSpPr/>
          <p:nvPr/>
        </p:nvSpPr>
        <p:spPr bwMode="auto">
          <a:xfrm>
            <a:off x="0" y="1486257"/>
            <a:ext cx="4481383" cy="5371258"/>
          </a:xfrm>
          <a:prstGeom prst="rect">
            <a:avLst/>
          </a:prstGeom>
          <a:solidFill>
            <a:srgbClr val="FBFBF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solidFill>
                <a:srgbClr val="0078D7"/>
              </a:solidFill>
              <a:latin typeface="Segoe UI"/>
              <a:ea typeface="Segoe UI" pitchFamily="34" charset="0"/>
              <a:cs typeface="Segoe UI" pitchFamily="34" charset="0"/>
            </a:endParaRPr>
          </a:p>
        </p:txBody>
      </p:sp>
      <p:grpSp>
        <p:nvGrpSpPr>
          <p:cNvPr id="242" name="Group 241"/>
          <p:cNvGrpSpPr/>
          <p:nvPr/>
        </p:nvGrpSpPr>
        <p:grpSpPr>
          <a:xfrm>
            <a:off x="866" y="1272"/>
            <a:ext cx="12190271" cy="1484983"/>
            <a:chOff x="0" y="305"/>
            <a:chExt cx="12436475" cy="1514975"/>
          </a:xfrm>
        </p:grpSpPr>
        <p:sp>
          <p:nvSpPr>
            <p:cNvPr id="243" name="Rectangle 242"/>
            <p:cNvSpPr/>
            <p:nvPr/>
          </p:nvSpPr>
          <p:spPr bwMode="auto">
            <a:xfrm>
              <a:off x="0" y="305"/>
              <a:ext cx="12436475" cy="14692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bwMode="auto">
            <a:xfrm>
              <a:off x="634" y="1469560"/>
              <a:ext cx="12435840" cy="45720"/>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5" name="Title 974"/>
          <p:cNvSpPr txBox="1">
            <a:spLocks/>
          </p:cNvSpPr>
          <p:nvPr/>
        </p:nvSpPr>
        <p:spPr>
          <a:xfrm>
            <a:off x="172292" y="431195"/>
            <a:ext cx="11847420" cy="1075406"/>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defTabSz="914367">
              <a:spcAft>
                <a:spcPts val="588"/>
              </a:spcAft>
            </a:pPr>
            <a:r>
              <a:rPr lang="en-US" sz="2745" cap="all" spc="294">
                <a:solidFill>
                  <a:srgbClr val="0078D7"/>
                </a:solidFill>
                <a:latin typeface="Segoe UI Light" panose="020B0502040204020203" pitchFamily="34" charset="0"/>
                <a:cs typeface="Arial" panose="020B0604020202020204" pitchFamily="34" charset="0"/>
              </a:rPr>
              <a:t>Credential Isolation with</a:t>
            </a:r>
            <a:r>
              <a:rPr lang="en-US" sz="2745" cap="all" spc="210">
                <a:solidFill>
                  <a:srgbClr val="0078D7"/>
                </a:solidFill>
                <a:latin typeface="Segoe UI Light" panose="020B0502040204020203" pitchFamily="34" charset="0"/>
                <a:cs typeface="Arial" panose="020B0604020202020204" pitchFamily="34" charset="0"/>
              </a:rPr>
              <a:t> </a:t>
            </a:r>
            <a:r>
              <a:rPr lang="en-US" sz="2745" cap="all" spc="294">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Credential Guard</a:t>
            </a:r>
          </a:p>
        </p:txBody>
      </p:sp>
      <p:sp>
        <p:nvSpPr>
          <p:cNvPr id="246" name="Rectangle 245"/>
          <p:cNvSpPr/>
          <p:nvPr/>
        </p:nvSpPr>
        <p:spPr>
          <a:xfrm>
            <a:off x="272749" y="1993506"/>
            <a:ext cx="3962250" cy="4908825"/>
          </a:xfrm>
          <a:prstGeom prst="rect">
            <a:avLst/>
          </a:prstGeom>
          <a:noFill/>
          <a:ln w="10795" cap="flat" cmpd="sng" algn="ctr">
            <a:noFill/>
            <a:prstDash val="solid"/>
          </a:ln>
          <a:effectLst/>
        </p:spPr>
        <p:txBody>
          <a:bodyPr rtlCol="0" anchor="t"/>
          <a:lstStyle/>
          <a:p>
            <a:pPr marL="336145" indent="-336145" defTabSz="896386">
              <a:spcAft>
                <a:spcPts val="882"/>
              </a:spcAft>
              <a:buClr>
                <a:srgbClr val="077BD8"/>
              </a:buClr>
              <a:buSzPct val="60000"/>
              <a:buFont typeface="Wingdings" panose="05000000000000000000" pitchFamily="2" charset="2"/>
              <a:buChar char="à"/>
              <a:defRPr/>
            </a:pPr>
            <a:r>
              <a:rPr lang="en-US" sz="1765" kern="0">
                <a:solidFill>
                  <a:srgbClr val="EAEAEA">
                    <a:lumMod val="25000"/>
                  </a:srgbClr>
                </a:solidFill>
                <a:latin typeface="Segoe UI Light"/>
                <a:cs typeface="Segoe UI Semibold" panose="020B0702040204020203" pitchFamily="34" charset="0"/>
              </a:rPr>
              <a:t>Pass the Hash (</a:t>
            </a:r>
            <a:r>
              <a:rPr lang="en-US" sz="1765" kern="0" err="1">
                <a:solidFill>
                  <a:srgbClr val="EAEAEA">
                    <a:lumMod val="25000"/>
                  </a:srgbClr>
                </a:solidFill>
                <a:latin typeface="Segoe UI Light"/>
                <a:cs typeface="Segoe UI Semibold" panose="020B0702040204020203" pitchFamily="34" charset="0"/>
              </a:rPr>
              <a:t>PtH</a:t>
            </a:r>
            <a:r>
              <a:rPr lang="en-US" sz="1765" kern="0">
                <a:solidFill>
                  <a:srgbClr val="EAEAEA">
                    <a:lumMod val="25000"/>
                  </a:srgbClr>
                </a:solidFill>
                <a:latin typeface="Segoe UI Light"/>
                <a:cs typeface="Segoe UI Semibold" panose="020B0702040204020203" pitchFamily="34" charset="0"/>
              </a:rPr>
              <a:t>) attacks are the #1 go-to tool for hackers. Used in nearly every major breach and APT type of attack</a:t>
            </a:r>
          </a:p>
          <a:p>
            <a:pPr marL="336145" indent="-336145" defTabSz="896386">
              <a:spcAft>
                <a:spcPts val="882"/>
              </a:spcAft>
              <a:buClr>
                <a:srgbClr val="077BD8"/>
              </a:buClr>
              <a:buSzPct val="60000"/>
              <a:buFont typeface="Wingdings" panose="05000000000000000000" pitchFamily="2" charset="2"/>
              <a:buChar char="à"/>
              <a:defRPr/>
            </a:pPr>
            <a:r>
              <a:rPr lang="en-US" sz="1765" kern="0">
                <a:solidFill>
                  <a:srgbClr val="EAEAEA">
                    <a:lumMod val="25000"/>
                  </a:srgbClr>
                </a:solidFill>
                <a:latin typeface="Segoe UI Light"/>
                <a:cs typeface="Segoe UI Semibold" panose="020B0702040204020203" pitchFamily="34" charset="0"/>
              </a:rPr>
              <a:t>Credential Guard uses VBS to isolate Windows authentication from Windows operating system</a:t>
            </a:r>
          </a:p>
          <a:p>
            <a:pPr marL="336145" indent="-336145" defTabSz="896386">
              <a:spcAft>
                <a:spcPts val="882"/>
              </a:spcAft>
              <a:buClr>
                <a:srgbClr val="077BD8"/>
              </a:buClr>
              <a:buSzPct val="60000"/>
              <a:buFont typeface="Wingdings" panose="05000000000000000000" pitchFamily="2" charset="2"/>
              <a:buChar char="à"/>
              <a:defRPr/>
            </a:pPr>
            <a:r>
              <a:rPr lang="en-US" sz="1765" kern="0">
                <a:solidFill>
                  <a:srgbClr val="EAEAEA">
                    <a:lumMod val="25000"/>
                  </a:srgbClr>
                </a:solidFill>
                <a:latin typeface="Segoe UI Light"/>
                <a:cs typeface="Segoe UI Semibold" panose="020B0702040204020203" pitchFamily="34" charset="0"/>
              </a:rPr>
              <a:t>Protects LSA Service (LSASS) and derived credentials (NTLM Hash) </a:t>
            </a:r>
          </a:p>
          <a:p>
            <a:pPr marL="336145" indent="-336145" defTabSz="896386">
              <a:spcAft>
                <a:spcPts val="882"/>
              </a:spcAft>
              <a:buClr>
                <a:srgbClr val="077BD8"/>
              </a:buClr>
              <a:buSzPct val="60000"/>
              <a:buFont typeface="Wingdings" panose="05000000000000000000" pitchFamily="2" charset="2"/>
              <a:buChar char="à"/>
              <a:defRPr/>
            </a:pPr>
            <a:r>
              <a:rPr lang="en-US" sz="1765" kern="0">
                <a:solidFill>
                  <a:srgbClr val="EAEAEA">
                    <a:lumMod val="25000"/>
                  </a:srgbClr>
                </a:solidFill>
                <a:latin typeface="Segoe UI Light"/>
                <a:cs typeface="Segoe UI Semibold" panose="020B0702040204020203" pitchFamily="34" charset="0"/>
              </a:rPr>
              <a:t>Fundamentally breaks derived credential theft using Mimikatz, </a:t>
            </a:r>
          </a:p>
        </p:txBody>
      </p:sp>
      <p:grpSp>
        <p:nvGrpSpPr>
          <p:cNvPr id="165" name="Group 164">
            <a:extLst>
              <a:ext uri="{FF2B5EF4-FFF2-40B4-BE49-F238E27FC236}">
                <a16:creationId xmlns:a16="http://schemas.microsoft.com/office/drawing/2014/main" id="{F87D0E4C-1DDF-4DF9-B4EF-3D0C8B55B30F}"/>
              </a:ext>
            </a:extLst>
          </p:cNvPr>
          <p:cNvGrpSpPr/>
          <p:nvPr/>
        </p:nvGrpSpPr>
        <p:grpSpPr>
          <a:xfrm>
            <a:off x="4856075" y="1672576"/>
            <a:ext cx="6505922" cy="4998617"/>
            <a:chOff x="2680149" y="1711898"/>
            <a:chExt cx="6636379" cy="5098850"/>
          </a:xfrm>
        </p:grpSpPr>
        <p:sp>
          <p:nvSpPr>
            <p:cNvPr id="166" name="Rounded Rectangle 204">
              <a:extLst>
                <a:ext uri="{FF2B5EF4-FFF2-40B4-BE49-F238E27FC236}">
                  <a16:creationId xmlns:a16="http://schemas.microsoft.com/office/drawing/2014/main" id="{8D000AB0-78DC-42C4-AD07-0E6A7F5D7C51}"/>
                </a:ext>
              </a:extLst>
            </p:cNvPr>
            <p:cNvSpPr/>
            <p:nvPr/>
          </p:nvSpPr>
          <p:spPr>
            <a:xfrm>
              <a:off x="2680149" y="1711898"/>
              <a:ext cx="3424751" cy="3214265"/>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67" name="Rounded Rectangle 205">
              <a:extLst>
                <a:ext uri="{FF2B5EF4-FFF2-40B4-BE49-F238E27FC236}">
                  <a16:creationId xmlns:a16="http://schemas.microsoft.com/office/drawing/2014/main" id="{8E5DF74C-63C2-4F13-B0D9-F147065BBDA8}"/>
                </a:ext>
              </a:extLst>
            </p:cNvPr>
            <p:cNvSpPr/>
            <p:nvPr/>
          </p:nvSpPr>
          <p:spPr>
            <a:xfrm>
              <a:off x="2798717" y="4129917"/>
              <a:ext cx="3176526"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nvGrpSpPr>
            <p:cNvPr id="168" name="Group 167">
              <a:extLst>
                <a:ext uri="{FF2B5EF4-FFF2-40B4-BE49-F238E27FC236}">
                  <a16:creationId xmlns:a16="http://schemas.microsoft.com/office/drawing/2014/main" id="{7B652DAA-8C4B-4750-B239-E847A9E953D7}"/>
                </a:ext>
              </a:extLst>
            </p:cNvPr>
            <p:cNvGrpSpPr/>
            <p:nvPr/>
          </p:nvGrpSpPr>
          <p:grpSpPr>
            <a:xfrm>
              <a:off x="2798716" y="1816058"/>
              <a:ext cx="3176527" cy="2262063"/>
              <a:chOff x="2743224" y="1979440"/>
              <a:chExt cx="3114525" cy="2054302"/>
            </a:xfrm>
          </p:grpSpPr>
          <p:sp>
            <p:nvSpPr>
              <p:cNvPr id="249" name="Rounded Rectangle 301">
                <a:extLst>
                  <a:ext uri="{FF2B5EF4-FFF2-40B4-BE49-F238E27FC236}">
                    <a16:creationId xmlns:a16="http://schemas.microsoft.com/office/drawing/2014/main" id="{9775F620-3F2E-4C10-BE4A-A51531386778}"/>
                  </a:ext>
                </a:extLst>
              </p:cNvPr>
              <p:cNvSpPr/>
              <p:nvPr/>
            </p:nvSpPr>
            <p:spPr>
              <a:xfrm>
                <a:off x="2743224" y="3298544"/>
                <a:ext cx="3114525" cy="735198"/>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250" name="Rounded Rectangle 302">
                <a:extLst>
                  <a:ext uri="{FF2B5EF4-FFF2-40B4-BE49-F238E27FC236}">
                    <a16:creationId xmlns:a16="http://schemas.microsoft.com/office/drawing/2014/main" id="{6E5C7F4E-9EE8-4EE0-9967-861CFC0ED031}"/>
                  </a:ext>
                </a:extLst>
              </p:cNvPr>
              <p:cNvSpPr/>
              <p:nvPr/>
            </p:nvSpPr>
            <p:spPr>
              <a:xfrm>
                <a:off x="2743224" y="1979440"/>
                <a:ext cx="3114524" cy="1283815"/>
              </a:xfrm>
              <a:prstGeom prst="roundRect">
                <a:avLst>
                  <a:gd name="adj" fmla="val 3177"/>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grpSp>
        <p:sp>
          <p:nvSpPr>
            <p:cNvPr id="169" name="Rectangle 168">
              <a:extLst>
                <a:ext uri="{FF2B5EF4-FFF2-40B4-BE49-F238E27FC236}">
                  <a16:creationId xmlns:a16="http://schemas.microsoft.com/office/drawing/2014/main" id="{5C3E340A-5B71-4901-8A7E-A0D787B6C3A2}"/>
                </a:ext>
              </a:extLst>
            </p:cNvPr>
            <p:cNvSpPr/>
            <p:nvPr/>
          </p:nvSpPr>
          <p:spPr bwMode="auto">
            <a:xfrm>
              <a:off x="3720186" y="4122562"/>
              <a:ext cx="2112486" cy="471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170" name="Rectangle 169">
              <a:extLst>
                <a:ext uri="{FF2B5EF4-FFF2-40B4-BE49-F238E27FC236}">
                  <a16:creationId xmlns:a16="http://schemas.microsoft.com/office/drawing/2014/main" id="{2FD175CB-F858-40B3-85B2-1F705F79B83B}"/>
                </a:ext>
              </a:extLst>
            </p:cNvPr>
            <p:cNvSpPr/>
            <p:nvPr/>
          </p:nvSpPr>
          <p:spPr bwMode="auto">
            <a:xfrm>
              <a:off x="3720186" y="3281523"/>
              <a:ext cx="2112486" cy="790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Windows Platform Services</a:t>
              </a:r>
            </a:p>
          </p:txBody>
        </p:sp>
        <p:sp>
          <p:nvSpPr>
            <p:cNvPr id="171" name="Rectangle 170">
              <a:extLst>
                <a:ext uri="{FF2B5EF4-FFF2-40B4-BE49-F238E27FC236}">
                  <a16:creationId xmlns:a16="http://schemas.microsoft.com/office/drawing/2014/main" id="{6B7C0D5A-5C2B-482F-A1B8-C16BC70EF87A}"/>
                </a:ext>
              </a:extLst>
            </p:cNvPr>
            <p:cNvSpPr/>
            <p:nvPr/>
          </p:nvSpPr>
          <p:spPr bwMode="auto">
            <a:xfrm>
              <a:off x="3720186" y="2335966"/>
              <a:ext cx="2112486" cy="3885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Apps</a:t>
              </a:r>
            </a:p>
          </p:txBody>
        </p:sp>
        <p:grpSp>
          <p:nvGrpSpPr>
            <p:cNvPr id="172" name="Group 171">
              <a:extLst>
                <a:ext uri="{FF2B5EF4-FFF2-40B4-BE49-F238E27FC236}">
                  <a16:creationId xmlns:a16="http://schemas.microsoft.com/office/drawing/2014/main" id="{E91F18B0-E687-4A5F-A505-920C742D3639}"/>
                </a:ext>
              </a:extLst>
            </p:cNvPr>
            <p:cNvGrpSpPr/>
            <p:nvPr/>
          </p:nvGrpSpPr>
          <p:grpSpPr>
            <a:xfrm>
              <a:off x="3145711" y="4234852"/>
              <a:ext cx="247330" cy="247330"/>
              <a:chOff x="4689206" y="4402092"/>
              <a:chExt cx="517572" cy="517572"/>
            </a:xfrm>
          </p:grpSpPr>
          <p:sp>
            <p:nvSpPr>
              <p:cNvPr id="234" name="Oval 233">
                <a:extLst>
                  <a:ext uri="{FF2B5EF4-FFF2-40B4-BE49-F238E27FC236}">
                    <a16:creationId xmlns:a16="http://schemas.microsoft.com/office/drawing/2014/main" id="{6C99FBF6-E60F-479C-A164-4CB00856CE3E}"/>
                  </a:ext>
                </a:extLst>
              </p:cNvPr>
              <p:cNvSpPr/>
              <p:nvPr/>
            </p:nvSpPr>
            <p:spPr bwMode="auto">
              <a:xfrm>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Oval 234">
                <a:extLst>
                  <a:ext uri="{FF2B5EF4-FFF2-40B4-BE49-F238E27FC236}">
                    <a16:creationId xmlns:a16="http://schemas.microsoft.com/office/drawing/2014/main" id="{FDF80661-C78B-4BE9-A29B-019DFAD070CA}"/>
                  </a:ext>
                </a:extLst>
              </p:cNvPr>
              <p:cNvSpPr/>
              <p:nvPr/>
            </p:nvSpPr>
            <p:spPr bwMode="auto">
              <a:xfrm rot="2700000">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76DACEAC-CACC-4B58-A077-9E48F0440E54}"/>
                  </a:ext>
                </a:extLst>
              </p:cNvPr>
              <p:cNvSpPr/>
              <p:nvPr/>
            </p:nvSpPr>
            <p:spPr bwMode="auto">
              <a:xfrm rot="5400000">
                <a:off x="4888098" y="4402092"/>
                <a:ext cx="119787" cy="517572"/>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9CA45687-15B7-4707-9B70-F4890D1CFAC3}"/>
                  </a:ext>
                </a:extLst>
              </p:cNvPr>
              <p:cNvSpPr/>
              <p:nvPr/>
            </p:nvSpPr>
            <p:spPr bwMode="auto">
              <a:xfrm rot="18900000" flipH="1">
                <a:off x="4891569" y="4421894"/>
                <a:ext cx="112845" cy="477969"/>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46F84258-B4F5-4532-BC11-C58DDC6F468B}"/>
                  </a:ext>
                </a:extLst>
              </p:cNvPr>
              <p:cNvSpPr/>
              <p:nvPr/>
            </p:nvSpPr>
            <p:spPr bwMode="auto">
              <a:xfrm>
                <a:off x="4908358" y="4623949"/>
                <a:ext cx="76506" cy="74999"/>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1FE6315B-34F3-4B3C-B8CB-04B4A1447103}"/>
                  </a:ext>
                </a:extLst>
              </p:cNvPr>
              <p:cNvSpPr/>
              <p:nvPr/>
            </p:nvSpPr>
            <p:spPr bwMode="auto">
              <a:xfrm flipH="1">
                <a:off x="5073342" y="4476717"/>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417238BB-1C07-40DB-8A60-27CFCD6E25D6}"/>
                  </a:ext>
                </a:extLst>
              </p:cNvPr>
              <p:cNvSpPr/>
              <p:nvPr/>
            </p:nvSpPr>
            <p:spPr bwMode="auto">
              <a:xfrm flipH="1">
                <a:off x="5104227" y="4692906"/>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84872DC3-E5B8-4B32-B273-B77813892FC8}"/>
                  </a:ext>
                </a:extLst>
              </p:cNvPr>
              <p:cNvSpPr/>
              <p:nvPr/>
            </p:nvSpPr>
            <p:spPr bwMode="auto">
              <a:xfrm flipH="1">
                <a:off x="4893757" y="484389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7F3D6E14-D958-4E41-833D-98EA1BA00653}"/>
                  </a:ext>
                </a:extLst>
              </p:cNvPr>
              <p:cNvSpPr/>
              <p:nvPr/>
            </p:nvSpPr>
            <p:spPr bwMode="auto">
              <a:xfrm flipH="1">
                <a:off x="4775940" y="4538485"/>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73" name="Picture 172">
              <a:extLst>
                <a:ext uri="{FF2B5EF4-FFF2-40B4-BE49-F238E27FC236}">
                  <a16:creationId xmlns:a16="http://schemas.microsoft.com/office/drawing/2014/main" id="{D2EC316C-D6FC-4354-8177-54BBCA01DAF6}"/>
                </a:ext>
              </a:extLst>
            </p:cNvPr>
            <p:cNvPicPr>
              <a:picLocks noChangeAspect="1"/>
            </p:cNvPicPr>
            <p:nvPr/>
          </p:nvPicPr>
          <p:blipFill rotWithShape="1">
            <a:blip r:embed="rId3"/>
            <a:srcRect r="77554"/>
            <a:stretch/>
          </p:blipFill>
          <p:spPr>
            <a:xfrm>
              <a:off x="3082855" y="3469320"/>
              <a:ext cx="373041" cy="370469"/>
            </a:xfrm>
            <a:prstGeom prst="rect">
              <a:avLst/>
            </a:prstGeom>
          </p:spPr>
        </p:pic>
        <p:grpSp>
          <p:nvGrpSpPr>
            <p:cNvPr id="174" name="Group 173">
              <a:extLst>
                <a:ext uri="{FF2B5EF4-FFF2-40B4-BE49-F238E27FC236}">
                  <a16:creationId xmlns:a16="http://schemas.microsoft.com/office/drawing/2014/main" id="{6DCD00DD-B7A2-404F-9165-7F4D53228598}"/>
                </a:ext>
              </a:extLst>
            </p:cNvPr>
            <p:cNvGrpSpPr/>
            <p:nvPr/>
          </p:nvGrpSpPr>
          <p:grpSpPr>
            <a:xfrm>
              <a:off x="3056926" y="2330605"/>
              <a:ext cx="450805" cy="401716"/>
              <a:chOff x="4719080" y="2629993"/>
              <a:chExt cx="442006" cy="393875"/>
            </a:xfrm>
          </p:grpSpPr>
          <p:pic>
            <p:nvPicPr>
              <p:cNvPr id="226" name="Picture 225">
                <a:extLst>
                  <a:ext uri="{FF2B5EF4-FFF2-40B4-BE49-F238E27FC236}">
                    <a16:creationId xmlns:a16="http://schemas.microsoft.com/office/drawing/2014/main" id="{DAD88C22-16FF-467F-8AE7-ED91AF67CE2E}"/>
                  </a:ext>
                </a:extLst>
              </p:cNvPr>
              <p:cNvPicPr>
                <a:picLocks noChangeAspect="1"/>
              </p:cNvPicPr>
              <p:nvPr/>
            </p:nvPicPr>
            <p:blipFill>
              <a:blip r:embed="rId4"/>
              <a:stretch>
                <a:fillRect/>
              </a:stretch>
            </p:blipFill>
            <p:spPr>
              <a:xfrm>
                <a:off x="4719080" y="2938303"/>
                <a:ext cx="88238" cy="85565"/>
              </a:xfrm>
              <a:prstGeom prst="rect">
                <a:avLst/>
              </a:prstGeom>
            </p:spPr>
          </p:pic>
          <p:pic>
            <p:nvPicPr>
              <p:cNvPr id="227" name="Picture 226">
                <a:extLst>
                  <a:ext uri="{FF2B5EF4-FFF2-40B4-BE49-F238E27FC236}">
                    <a16:creationId xmlns:a16="http://schemas.microsoft.com/office/drawing/2014/main" id="{9A951BF1-5618-4EAA-A09A-75F6D49BE0B8}"/>
                  </a:ext>
                </a:extLst>
              </p:cNvPr>
              <p:cNvPicPr>
                <a:picLocks noChangeAspect="1"/>
              </p:cNvPicPr>
              <p:nvPr/>
            </p:nvPicPr>
            <p:blipFill>
              <a:blip r:embed="rId4"/>
              <a:stretch>
                <a:fillRect/>
              </a:stretch>
            </p:blipFill>
            <p:spPr>
              <a:xfrm>
                <a:off x="4719080" y="2835533"/>
                <a:ext cx="88238" cy="85565"/>
              </a:xfrm>
              <a:prstGeom prst="rect">
                <a:avLst/>
              </a:prstGeom>
            </p:spPr>
          </p:pic>
          <p:pic>
            <p:nvPicPr>
              <p:cNvPr id="228" name="Picture 227">
                <a:extLst>
                  <a:ext uri="{FF2B5EF4-FFF2-40B4-BE49-F238E27FC236}">
                    <a16:creationId xmlns:a16="http://schemas.microsoft.com/office/drawing/2014/main" id="{E43351B9-095B-455E-89C1-E112155F743B}"/>
                  </a:ext>
                </a:extLst>
              </p:cNvPr>
              <p:cNvPicPr>
                <a:picLocks noChangeAspect="1"/>
              </p:cNvPicPr>
              <p:nvPr/>
            </p:nvPicPr>
            <p:blipFill>
              <a:blip r:embed="rId4"/>
              <a:stretch>
                <a:fillRect/>
              </a:stretch>
            </p:blipFill>
            <p:spPr>
              <a:xfrm>
                <a:off x="4719080" y="2732763"/>
                <a:ext cx="88238" cy="85565"/>
              </a:xfrm>
              <a:prstGeom prst="rect">
                <a:avLst/>
              </a:prstGeom>
            </p:spPr>
          </p:pic>
          <p:cxnSp>
            <p:nvCxnSpPr>
              <p:cNvPr id="229" name="Straight Connector 228">
                <a:extLst>
                  <a:ext uri="{FF2B5EF4-FFF2-40B4-BE49-F238E27FC236}">
                    <a16:creationId xmlns:a16="http://schemas.microsoft.com/office/drawing/2014/main" id="{EC864DBA-0F46-4116-B785-7B6FF5A90B85}"/>
                  </a:ext>
                </a:extLst>
              </p:cNvPr>
              <p:cNvCxnSpPr/>
              <p:nvPr/>
            </p:nvCxnSpPr>
            <p:spPr>
              <a:xfrm>
                <a:off x="4851015" y="2983456"/>
                <a:ext cx="310071" cy="0"/>
              </a:xfrm>
              <a:prstGeom prst="line">
                <a:avLst/>
              </a:prstGeom>
              <a:noFill/>
              <a:ln w="28575" cap="flat" cmpd="sng" algn="ctr">
                <a:solidFill>
                  <a:srgbClr val="0078D7"/>
                </a:solidFill>
                <a:prstDash val="solid"/>
                <a:headEnd type="none"/>
                <a:tailEnd type="none"/>
              </a:ln>
              <a:effectLst/>
            </p:spPr>
          </p:cxnSp>
          <p:cxnSp>
            <p:nvCxnSpPr>
              <p:cNvPr id="230" name="Straight Connector 229">
                <a:extLst>
                  <a:ext uri="{FF2B5EF4-FFF2-40B4-BE49-F238E27FC236}">
                    <a16:creationId xmlns:a16="http://schemas.microsoft.com/office/drawing/2014/main" id="{5EF05A4A-B2B6-44CF-84F5-C721DFA32F01}"/>
                  </a:ext>
                </a:extLst>
              </p:cNvPr>
              <p:cNvCxnSpPr/>
              <p:nvPr/>
            </p:nvCxnSpPr>
            <p:spPr>
              <a:xfrm>
                <a:off x="4851015" y="2879896"/>
                <a:ext cx="187675" cy="0"/>
              </a:xfrm>
              <a:prstGeom prst="line">
                <a:avLst/>
              </a:prstGeom>
              <a:noFill/>
              <a:ln w="28575" cap="flat" cmpd="sng" algn="ctr">
                <a:solidFill>
                  <a:srgbClr val="0078D7"/>
                </a:solidFill>
                <a:prstDash val="solid"/>
                <a:headEnd type="none"/>
                <a:tailEnd type="none"/>
              </a:ln>
              <a:effectLst/>
            </p:spPr>
          </p:cxnSp>
          <p:cxnSp>
            <p:nvCxnSpPr>
              <p:cNvPr id="231" name="Straight Connector 230">
                <a:extLst>
                  <a:ext uri="{FF2B5EF4-FFF2-40B4-BE49-F238E27FC236}">
                    <a16:creationId xmlns:a16="http://schemas.microsoft.com/office/drawing/2014/main" id="{77FC1EA0-DDD0-4298-9607-FC73EBA9FEBE}"/>
                  </a:ext>
                </a:extLst>
              </p:cNvPr>
              <p:cNvCxnSpPr/>
              <p:nvPr/>
            </p:nvCxnSpPr>
            <p:spPr>
              <a:xfrm>
                <a:off x="4851015" y="2776336"/>
                <a:ext cx="250232" cy="0"/>
              </a:xfrm>
              <a:prstGeom prst="line">
                <a:avLst/>
              </a:prstGeom>
              <a:noFill/>
              <a:ln w="28575" cap="flat" cmpd="sng" algn="ctr">
                <a:solidFill>
                  <a:srgbClr val="0078D7"/>
                </a:solidFill>
                <a:prstDash val="solid"/>
                <a:headEnd type="none"/>
                <a:tailEnd type="none"/>
              </a:ln>
              <a:effectLst/>
            </p:spPr>
          </p:cxnSp>
          <p:cxnSp>
            <p:nvCxnSpPr>
              <p:cNvPr id="232" name="Straight Connector 231">
                <a:extLst>
                  <a:ext uri="{FF2B5EF4-FFF2-40B4-BE49-F238E27FC236}">
                    <a16:creationId xmlns:a16="http://schemas.microsoft.com/office/drawing/2014/main" id="{5CD16A22-FEB6-4FC7-9773-BEDF98C999AC}"/>
                  </a:ext>
                </a:extLst>
              </p:cNvPr>
              <p:cNvCxnSpPr/>
              <p:nvPr/>
            </p:nvCxnSpPr>
            <p:spPr>
              <a:xfrm>
                <a:off x="4851015" y="2672776"/>
                <a:ext cx="310071" cy="0"/>
              </a:xfrm>
              <a:prstGeom prst="line">
                <a:avLst/>
              </a:prstGeom>
              <a:noFill/>
              <a:ln w="28575" cap="flat" cmpd="sng" algn="ctr">
                <a:solidFill>
                  <a:srgbClr val="0078D7"/>
                </a:solidFill>
                <a:prstDash val="solid"/>
                <a:headEnd type="none"/>
                <a:tailEnd type="none"/>
              </a:ln>
              <a:effectLst/>
            </p:spPr>
          </p:cxnSp>
          <p:pic>
            <p:nvPicPr>
              <p:cNvPr id="233" name="Picture 232">
                <a:extLst>
                  <a:ext uri="{FF2B5EF4-FFF2-40B4-BE49-F238E27FC236}">
                    <a16:creationId xmlns:a16="http://schemas.microsoft.com/office/drawing/2014/main" id="{D44735EB-0D2E-4D0D-80CE-1BB5AF55126E}"/>
                  </a:ext>
                </a:extLst>
              </p:cNvPr>
              <p:cNvPicPr>
                <a:picLocks noChangeAspect="1"/>
              </p:cNvPicPr>
              <p:nvPr/>
            </p:nvPicPr>
            <p:blipFill>
              <a:blip r:embed="rId4"/>
              <a:stretch>
                <a:fillRect/>
              </a:stretch>
            </p:blipFill>
            <p:spPr>
              <a:xfrm>
                <a:off x="4719080" y="2629993"/>
                <a:ext cx="88238" cy="85565"/>
              </a:xfrm>
              <a:prstGeom prst="rect">
                <a:avLst/>
              </a:prstGeom>
            </p:spPr>
          </p:pic>
        </p:grpSp>
        <p:sp>
          <p:nvSpPr>
            <p:cNvPr id="175" name="Rounded Rectangle 236">
              <a:extLst>
                <a:ext uri="{FF2B5EF4-FFF2-40B4-BE49-F238E27FC236}">
                  <a16:creationId xmlns:a16="http://schemas.microsoft.com/office/drawing/2014/main" id="{2139B432-E26E-45BC-81E0-443BDB1C4E62}"/>
                </a:ext>
              </a:extLst>
            </p:cNvPr>
            <p:cNvSpPr/>
            <p:nvPr/>
          </p:nvSpPr>
          <p:spPr>
            <a:xfrm>
              <a:off x="6785571" y="2050060"/>
              <a:ext cx="2530957" cy="2866388"/>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76" name="Rounded Rectangle 237">
              <a:extLst>
                <a:ext uri="{FF2B5EF4-FFF2-40B4-BE49-F238E27FC236}">
                  <a16:creationId xmlns:a16="http://schemas.microsoft.com/office/drawing/2014/main" id="{612EAE97-61EB-4893-A5D5-3B43F4D34FE6}"/>
                </a:ext>
              </a:extLst>
            </p:cNvPr>
            <p:cNvSpPr/>
            <p:nvPr/>
          </p:nvSpPr>
          <p:spPr>
            <a:xfrm>
              <a:off x="6880352" y="4129917"/>
              <a:ext cx="2340459" cy="457200"/>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77" name="Rectangle 176">
              <a:extLst>
                <a:ext uri="{FF2B5EF4-FFF2-40B4-BE49-F238E27FC236}">
                  <a16:creationId xmlns:a16="http://schemas.microsoft.com/office/drawing/2014/main" id="{F649BE2E-2ADF-40EB-B19A-CBCB208354EA}"/>
                </a:ext>
              </a:extLst>
            </p:cNvPr>
            <p:cNvSpPr/>
            <p:nvPr/>
          </p:nvSpPr>
          <p:spPr bwMode="auto">
            <a:xfrm>
              <a:off x="7559288" y="4172725"/>
              <a:ext cx="1556477" cy="3715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505050">
                      <a:lumMod val="60000"/>
                      <a:lumOff val="40000"/>
                    </a:srgbClr>
                  </a:solidFill>
                  <a:latin typeface="Segoe UI"/>
                  <a:ea typeface="Segoe UI" pitchFamily="34" charset="0"/>
                  <a:cs typeface="Segoe UI" pitchFamily="34" charset="0"/>
                </a:rPr>
                <a:t>Kernel</a:t>
              </a:r>
            </a:p>
          </p:txBody>
        </p:sp>
        <p:sp>
          <p:nvSpPr>
            <p:cNvPr id="178" name="Rectangle 177">
              <a:extLst>
                <a:ext uri="{FF2B5EF4-FFF2-40B4-BE49-F238E27FC236}">
                  <a16:creationId xmlns:a16="http://schemas.microsoft.com/office/drawing/2014/main" id="{19004C87-1C50-4B25-A9CC-794448E8015C}"/>
                </a:ext>
              </a:extLst>
            </p:cNvPr>
            <p:cNvSpPr/>
            <p:nvPr/>
          </p:nvSpPr>
          <p:spPr bwMode="auto">
            <a:xfrm>
              <a:off x="6880352" y="4659982"/>
              <a:ext cx="2337769"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Defender System Guard</a:t>
              </a:r>
            </a:p>
          </p:txBody>
        </p:sp>
        <p:grpSp>
          <p:nvGrpSpPr>
            <p:cNvPr id="179" name="Group 178">
              <a:extLst>
                <a:ext uri="{FF2B5EF4-FFF2-40B4-BE49-F238E27FC236}">
                  <a16:creationId xmlns:a16="http://schemas.microsoft.com/office/drawing/2014/main" id="{EB0DB4B9-147A-4BDF-B25E-AF671C25D609}"/>
                </a:ext>
              </a:extLst>
            </p:cNvPr>
            <p:cNvGrpSpPr/>
            <p:nvPr/>
          </p:nvGrpSpPr>
          <p:grpSpPr>
            <a:xfrm>
              <a:off x="4300396" y="4923427"/>
              <a:ext cx="3835682" cy="632055"/>
              <a:chOff x="4274371" y="5085874"/>
              <a:chExt cx="3760814" cy="429060"/>
            </a:xfrm>
          </p:grpSpPr>
          <p:grpSp>
            <p:nvGrpSpPr>
              <p:cNvPr id="221" name="Group 220">
                <a:extLst>
                  <a:ext uri="{FF2B5EF4-FFF2-40B4-BE49-F238E27FC236}">
                    <a16:creationId xmlns:a16="http://schemas.microsoft.com/office/drawing/2014/main" id="{DA9FA774-85E8-42ED-9F90-0164A84FFEEB}"/>
                  </a:ext>
                </a:extLst>
              </p:cNvPr>
              <p:cNvGrpSpPr/>
              <p:nvPr/>
            </p:nvGrpSpPr>
            <p:grpSpPr>
              <a:xfrm>
                <a:off x="4274371" y="5085874"/>
                <a:ext cx="3760814" cy="274321"/>
                <a:chOff x="4274371" y="5085874"/>
                <a:chExt cx="3760814" cy="274321"/>
              </a:xfrm>
            </p:grpSpPr>
            <p:sp>
              <p:nvSpPr>
                <p:cNvPr id="223" name="Rectangle 222">
                  <a:extLst>
                    <a:ext uri="{FF2B5EF4-FFF2-40B4-BE49-F238E27FC236}">
                      <a16:creationId xmlns:a16="http://schemas.microsoft.com/office/drawing/2014/main" id="{83E56047-1106-4543-8CC6-AD40328A890A}"/>
                    </a:ext>
                  </a:extLst>
                </p:cNvPr>
                <p:cNvSpPr/>
                <p:nvPr/>
              </p:nvSpPr>
              <p:spPr bwMode="auto">
                <a:xfrm>
                  <a:off x="4325198" y="5308264"/>
                  <a:ext cx="3657600" cy="51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ight Arrow 282">
                  <a:extLst>
                    <a:ext uri="{FF2B5EF4-FFF2-40B4-BE49-F238E27FC236}">
                      <a16:creationId xmlns:a16="http://schemas.microsoft.com/office/drawing/2014/main" id="{93A110E9-FA87-413A-990E-69E3B48FB22E}"/>
                    </a:ext>
                  </a:extLst>
                </p:cNvPr>
                <p:cNvSpPr/>
                <p:nvPr/>
              </p:nvSpPr>
              <p:spPr>
                <a:xfrm rot="16200000">
                  <a:off x="4212631" y="5147614"/>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sp>
              <p:nvSpPr>
                <p:cNvPr id="225" name="Right Arrow 283">
                  <a:extLst>
                    <a:ext uri="{FF2B5EF4-FFF2-40B4-BE49-F238E27FC236}">
                      <a16:creationId xmlns:a16="http://schemas.microsoft.com/office/drawing/2014/main" id="{57366756-4F83-4F28-8E4C-9C994775F465}"/>
                    </a:ext>
                  </a:extLst>
                </p:cNvPr>
                <p:cNvSpPr/>
                <p:nvPr/>
              </p:nvSpPr>
              <p:spPr>
                <a:xfrm rot="16200000">
                  <a:off x="7822606" y="5147615"/>
                  <a:ext cx="274320" cy="150839"/>
                </a:xfrm>
                <a:prstGeom prst="rightArrow">
                  <a:avLst>
                    <a:gd name="adj1" fmla="val 34066"/>
                    <a:gd name="adj2" fmla="val 74623"/>
                  </a:avLst>
                </a:prstGeom>
                <a:solidFill>
                  <a:srgbClr val="969696"/>
                </a:solid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prstClr val="white"/>
                    </a:solidFill>
                    <a:latin typeface="Segoe UI"/>
                  </a:endParaRPr>
                </a:p>
              </p:txBody>
            </p:sp>
          </p:grpSp>
          <p:sp>
            <p:nvSpPr>
              <p:cNvPr id="222" name="Rectangle 221">
                <a:extLst>
                  <a:ext uri="{FF2B5EF4-FFF2-40B4-BE49-F238E27FC236}">
                    <a16:creationId xmlns:a16="http://schemas.microsoft.com/office/drawing/2014/main" id="{C7E1C3A8-C245-4FF8-A196-F98696603C21}"/>
                  </a:ext>
                </a:extLst>
              </p:cNvPr>
              <p:cNvSpPr/>
              <p:nvPr/>
            </p:nvSpPr>
            <p:spPr bwMode="auto">
              <a:xfrm>
                <a:off x="6123103" y="5316900"/>
                <a:ext cx="63352" cy="198034"/>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52F28362-DFA6-4BD2-BD4C-1F32C49255C3}"/>
                </a:ext>
              </a:extLst>
            </p:cNvPr>
            <p:cNvGrpSpPr/>
            <p:nvPr/>
          </p:nvGrpSpPr>
          <p:grpSpPr>
            <a:xfrm>
              <a:off x="7045993" y="4234852"/>
              <a:ext cx="247330" cy="247330"/>
              <a:chOff x="4689142" y="4402014"/>
              <a:chExt cx="517565" cy="517563"/>
            </a:xfrm>
          </p:grpSpPr>
          <p:sp>
            <p:nvSpPr>
              <p:cNvPr id="212" name="Oval 211">
                <a:extLst>
                  <a:ext uri="{FF2B5EF4-FFF2-40B4-BE49-F238E27FC236}">
                    <a16:creationId xmlns:a16="http://schemas.microsoft.com/office/drawing/2014/main" id="{16796B71-3515-4AC6-97FA-017F7838CC5C}"/>
                  </a:ext>
                </a:extLst>
              </p:cNvPr>
              <p:cNvSpPr/>
              <p:nvPr/>
            </p:nvSpPr>
            <p:spPr bwMode="auto">
              <a:xfrm>
                <a:off x="4888030" y="4402014"/>
                <a:ext cx="119786" cy="517563"/>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48F3BA9A-6930-43F2-9135-B90DEC3B4A88}"/>
                  </a:ext>
                </a:extLst>
              </p:cNvPr>
              <p:cNvSpPr/>
              <p:nvPr/>
            </p:nvSpPr>
            <p:spPr bwMode="auto">
              <a:xfrm rot="2700000">
                <a:off x="4891503" y="4421815"/>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80B95183-4068-448F-B30E-F06379C208A5}"/>
                  </a:ext>
                </a:extLst>
              </p:cNvPr>
              <p:cNvSpPr/>
              <p:nvPr/>
            </p:nvSpPr>
            <p:spPr bwMode="auto">
              <a:xfrm rot="5400000">
                <a:off x="4888032" y="4402013"/>
                <a:ext cx="119786" cy="517565"/>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7C4032CA-7916-4A4F-BF17-3C42C51BB9BE}"/>
                  </a:ext>
                </a:extLst>
              </p:cNvPr>
              <p:cNvSpPr/>
              <p:nvPr/>
            </p:nvSpPr>
            <p:spPr bwMode="auto">
              <a:xfrm rot="18900000" flipH="1">
                <a:off x="4891505" y="4421816"/>
                <a:ext cx="112843" cy="477964"/>
              </a:xfrm>
              <a:prstGeom prst="ellipse">
                <a:avLst/>
              </a:prstGeom>
              <a:no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1B02E26A-4C9A-4862-AD6C-B538EAD4D3E1}"/>
                  </a:ext>
                </a:extLst>
              </p:cNvPr>
              <p:cNvSpPr/>
              <p:nvPr/>
            </p:nvSpPr>
            <p:spPr bwMode="auto">
              <a:xfrm>
                <a:off x="4908293" y="4623868"/>
                <a:ext cx="76505" cy="74998"/>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2D705990-F409-452A-8E48-EC2E41F1B16D}"/>
                  </a:ext>
                </a:extLst>
              </p:cNvPr>
              <p:cNvSpPr/>
              <p:nvPr/>
            </p:nvSpPr>
            <p:spPr bwMode="auto">
              <a:xfrm flipH="1">
                <a:off x="5073274" y="447664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5B18D66B-E6F7-4C92-9290-6B6B86993BDC}"/>
                  </a:ext>
                </a:extLst>
              </p:cNvPr>
              <p:cNvSpPr/>
              <p:nvPr/>
            </p:nvSpPr>
            <p:spPr bwMode="auto">
              <a:xfrm flipH="1">
                <a:off x="5104157" y="4692828"/>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B80B46C9-4915-4E31-B687-9D48BC922A4C}"/>
                  </a:ext>
                </a:extLst>
              </p:cNvPr>
              <p:cNvSpPr/>
              <p:nvPr/>
            </p:nvSpPr>
            <p:spPr bwMode="auto">
              <a:xfrm flipH="1">
                <a:off x="4893675" y="4843812"/>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F775FF6C-01E5-4817-9633-B8D8ED379E41}"/>
                  </a:ext>
                </a:extLst>
              </p:cNvPr>
              <p:cNvSpPr/>
              <p:nvPr/>
            </p:nvSpPr>
            <p:spPr bwMode="auto">
              <a:xfrm flipH="1">
                <a:off x="4775940" y="4538484"/>
                <a:ext cx="28597" cy="28597"/>
              </a:xfrm>
              <a:prstGeom prst="ellipse">
                <a:avLst/>
              </a:pr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1" name="Rounded Rectangle 242">
              <a:extLst>
                <a:ext uri="{FF2B5EF4-FFF2-40B4-BE49-F238E27FC236}">
                  <a16:creationId xmlns:a16="http://schemas.microsoft.com/office/drawing/2014/main" id="{0A2D97BA-0319-4A9A-A556-643A6ACAABB3}"/>
                </a:ext>
              </a:extLst>
            </p:cNvPr>
            <p:cNvSpPr/>
            <p:nvPr/>
          </p:nvSpPr>
          <p:spPr>
            <a:xfrm>
              <a:off x="6880355"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82" name="Rounded Rectangle 243">
              <a:extLst>
                <a:ext uri="{FF2B5EF4-FFF2-40B4-BE49-F238E27FC236}">
                  <a16:creationId xmlns:a16="http://schemas.microsoft.com/office/drawing/2014/main" id="{090AA79B-4F1E-4945-BD66-74F7F30AB226}"/>
                </a:ext>
              </a:extLst>
            </p:cNvPr>
            <p:cNvSpPr/>
            <p:nvPr/>
          </p:nvSpPr>
          <p:spPr>
            <a:xfrm>
              <a:off x="7685850"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83" name="Rounded Rectangle 244">
              <a:extLst>
                <a:ext uri="{FF2B5EF4-FFF2-40B4-BE49-F238E27FC236}">
                  <a16:creationId xmlns:a16="http://schemas.microsoft.com/office/drawing/2014/main" id="{F066CA8E-BBA1-4C57-BDCE-90C548E8BC89}"/>
                </a:ext>
              </a:extLst>
            </p:cNvPr>
            <p:cNvSpPr/>
            <p:nvPr/>
          </p:nvSpPr>
          <p:spPr>
            <a:xfrm>
              <a:off x="8491356" y="2130996"/>
              <a:ext cx="726765" cy="1938064"/>
            </a:xfrm>
            <a:prstGeom prst="roundRect">
              <a:avLst>
                <a:gd name="adj" fmla="val 3090"/>
              </a:avLst>
            </a:prstGeom>
            <a:solidFill>
              <a:srgbClr val="FFFFFF"/>
            </a:solidFill>
            <a:ln w="19050" cap="flat" cmpd="sng" algn="ctr">
              <a:solidFill>
                <a:srgbClr val="FFFFFF">
                  <a:lumMod val="75000"/>
                </a:srgbClr>
              </a:solid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100" kern="0" err="1">
                <a:solidFill>
                  <a:prstClr val="white"/>
                </a:solidFill>
                <a:latin typeface="Segoe UI"/>
              </a:endParaRPr>
            </a:p>
          </p:txBody>
        </p:sp>
        <p:sp>
          <p:nvSpPr>
            <p:cNvPr id="184" name="Rectangle 183">
              <a:extLst>
                <a:ext uri="{FF2B5EF4-FFF2-40B4-BE49-F238E27FC236}">
                  <a16:creationId xmlns:a16="http://schemas.microsoft.com/office/drawing/2014/main" id="{10A12F0A-C46C-49B0-8724-E976C6487B05}"/>
                </a:ext>
              </a:extLst>
            </p:cNvPr>
            <p:cNvSpPr/>
            <p:nvPr/>
          </p:nvSpPr>
          <p:spPr bwMode="auto">
            <a:xfrm rot="16200000">
              <a:off x="6593773" y="2500822"/>
              <a:ext cx="1313295" cy="7140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Credential Guard</a:t>
              </a:r>
            </a:p>
          </p:txBody>
        </p:sp>
        <p:sp>
          <p:nvSpPr>
            <p:cNvPr id="185" name="Rectangle 184">
              <a:extLst>
                <a:ext uri="{FF2B5EF4-FFF2-40B4-BE49-F238E27FC236}">
                  <a16:creationId xmlns:a16="http://schemas.microsoft.com/office/drawing/2014/main" id="{F487E55D-1339-4A73-8147-E77FA1B87FB2}"/>
                </a:ext>
              </a:extLst>
            </p:cNvPr>
            <p:cNvSpPr/>
            <p:nvPr/>
          </p:nvSpPr>
          <p:spPr bwMode="auto">
            <a:xfrm rot="16200000">
              <a:off x="7558417"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#2</a:t>
              </a:r>
            </a:p>
          </p:txBody>
        </p:sp>
        <p:sp>
          <p:nvSpPr>
            <p:cNvPr id="186" name="Rectangle 185">
              <a:extLst>
                <a:ext uri="{FF2B5EF4-FFF2-40B4-BE49-F238E27FC236}">
                  <a16:creationId xmlns:a16="http://schemas.microsoft.com/office/drawing/2014/main" id="{3C832EF9-3ECA-40C2-8C73-FA0B489CD949}"/>
                </a:ext>
              </a:extLst>
            </p:cNvPr>
            <p:cNvSpPr/>
            <p:nvPr/>
          </p:nvSpPr>
          <p:spPr bwMode="auto">
            <a:xfrm rot="16200000">
              <a:off x="8363462" y="2670135"/>
              <a:ext cx="974668" cy="7140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r>
                <a:rPr lang="en-US" sz="1400" kern="0" err="1">
                  <a:solidFill>
                    <a:srgbClr val="505050">
                      <a:lumMod val="60000"/>
                      <a:lumOff val="40000"/>
                    </a:srgbClr>
                  </a:solidFill>
                  <a:latin typeface="Segoe UI"/>
                  <a:ea typeface="Segoe UI" pitchFamily="34" charset="0"/>
                  <a:cs typeface="Segoe UI" pitchFamily="34" charset="0"/>
                </a:rPr>
                <a:t>Trustlet</a:t>
              </a:r>
              <a:r>
                <a:rPr lang="en-US" sz="1400" kern="0">
                  <a:solidFill>
                    <a:srgbClr val="505050">
                      <a:lumMod val="60000"/>
                      <a:lumOff val="40000"/>
                    </a:srgbClr>
                  </a:solidFill>
                  <a:latin typeface="Segoe UI"/>
                  <a:ea typeface="Segoe UI" pitchFamily="34" charset="0"/>
                  <a:cs typeface="Segoe UI" pitchFamily="34" charset="0"/>
                </a:rPr>
                <a:t> #3</a:t>
              </a:r>
            </a:p>
          </p:txBody>
        </p:sp>
        <p:grpSp>
          <p:nvGrpSpPr>
            <p:cNvPr id="187" name="Group 186">
              <a:extLst>
                <a:ext uri="{FF2B5EF4-FFF2-40B4-BE49-F238E27FC236}">
                  <a16:creationId xmlns:a16="http://schemas.microsoft.com/office/drawing/2014/main" id="{E5E73914-9926-4ED8-97E2-2A65678909BA}"/>
                </a:ext>
              </a:extLst>
            </p:cNvPr>
            <p:cNvGrpSpPr/>
            <p:nvPr/>
          </p:nvGrpSpPr>
          <p:grpSpPr>
            <a:xfrm>
              <a:off x="7144138" y="3673840"/>
              <a:ext cx="1792460" cy="232502"/>
              <a:chOff x="7003827" y="3586804"/>
              <a:chExt cx="1757473" cy="227964"/>
            </a:xfrm>
          </p:grpSpPr>
          <p:sp>
            <p:nvSpPr>
              <p:cNvPr id="202" name="Freeform 79">
                <a:extLst>
                  <a:ext uri="{FF2B5EF4-FFF2-40B4-BE49-F238E27FC236}">
                    <a16:creationId xmlns:a16="http://schemas.microsoft.com/office/drawing/2014/main" id="{509369C7-3E0A-4C2A-9121-E95B43386384}"/>
                  </a:ext>
                </a:extLst>
              </p:cNvPr>
              <p:cNvSpPr>
                <a:spLocks/>
              </p:cNvSpPr>
              <p:nvPr/>
            </p:nvSpPr>
            <p:spPr bwMode="auto">
              <a:xfrm>
                <a:off x="7003827"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3" name="Freeform 80">
                <a:extLst>
                  <a:ext uri="{FF2B5EF4-FFF2-40B4-BE49-F238E27FC236}">
                    <a16:creationId xmlns:a16="http://schemas.microsoft.com/office/drawing/2014/main" id="{0ADC3542-5DD9-4533-9923-7475E136D3D0}"/>
                  </a:ext>
                </a:extLst>
              </p:cNvPr>
              <p:cNvSpPr>
                <a:spLocks/>
              </p:cNvSpPr>
              <p:nvPr/>
            </p:nvSpPr>
            <p:spPr bwMode="auto">
              <a:xfrm>
                <a:off x="7026762"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4" name="Freeform 81">
                <a:extLst>
                  <a:ext uri="{FF2B5EF4-FFF2-40B4-BE49-F238E27FC236}">
                    <a16:creationId xmlns:a16="http://schemas.microsoft.com/office/drawing/2014/main" id="{72570599-EDBD-4885-B063-2FF7F17DAD07}"/>
                  </a:ext>
                </a:extLst>
              </p:cNvPr>
              <p:cNvSpPr>
                <a:spLocks/>
              </p:cNvSpPr>
              <p:nvPr/>
            </p:nvSpPr>
            <p:spPr bwMode="auto">
              <a:xfrm>
                <a:off x="7055733"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5" name="Freeform 79">
                <a:extLst>
                  <a:ext uri="{FF2B5EF4-FFF2-40B4-BE49-F238E27FC236}">
                    <a16:creationId xmlns:a16="http://schemas.microsoft.com/office/drawing/2014/main" id="{B582F6EC-B3C0-4329-90CB-D047878FE990}"/>
                  </a:ext>
                </a:extLst>
              </p:cNvPr>
              <p:cNvSpPr>
                <a:spLocks/>
              </p:cNvSpPr>
              <p:nvPr/>
            </p:nvSpPr>
            <p:spPr bwMode="auto">
              <a:xfrm>
                <a:off x="7792020" y="3598711"/>
                <a:ext cx="183467" cy="216057"/>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6" name="Freeform 80">
                <a:extLst>
                  <a:ext uri="{FF2B5EF4-FFF2-40B4-BE49-F238E27FC236}">
                    <a16:creationId xmlns:a16="http://schemas.microsoft.com/office/drawing/2014/main" id="{214CC93D-51AA-4E1F-B7F9-A818DE210B1C}"/>
                  </a:ext>
                </a:extLst>
              </p:cNvPr>
              <p:cNvSpPr>
                <a:spLocks/>
              </p:cNvSpPr>
              <p:nvPr/>
            </p:nvSpPr>
            <p:spPr bwMode="auto">
              <a:xfrm>
                <a:off x="7814955" y="3620444"/>
                <a:ext cx="117081" cy="112253"/>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07" name="Freeform 81">
                <a:extLst>
                  <a:ext uri="{FF2B5EF4-FFF2-40B4-BE49-F238E27FC236}">
                    <a16:creationId xmlns:a16="http://schemas.microsoft.com/office/drawing/2014/main" id="{F81C2503-BF8C-4F4D-96F6-8579F5DA9472}"/>
                  </a:ext>
                </a:extLst>
              </p:cNvPr>
              <p:cNvSpPr>
                <a:spLocks/>
              </p:cNvSpPr>
              <p:nvPr/>
            </p:nvSpPr>
            <p:spPr bwMode="auto">
              <a:xfrm>
                <a:off x="7843926" y="3643365"/>
                <a:ext cx="108632" cy="140014"/>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nvGrpSpPr>
              <p:cNvPr id="208" name="Group 207">
                <a:extLst>
                  <a:ext uri="{FF2B5EF4-FFF2-40B4-BE49-F238E27FC236}">
                    <a16:creationId xmlns:a16="http://schemas.microsoft.com/office/drawing/2014/main" id="{B617DBF4-2FD6-40EF-B7BD-617AF055874B}"/>
                  </a:ext>
                </a:extLst>
              </p:cNvPr>
              <p:cNvGrpSpPr/>
              <p:nvPr/>
            </p:nvGrpSpPr>
            <p:grpSpPr>
              <a:xfrm>
                <a:off x="8577833" y="3586804"/>
                <a:ext cx="183467" cy="216057"/>
                <a:chOff x="1746244" y="6292858"/>
                <a:chExt cx="241299" cy="284163"/>
              </a:xfrm>
            </p:grpSpPr>
            <p:sp>
              <p:nvSpPr>
                <p:cNvPr id="209" name="Freeform 79">
                  <a:extLst>
                    <a:ext uri="{FF2B5EF4-FFF2-40B4-BE49-F238E27FC236}">
                      <a16:creationId xmlns:a16="http://schemas.microsoft.com/office/drawing/2014/main" id="{77B74D31-C2A7-4F56-8A13-8951F3E7BD15}"/>
                    </a:ext>
                  </a:extLst>
                </p:cNvPr>
                <p:cNvSpPr>
                  <a:spLocks/>
                </p:cNvSpPr>
                <p:nvPr/>
              </p:nvSpPr>
              <p:spPr bwMode="auto">
                <a:xfrm>
                  <a:off x="1746244" y="6292858"/>
                  <a:ext cx="241299"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10" name="Freeform 80">
                  <a:extLst>
                    <a:ext uri="{FF2B5EF4-FFF2-40B4-BE49-F238E27FC236}">
                      <a16:creationId xmlns:a16="http://schemas.microsoft.com/office/drawing/2014/main" id="{F8ABC06C-3CF0-481B-B82A-B8EBC0ECDCF3}"/>
                    </a:ext>
                  </a:extLst>
                </p:cNvPr>
                <p:cNvSpPr>
                  <a:spLocks/>
                </p:cNvSpPr>
                <p:nvPr/>
              </p:nvSpPr>
              <p:spPr bwMode="auto">
                <a:xfrm>
                  <a:off x="1776409" y="6321442"/>
                  <a:ext cx="153987"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211" name="Freeform 81">
                  <a:extLst>
                    <a:ext uri="{FF2B5EF4-FFF2-40B4-BE49-F238E27FC236}">
                      <a16:creationId xmlns:a16="http://schemas.microsoft.com/office/drawing/2014/main" id="{F851C1C3-BFDE-42A8-8916-C755327511DF}"/>
                    </a:ext>
                  </a:extLst>
                </p:cNvPr>
                <p:cNvSpPr>
                  <a:spLocks/>
                </p:cNvSpPr>
                <p:nvPr/>
              </p:nvSpPr>
              <p:spPr bwMode="auto">
                <a:xfrm>
                  <a:off x="1814512" y="6351588"/>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grpSp>
        <p:grpSp>
          <p:nvGrpSpPr>
            <p:cNvPr id="188" name="Group 187">
              <a:extLst>
                <a:ext uri="{FF2B5EF4-FFF2-40B4-BE49-F238E27FC236}">
                  <a16:creationId xmlns:a16="http://schemas.microsoft.com/office/drawing/2014/main" id="{4F8377ED-5DA8-4730-8C27-6E65B7A8DAE0}"/>
                </a:ext>
              </a:extLst>
            </p:cNvPr>
            <p:cNvGrpSpPr/>
            <p:nvPr/>
          </p:nvGrpSpPr>
          <p:grpSpPr>
            <a:xfrm>
              <a:off x="6144638" y="3772236"/>
              <a:ext cx="594302" cy="317526"/>
              <a:chOff x="3723971" y="2509717"/>
              <a:chExt cx="981744" cy="322495"/>
            </a:xfrm>
            <a:solidFill>
              <a:srgbClr val="969696"/>
            </a:solidFill>
          </p:grpSpPr>
          <p:sp>
            <p:nvSpPr>
              <p:cNvPr id="200" name="Right Arrow 258">
                <a:extLst>
                  <a:ext uri="{FF2B5EF4-FFF2-40B4-BE49-F238E27FC236}">
                    <a16:creationId xmlns:a16="http://schemas.microsoft.com/office/drawing/2014/main" id="{3AFDEECA-8FA8-4734-B0F7-D72186166D00}"/>
                  </a:ext>
                </a:extLst>
              </p:cNvPr>
              <p:cNvSpPr/>
              <p:nvPr/>
            </p:nvSpPr>
            <p:spPr>
              <a:xfrm>
                <a:off x="3723971" y="250971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sp>
            <p:nvSpPr>
              <p:cNvPr id="201" name="Right Arrow 259">
                <a:extLst>
                  <a:ext uri="{FF2B5EF4-FFF2-40B4-BE49-F238E27FC236}">
                    <a16:creationId xmlns:a16="http://schemas.microsoft.com/office/drawing/2014/main" id="{F630ACBD-678E-4B18-A450-0E0362532DC5}"/>
                  </a:ext>
                </a:extLst>
              </p:cNvPr>
              <p:cNvSpPr/>
              <p:nvPr/>
            </p:nvSpPr>
            <p:spPr>
              <a:xfrm rot="10800000">
                <a:off x="3723971" y="2666307"/>
                <a:ext cx="981744" cy="165905"/>
              </a:xfrm>
              <a:prstGeom prst="rightArrow">
                <a:avLst>
                  <a:gd name="adj1" fmla="val 34066"/>
                  <a:gd name="adj2" fmla="val 74623"/>
                </a:avLst>
              </a:prstGeom>
              <a:grpFill/>
              <a:ln w="10795" cap="flat" cmpd="sng" algn="ctr">
                <a:noFill/>
                <a:prstDash val="solid"/>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err="1">
                  <a:solidFill>
                    <a:srgbClr val="BFBFBF"/>
                  </a:solidFill>
                  <a:latin typeface="Segoe UI"/>
                </a:endParaRPr>
              </a:p>
            </p:txBody>
          </p:sp>
        </p:grpSp>
        <p:sp>
          <p:nvSpPr>
            <p:cNvPr id="189" name="Rounded Rectangle 250">
              <a:extLst>
                <a:ext uri="{FF2B5EF4-FFF2-40B4-BE49-F238E27FC236}">
                  <a16:creationId xmlns:a16="http://schemas.microsoft.com/office/drawing/2014/main" id="{387E7A2E-3F3F-43E6-9FCA-E8DCD985E4F9}"/>
                </a:ext>
              </a:extLst>
            </p:cNvPr>
            <p:cNvSpPr/>
            <p:nvPr/>
          </p:nvSpPr>
          <p:spPr>
            <a:xfrm flipH="1" flipV="1">
              <a:off x="4842647" y="5569271"/>
              <a:ext cx="2782267" cy="1142439"/>
            </a:xfrm>
            <a:prstGeom prst="roundRect">
              <a:avLst>
                <a:gd name="adj" fmla="val 1883"/>
              </a:avLst>
            </a:prstGeom>
            <a:solidFill>
              <a:srgbClr val="FFFFFF"/>
            </a:solidFill>
            <a:ln w="12700" cap="flat" cmpd="sng" algn="ctr">
              <a:solidFill>
                <a:srgbClr val="FFFFFF">
                  <a:lumMod val="75000"/>
                </a:srgbClr>
              </a:solidFill>
              <a:prstDash val="sysDash"/>
            </a:ln>
            <a:effectLst/>
          </p:spPr>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028" kern="0" err="1">
                <a:solidFill>
                  <a:prstClr val="white"/>
                </a:solidFill>
                <a:latin typeface="Segoe UI"/>
              </a:endParaRPr>
            </a:p>
          </p:txBody>
        </p:sp>
        <p:sp>
          <p:nvSpPr>
            <p:cNvPr id="190" name="Rectangle 189">
              <a:extLst>
                <a:ext uri="{FF2B5EF4-FFF2-40B4-BE49-F238E27FC236}">
                  <a16:creationId xmlns:a16="http://schemas.microsoft.com/office/drawing/2014/main" id="{EE1AB030-91C9-4616-935F-B640F683D4F8}"/>
                </a:ext>
              </a:extLst>
            </p:cNvPr>
            <p:cNvSpPr/>
            <p:nvPr/>
          </p:nvSpPr>
          <p:spPr bwMode="auto">
            <a:xfrm>
              <a:off x="4918125" y="6617802"/>
              <a:ext cx="681615" cy="19294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57139" defTabSz="913927" fontAlgn="base">
                <a:lnSpc>
                  <a:spcPct val="90000"/>
                </a:lnSpc>
                <a:spcBef>
                  <a:spcPct val="0"/>
                </a:spcBef>
                <a:spcAft>
                  <a:spcPct val="0"/>
                </a:spcAft>
                <a:tabLst>
                  <a:tab pos="61901" algn="l"/>
                </a:tabLst>
                <a:defRPr/>
              </a:pPr>
              <a:r>
                <a:rPr lang="en-US" sz="900" kern="0">
                  <a:solidFill>
                    <a:srgbClr val="505050">
                      <a:lumMod val="60000"/>
                      <a:lumOff val="40000"/>
                    </a:srgbClr>
                  </a:solidFill>
                  <a:latin typeface="Segoe UI"/>
                  <a:ea typeface="Segoe UI" pitchFamily="34" charset="0"/>
                  <a:cs typeface="Segoe UI" pitchFamily="34" charset="0"/>
                </a:rPr>
                <a:t>Hypervisor</a:t>
              </a:r>
            </a:p>
          </p:txBody>
        </p:sp>
        <p:grpSp>
          <p:nvGrpSpPr>
            <p:cNvPr id="191" name="Group 190">
              <a:extLst>
                <a:ext uri="{FF2B5EF4-FFF2-40B4-BE49-F238E27FC236}">
                  <a16:creationId xmlns:a16="http://schemas.microsoft.com/office/drawing/2014/main" id="{C48E3A75-B206-4767-8FE2-B22320CE58AF}"/>
                </a:ext>
              </a:extLst>
            </p:cNvPr>
            <p:cNvGrpSpPr/>
            <p:nvPr/>
          </p:nvGrpSpPr>
          <p:grpSpPr>
            <a:xfrm>
              <a:off x="5853797" y="5717572"/>
              <a:ext cx="728882" cy="540077"/>
              <a:chOff x="6611938" y="6832601"/>
              <a:chExt cx="263525" cy="195263"/>
            </a:xfrm>
          </p:grpSpPr>
          <p:sp>
            <p:nvSpPr>
              <p:cNvPr id="196" name="Freeform 8">
                <a:extLst>
                  <a:ext uri="{FF2B5EF4-FFF2-40B4-BE49-F238E27FC236}">
                    <a16:creationId xmlns:a16="http://schemas.microsoft.com/office/drawing/2014/main" id="{F89C9C51-571E-4F63-8479-CCD8D96D116A}"/>
                  </a:ext>
                </a:extLst>
              </p:cNvPr>
              <p:cNvSpPr>
                <a:spLocks/>
              </p:cNvSpPr>
              <p:nvPr/>
            </p:nvSpPr>
            <p:spPr bwMode="auto">
              <a:xfrm>
                <a:off x="6691313" y="6999288"/>
                <a:ext cx="104775" cy="28575"/>
              </a:xfrm>
              <a:custGeom>
                <a:avLst/>
                <a:gdLst>
                  <a:gd name="T0" fmla="*/ 66 w 66"/>
                  <a:gd name="T1" fmla="*/ 18 h 18"/>
                  <a:gd name="T2" fmla="*/ 0 w 66"/>
                  <a:gd name="T3" fmla="*/ 18 h 18"/>
                  <a:gd name="T4" fmla="*/ 11 w 66"/>
                  <a:gd name="T5" fmla="*/ 0 h 18"/>
                  <a:gd name="T6" fmla="*/ 56 w 66"/>
                  <a:gd name="T7" fmla="*/ 0 h 18"/>
                  <a:gd name="T8" fmla="*/ 66 w 66"/>
                  <a:gd name="T9" fmla="*/ 18 h 18"/>
                </a:gdLst>
                <a:ahLst/>
                <a:cxnLst>
                  <a:cxn ang="0">
                    <a:pos x="T0" y="T1"/>
                  </a:cxn>
                  <a:cxn ang="0">
                    <a:pos x="T2" y="T3"/>
                  </a:cxn>
                  <a:cxn ang="0">
                    <a:pos x="T4" y="T5"/>
                  </a:cxn>
                  <a:cxn ang="0">
                    <a:pos x="T6" y="T7"/>
                  </a:cxn>
                  <a:cxn ang="0">
                    <a:pos x="T8" y="T9"/>
                  </a:cxn>
                </a:cxnLst>
                <a:rect l="0" t="0" r="r" b="b"/>
                <a:pathLst>
                  <a:path w="66" h="18">
                    <a:moveTo>
                      <a:pt x="66" y="18"/>
                    </a:moveTo>
                    <a:lnTo>
                      <a:pt x="0" y="18"/>
                    </a:lnTo>
                    <a:lnTo>
                      <a:pt x="11" y="0"/>
                    </a:lnTo>
                    <a:lnTo>
                      <a:pt x="56" y="0"/>
                    </a:lnTo>
                    <a:lnTo>
                      <a:pt x="66" y="18"/>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97" name="Line 54">
                <a:extLst>
                  <a:ext uri="{FF2B5EF4-FFF2-40B4-BE49-F238E27FC236}">
                    <a16:creationId xmlns:a16="http://schemas.microsoft.com/office/drawing/2014/main" id="{630AAF7D-9814-46D8-A1F4-6FD07846AB2C}"/>
                  </a:ext>
                </a:extLst>
              </p:cNvPr>
              <p:cNvSpPr>
                <a:spLocks noChangeShapeType="1"/>
              </p:cNvSpPr>
              <p:nvPr/>
            </p:nvSpPr>
            <p:spPr bwMode="auto">
              <a:xfrm>
                <a:off x="6653213" y="6999288"/>
                <a:ext cx="180975" cy="0"/>
              </a:xfrm>
              <a:prstGeom prst="line">
                <a:avLst/>
              </a:prstGeom>
              <a:noFill/>
              <a:ln w="11113"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98" name="Rectangle 56">
                <a:extLst>
                  <a:ext uri="{FF2B5EF4-FFF2-40B4-BE49-F238E27FC236}">
                    <a16:creationId xmlns:a16="http://schemas.microsoft.com/office/drawing/2014/main" id="{DFBA7B55-2AFC-44BC-9A5C-AA835B615284}"/>
                  </a:ext>
                </a:extLst>
              </p:cNvPr>
              <p:cNvSpPr>
                <a:spLocks noChangeArrowheads="1"/>
              </p:cNvSpPr>
              <p:nvPr/>
            </p:nvSpPr>
            <p:spPr bwMode="auto">
              <a:xfrm>
                <a:off x="6645276" y="6832601"/>
                <a:ext cx="195263" cy="136525"/>
              </a:xfrm>
              <a:prstGeom prst="rect">
                <a:avLst/>
              </a:pr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sp>
            <p:nvSpPr>
              <p:cNvPr id="199" name="Freeform 57">
                <a:extLst>
                  <a:ext uri="{FF2B5EF4-FFF2-40B4-BE49-F238E27FC236}">
                    <a16:creationId xmlns:a16="http://schemas.microsoft.com/office/drawing/2014/main" id="{133E22A4-39F9-4C20-850D-C78A732A1028}"/>
                  </a:ext>
                </a:extLst>
              </p:cNvPr>
              <p:cNvSpPr>
                <a:spLocks/>
              </p:cNvSpPr>
              <p:nvPr/>
            </p:nvSpPr>
            <p:spPr bwMode="auto">
              <a:xfrm>
                <a:off x="6611938" y="6969126"/>
                <a:ext cx="263525" cy="58738"/>
              </a:xfrm>
              <a:custGeom>
                <a:avLst/>
                <a:gdLst>
                  <a:gd name="T0" fmla="*/ 166 w 166"/>
                  <a:gd name="T1" fmla="*/ 37 h 37"/>
                  <a:gd name="T2" fmla="*/ 0 w 166"/>
                  <a:gd name="T3" fmla="*/ 37 h 37"/>
                  <a:gd name="T4" fmla="*/ 21 w 166"/>
                  <a:gd name="T5" fmla="*/ 0 h 37"/>
                  <a:gd name="T6" fmla="*/ 144 w 166"/>
                  <a:gd name="T7" fmla="*/ 0 h 37"/>
                  <a:gd name="T8" fmla="*/ 166 w 166"/>
                  <a:gd name="T9" fmla="*/ 37 h 37"/>
                </a:gdLst>
                <a:ahLst/>
                <a:cxnLst>
                  <a:cxn ang="0">
                    <a:pos x="T0" y="T1"/>
                  </a:cxn>
                  <a:cxn ang="0">
                    <a:pos x="T2" y="T3"/>
                  </a:cxn>
                  <a:cxn ang="0">
                    <a:pos x="T4" y="T5"/>
                  </a:cxn>
                  <a:cxn ang="0">
                    <a:pos x="T6" y="T7"/>
                  </a:cxn>
                  <a:cxn ang="0">
                    <a:pos x="T8" y="T9"/>
                  </a:cxn>
                </a:cxnLst>
                <a:rect l="0" t="0" r="r" b="b"/>
                <a:pathLst>
                  <a:path w="166" h="37">
                    <a:moveTo>
                      <a:pt x="166" y="37"/>
                    </a:moveTo>
                    <a:lnTo>
                      <a:pt x="0" y="37"/>
                    </a:lnTo>
                    <a:lnTo>
                      <a:pt x="21" y="0"/>
                    </a:lnTo>
                    <a:lnTo>
                      <a:pt x="144" y="0"/>
                    </a:lnTo>
                    <a:lnTo>
                      <a:pt x="166" y="37"/>
                    </a:lnTo>
                    <a:close/>
                  </a:path>
                </a:pathLst>
              </a:custGeom>
              <a:noFill/>
              <a:ln w="11113"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kern="0">
                  <a:solidFill>
                    <a:srgbClr val="505050"/>
                  </a:solidFill>
                  <a:latin typeface="Segoe UI"/>
                </a:endParaRPr>
              </a:p>
            </p:txBody>
          </p:sp>
        </p:grpSp>
        <p:sp>
          <p:nvSpPr>
            <p:cNvPr id="192" name="Rectangle 191">
              <a:extLst>
                <a:ext uri="{FF2B5EF4-FFF2-40B4-BE49-F238E27FC236}">
                  <a16:creationId xmlns:a16="http://schemas.microsoft.com/office/drawing/2014/main" id="{BCA6BC00-7A2E-4B0A-A595-A33A37BE98DC}"/>
                </a:ext>
              </a:extLst>
            </p:cNvPr>
            <p:cNvSpPr/>
            <p:nvPr/>
          </p:nvSpPr>
          <p:spPr bwMode="auto">
            <a:xfrm>
              <a:off x="5596503" y="6312352"/>
              <a:ext cx="1243471" cy="2615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00" kern="0">
                  <a:solidFill>
                    <a:srgbClr val="505050">
                      <a:lumMod val="60000"/>
                      <a:lumOff val="40000"/>
                    </a:srgbClr>
                  </a:solidFill>
                  <a:latin typeface="Segoe UI"/>
                  <a:ea typeface="Segoe UI" pitchFamily="34" charset="0"/>
                  <a:cs typeface="Segoe UI" pitchFamily="34" charset="0"/>
                </a:rPr>
                <a:t>Device Hardware</a:t>
              </a:r>
            </a:p>
          </p:txBody>
        </p:sp>
        <p:sp>
          <p:nvSpPr>
            <p:cNvPr id="193" name="Rectangle 192">
              <a:extLst>
                <a:ext uri="{FF2B5EF4-FFF2-40B4-BE49-F238E27FC236}">
                  <a16:creationId xmlns:a16="http://schemas.microsoft.com/office/drawing/2014/main" id="{9C855188-B2C4-480F-AB46-F2361EC7366C}"/>
                </a:ext>
              </a:extLst>
            </p:cNvPr>
            <p:cNvSpPr/>
            <p:nvPr/>
          </p:nvSpPr>
          <p:spPr bwMode="auto">
            <a:xfrm>
              <a:off x="3286996" y="4659982"/>
              <a:ext cx="2199966" cy="182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61901" algn="l"/>
                </a:tabLst>
                <a:defRPr/>
              </a:pPr>
              <a:r>
                <a:rPr lang="en-US" sz="1100" kern="0">
                  <a:solidFill>
                    <a:srgbClr val="505050">
                      <a:lumMod val="60000"/>
                      <a:lumOff val="40000"/>
                    </a:srgbClr>
                  </a:solidFill>
                  <a:latin typeface="Segoe UI"/>
                  <a:ea typeface="Segoe UI" pitchFamily="34" charset="0"/>
                  <a:cs typeface="Segoe UI" pitchFamily="34" charset="0"/>
                </a:rPr>
                <a:t>Windows Operating System</a:t>
              </a:r>
            </a:p>
          </p:txBody>
        </p:sp>
        <p:sp>
          <p:nvSpPr>
            <p:cNvPr id="194" name="Rectangle 193">
              <a:extLst>
                <a:ext uri="{FF2B5EF4-FFF2-40B4-BE49-F238E27FC236}">
                  <a16:creationId xmlns:a16="http://schemas.microsoft.com/office/drawing/2014/main" id="{C12CE9F8-B9FA-4486-BE33-3F8A2AA828FF}"/>
                </a:ext>
              </a:extLst>
            </p:cNvPr>
            <p:cNvSpPr/>
            <p:nvPr/>
          </p:nvSpPr>
          <p:spPr bwMode="auto">
            <a:xfrm>
              <a:off x="6291837" y="5338609"/>
              <a:ext cx="1790811"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sp>
          <p:nvSpPr>
            <p:cNvPr id="195" name="Rectangle 194">
              <a:extLst>
                <a:ext uri="{FF2B5EF4-FFF2-40B4-BE49-F238E27FC236}">
                  <a16:creationId xmlns:a16="http://schemas.microsoft.com/office/drawing/2014/main" id="{011CD56B-69A6-4B8B-986F-B4ACBBF0AAB0}"/>
                </a:ext>
              </a:extLst>
            </p:cNvPr>
            <p:cNvSpPr/>
            <p:nvPr/>
          </p:nvSpPr>
          <p:spPr bwMode="auto">
            <a:xfrm>
              <a:off x="4358245" y="5338609"/>
              <a:ext cx="1786392" cy="1655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00" kern="0">
                  <a:solidFill>
                    <a:srgbClr val="505050">
                      <a:lumMod val="60000"/>
                      <a:lumOff val="40000"/>
                    </a:srgbClr>
                  </a:solidFill>
                  <a:latin typeface="Segoe UI"/>
                  <a:ea typeface="Segoe UI" pitchFamily="34" charset="0"/>
                  <a:cs typeface="Segoe UI" pitchFamily="34" charset="0"/>
                </a:rPr>
                <a:t>Hyper-V</a:t>
              </a:r>
            </a:p>
          </p:txBody>
        </p:sp>
      </p:grpSp>
    </p:spTree>
    <p:extLst>
      <p:ext uri="{BB962C8B-B14F-4D97-AF65-F5344CB8AC3E}">
        <p14:creationId xmlns:p14="http://schemas.microsoft.com/office/powerpoint/2010/main" val="5368118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8A710D-D204-4785-BCE5-1810A7D439B3}"/>
              </a:ext>
            </a:extLst>
          </p:cNvPr>
          <p:cNvSpPr/>
          <p:nvPr/>
        </p:nvSpPr>
        <p:spPr bwMode="black">
          <a:xfrm>
            <a:off x="0" y="3826027"/>
            <a:ext cx="12192000" cy="928881"/>
          </a:xfrm>
          <a:prstGeom prst="rect">
            <a:avLst/>
          </a:prstGeom>
          <a:solidFill>
            <a:schemeClr val="bg1">
              <a:lumMod val="85000"/>
            </a:schemeClr>
          </a:solidFill>
          <a:ln>
            <a:noFill/>
          </a:ln>
        </p:spPr>
        <p:txBody>
          <a:bodyPr vert="horz" wrap="square" lIns="69953" tIns="34976" rIns="69953" bIns="34976"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2917">
                    <a:schemeClr val="tx2"/>
                  </a:gs>
                  <a:gs pos="100000">
                    <a:schemeClr val="tx2"/>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IT, threats, and Microsoft Identity security</a:t>
            </a:r>
          </a:p>
        </p:txBody>
      </p:sp>
      <p:cxnSp>
        <p:nvCxnSpPr>
          <p:cNvPr id="5" name="Straight Connector 4">
            <a:extLst>
              <a:ext uri="{FF2B5EF4-FFF2-40B4-BE49-F238E27FC236}">
                <a16:creationId xmlns:a16="http://schemas.microsoft.com/office/drawing/2014/main" id="{BC5C939E-93F2-43B7-9CF2-1628B02804DA}"/>
              </a:ext>
            </a:extLst>
          </p:cNvPr>
          <p:cNvCxnSpPr>
            <a:cxnSpLocks/>
          </p:cNvCxnSpPr>
          <p:nvPr/>
        </p:nvCxnSpPr>
        <p:spPr>
          <a:xfrm>
            <a:off x="4847851" y="1856648"/>
            <a:ext cx="0" cy="4354858"/>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CCB635-FC4F-4625-99B4-B6DBB4E8546E}"/>
              </a:ext>
            </a:extLst>
          </p:cNvPr>
          <p:cNvSpPr txBox="1"/>
          <p:nvPr/>
        </p:nvSpPr>
        <p:spPr>
          <a:xfrm>
            <a:off x="420700" y="5109344"/>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chemeClr val="accent5"/>
                    </a:gs>
                    <a:gs pos="30000">
                      <a:schemeClr val="accent5"/>
                    </a:gs>
                  </a:gsLst>
                  <a:lin ang="5400000" scaled="0"/>
                </a:gradFill>
                <a:effectLst/>
                <a:uLnTx/>
                <a:uFillTx/>
                <a:latin typeface="Segoe UI"/>
                <a:ea typeface="+mn-ea"/>
                <a:cs typeface="+mn-cs"/>
              </a:rPr>
              <a:t>INFORMATION TECHNOLOGY</a:t>
            </a:r>
          </a:p>
        </p:txBody>
      </p:sp>
      <p:sp>
        <p:nvSpPr>
          <p:cNvPr id="9" name="TextBox 8">
            <a:extLst>
              <a:ext uri="{FF2B5EF4-FFF2-40B4-BE49-F238E27FC236}">
                <a16:creationId xmlns:a16="http://schemas.microsoft.com/office/drawing/2014/main" id="{14634816-5021-46A5-AB52-54D1015293AD}"/>
              </a:ext>
            </a:extLst>
          </p:cNvPr>
          <p:cNvSpPr txBox="1"/>
          <p:nvPr/>
        </p:nvSpPr>
        <p:spPr>
          <a:xfrm>
            <a:off x="420700" y="3927131"/>
            <a:ext cx="2292261"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b="1">
                <a:gradFill>
                  <a:gsLst>
                    <a:gs pos="2917">
                      <a:schemeClr val="tx2"/>
                    </a:gs>
                    <a:gs pos="100000">
                      <a:schemeClr val="tx2"/>
                    </a:gs>
                  </a:gsLst>
                  <a:lin ang="5400000" scaled="0"/>
                </a:gradFill>
              </a:rPr>
              <a:t>IDENTITY AND </a:t>
            </a:r>
            <a:br>
              <a:rPr lang="en-US" sz="1600" b="1">
                <a:gradFill>
                  <a:gsLst>
                    <a:gs pos="2917">
                      <a:schemeClr val="tx2"/>
                    </a:gs>
                    <a:gs pos="100000">
                      <a:schemeClr val="tx2"/>
                    </a:gs>
                  </a:gsLst>
                  <a:lin ang="5400000" scaled="0"/>
                </a:gradFill>
              </a:rPr>
            </a:br>
            <a:r>
              <a:rPr lang="en-US" sz="1600" b="1">
                <a:gradFill>
                  <a:gsLst>
                    <a:gs pos="2917">
                      <a:schemeClr val="tx2"/>
                    </a:gs>
                    <a:gs pos="100000">
                      <a:schemeClr val="tx2"/>
                    </a:gs>
                  </a:gsLst>
                  <a:lin ang="5400000" scaled="0"/>
                </a:gradFill>
              </a:rPr>
              <a:t>ACCESS TRENDS</a:t>
            </a:r>
          </a:p>
        </p:txBody>
      </p:sp>
      <p:sp>
        <p:nvSpPr>
          <p:cNvPr id="10" name="TextBox 9">
            <a:extLst>
              <a:ext uri="{FF2B5EF4-FFF2-40B4-BE49-F238E27FC236}">
                <a16:creationId xmlns:a16="http://schemas.microsoft.com/office/drawing/2014/main" id="{5B862601-C64D-4F09-925D-13FA7BF47B91}"/>
              </a:ext>
            </a:extLst>
          </p:cNvPr>
          <p:cNvSpPr txBox="1"/>
          <p:nvPr/>
        </p:nvSpPr>
        <p:spPr>
          <a:xfrm>
            <a:off x="420700" y="1986419"/>
            <a:ext cx="2176023" cy="960263"/>
          </a:xfrm>
          <a:prstGeom prst="rect">
            <a:avLst/>
          </a:prstGeom>
          <a:noFill/>
        </p:spPr>
        <p:txBody>
          <a:bodyPr wrap="square" lIns="182880" tIns="146304" rIns="182880" bIns="146304" rtlCol="0">
            <a:spAutoFit/>
          </a:bodyPr>
          <a:lstStyle/>
          <a:p>
            <a:pPr lvl="0">
              <a:lnSpc>
                <a:spcPct val="90000"/>
              </a:lnSpc>
              <a:spcAft>
                <a:spcPts val="600"/>
              </a:spcAft>
              <a:defRPr/>
            </a:pPr>
            <a:r>
              <a:rPr lang="en-US" sz="1600" b="1">
                <a:gradFill>
                  <a:gsLst>
                    <a:gs pos="83000">
                      <a:schemeClr val="accent1"/>
                    </a:gs>
                    <a:gs pos="100000">
                      <a:schemeClr val="accent1"/>
                    </a:gs>
                  </a:gsLst>
                  <a:lin ang="5400000" scaled="1"/>
                </a:gradFill>
              </a:rPr>
              <a:t>MICROSOFT </a:t>
            </a:r>
            <a:br>
              <a:rPr lang="en-US" sz="1600" b="1">
                <a:gradFill>
                  <a:gsLst>
                    <a:gs pos="83000">
                      <a:schemeClr val="accent1"/>
                    </a:gs>
                    <a:gs pos="100000">
                      <a:schemeClr val="accent1"/>
                    </a:gs>
                  </a:gsLst>
                  <a:lin ang="5400000" scaled="1"/>
                </a:gradFill>
              </a:rPr>
            </a:br>
            <a:r>
              <a:rPr lang="en-US" sz="1600" b="1">
                <a:gradFill>
                  <a:gsLst>
                    <a:gs pos="83000">
                      <a:schemeClr val="accent1"/>
                    </a:gs>
                    <a:gs pos="100000">
                      <a:schemeClr val="accent1"/>
                    </a:gs>
                  </a:gsLst>
                  <a:lin ang="5400000" scaled="1"/>
                </a:gradFill>
              </a:rPr>
              <a:t>IDENTITY </a:t>
            </a:r>
            <a:br>
              <a:rPr lang="en-US" sz="1600" b="1">
                <a:gradFill>
                  <a:gsLst>
                    <a:gs pos="83000">
                      <a:schemeClr val="accent1"/>
                    </a:gs>
                    <a:gs pos="100000">
                      <a:schemeClr val="accent1"/>
                    </a:gs>
                  </a:gsLst>
                  <a:lin ang="5400000" scaled="1"/>
                </a:gradFill>
              </a:rPr>
            </a:br>
            <a:r>
              <a:rPr lang="en-US" sz="1600" b="1">
                <a:gradFill>
                  <a:gsLst>
                    <a:gs pos="83000">
                      <a:schemeClr val="accent1"/>
                    </a:gs>
                    <a:gs pos="100000">
                      <a:schemeClr val="accent1"/>
                    </a:gs>
                  </a:gsLst>
                  <a:lin ang="5400000" scaled="1"/>
                </a:gradFill>
              </a:rPr>
              <a:t>APPROACH</a:t>
            </a:r>
          </a:p>
        </p:txBody>
      </p:sp>
      <p:sp>
        <p:nvSpPr>
          <p:cNvPr id="36" name="TextBox 35">
            <a:extLst>
              <a:ext uri="{FF2B5EF4-FFF2-40B4-BE49-F238E27FC236}">
                <a16:creationId xmlns:a16="http://schemas.microsoft.com/office/drawing/2014/main" id="{08AAC25F-2CAE-4027-B929-30BA3623F6FE}"/>
              </a:ext>
            </a:extLst>
          </p:cNvPr>
          <p:cNvSpPr txBox="1"/>
          <p:nvPr/>
        </p:nvSpPr>
        <p:spPr>
          <a:xfrm>
            <a:off x="2231957" y="4039426"/>
            <a:ext cx="2550673"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Local Identities</a:t>
            </a:r>
          </a:p>
        </p:txBody>
      </p:sp>
      <p:sp>
        <p:nvSpPr>
          <p:cNvPr id="37" name="TextBox 36">
            <a:extLst>
              <a:ext uri="{FF2B5EF4-FFF2-40B4-BE49-F238E27FC236}">
                <a16:creationId xmlns:a16="http://schemas.microsoft.com/office/drawing/2014/main" id="{435D8402-718E-443B-9BAA-1D552E9D2EB6}"/>
              </a:ext>
            </a:extLst>
          </p:cNvPr>
          <p:cNvSpPr txBox="1"/>
          <p:nvPr/>
        </p:nvSpPr>
        <p:spPr>
          <a:xfrm>
            <a:off x="4972099" y="3928626"/>
            <a:ext cx="3522303" cy="738664"/>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Enterprise Single Sign On </a:t>
            </a:r>
            <a:b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+ 2 factor authentication</a:t>
            </a:r>
          </a:p>
        </p:txBody>
      </p:sp>
      <p:sp>
        <p:nvSpPr>
          <p:cNvPr id="38" name="TextBox 37">
            <a:extLst>
              <a:ext uri="{FF2B5EF4-FFF2-40B4-BE49-F238E27FC236}">
                <a16:creationId xmlns:a16="http://schemas.microsoft.com/office/drawing/2014/main" id="{DC273D13-B64C-460F-9245-3BAE6DAC2584}"/>
              </a:ext>
            </a:extLst>
          </p:cNvPr>
          <p:cNvSpPr txBox="1"/>
          <p:nvPr/>
        </p:nvSpPr>
        <p:spPr>
          <a:xfrm>
            <a:off x="8492623" y="3990612"/>
            <a:ext cx="3892588"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Hybrid and Federated Cloud Identity</a:t>
            </a:r>
          </a:p>
        </p:txBody>
      </p:sp>
      <p:sp>
        <p:nvSpPr>
          <p:cNvPr id="39" name="TextBox 38">
            <a:hlinkClick r:id="rId3"/>
            <a:extLst>
              <a:ext uri="{FF2B5EF4-FFF2-40B4-BE49-F238E27FC236}">
                <a16:creationId xmlns:a16="http://schemas.microsoft.com/office/drawing/2014/main" id="{6D5CF116-88B3-4AE6-BE43-504B9141C64D}"/>
              </a:ext>
            </a:extLst>
          </p:cNvPr>
          <p:cNvSpPr txBox="1"/>
          <p:nvPr/>
        </p:nvSpPr>
        <p:spPr>
          <a:xfrm>
            <a:off x="2231957" y="2208018"/>
            <a:ext cx="2550673" cy="517065"/>
          </a:xfrm>
          <a:prstGeom prst="rect">
            <a:avLst/>
          </a:prstGeom>
          <a:noFill/>
        </p:spPr>
        <p:txBody>
          <a:bodyPr wrap="square" lIns="182880" tIns="146304" rIns="182880" bIns="146304" rtlCol="0">
            <a:spAutoFit/>
          </a:bodyPr>
          <a:lstStyle/>
          <a:p>
            <a:pPr lvl="0">
              <a:lnSpc>
                <a:spcPct val="90000"/>
              </a:lnSpc>
              <a:spcAft>
                <a:spcPts val="600"/>
              </a:spcAft>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Windows NT Domains</a:t>
            </a:r>
          </a:p>
        </p:txBody>
      </p:sp>
      <p:sp>
        <p:nvSpPr>
          <p:cNvPr id="40" name="TextBox 39">
            <a:extLst>
              <a:ext uri="{FF2B5EF4-FFF2-40B4-BE49-F238E27FC236}">
                <a16:creationId xmlns:a16="http://schemas.microsoft.com/office/drawing/2014/main" id="{81134E9E-48EC-4A35-9E14-6E43FABF4602}"/>
              </a:ext>
            </a:extLst>
          </p:cNvPr>
          <p:cNvSpPr txBox="1"/>
          <p:nvPr/>
        </p:nvSpPr>
        <p:spPr>
          <a:xfrm>
            <a:off x="4972099" y="2208018"/>
            <a:ext cx="3483865" cy="777136"/>
          </a:xfrm>
          <a:prstGeom prst="rect">
            <a:avLst/>
          </a:prstGeom>
          <a:noFill/>
        </p:spPr>
        <p:txBody>
          <a:bodyPr wrap="square" lIns="182880" tIns="146304" rIns="182880" bIns="146304" rtlCol="0">
            <a:spAutoFit/>
          </a:bodyPr>
          <a:lstStyle>
            <a:defPPr>
              <a:defRPr lang="en-US"/>
            </a:defPPr>
            <a:lvl1pPr marL="285750" lvl="0" indent="-285750">
              <a:lnSpc>
                <a:spcPct val="90000"/>
              </a:lnSpc>
              <a:spcAft>
                <a:spcPts val="600"/>
              </a:spcAft>
              <a:buFont typeface="Segoe UI Semibold" panose="020B0702040204020203" pitchFamily="34" charset="0"/>
              <a:buChar char="+"/>
              <a:defRPr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a:spcAft>
                <a:spcPts val="300"/>
              </a:spcAft>
            </a:pPr>
            <a:r>
              <a:rPr lang="en-US"/>
              <a:t>Enterprise Active Directory</a:t>
            </a:r>
          </a:p>
          <a:p>
            <a:pPr>
              <a:spcAft>
                <a:spcPts val="300"/>
              </a:spcAft>
            </a:pPr>
            <a:r>
              <a:rPr lang="en-US"/>
              <a:t>Smartcard Authentication</a:t>
            </a:r>
          </a:p>
        </p:txBody>
      </p:sp>
      <p:sp>
        <p:nvSpPr>
          <p:cNvPr id="41" name="TextBox 40">
            <a:extLst>
              <a:ext uri="{FF2B5EF4-FFF2-40B4-BE49-F238E27FC236}">
                <a16:creationId xmlns:a16="http://schemas.microsoft.com/office/drawing/2014/main" id="{B87C4A45-16DA-4783-A9E2-03B1CA1A0A6B}"/>
              </a:ext>
            </a:extLst>
          </p:cNvPr>
          <p:cNvSpPr txBox="1"/>
          <p:nvPr/>
        </p:nvSpPr>
        <p:spPr>
          <a:xfrm>
            <a:off x="8492623" y="2208018"/>
            <a:ext cx="3596727" cy="1258806"/>
          </a:xfrm>
          <a:prstGeom prst="rect">
            <a:avLst/>
          </a:prstGeom>
          <a:noFill/>
        </p:spPr>
        <p:txBody>
          <a:bodyPr wrap="square" lIns="182880" tIns="146304" rIns="182880" bIns="146304" rtlCol="0">
            <a:spAutoFit/>
          </a:bodyPr>
          <a:lstStyle/>
          <a:p>
            <a:pPr marL="285750" lvl="0" indent="-285750">
              <a:lnSpc>
                <a:spcPct val="90000"/>
              </a:lnSpc>
              <a:spcAft>
                <a:spcPts val="300"/>
              </a:spcAft>
              <a:buFont typeface="Segoe UI Semibold" panose="020B0702040204020203" pitchFamily="34" charset="0"/>
              <a:buChar char="+"/>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Azure Active Directory</a:t>
            </a:r>
          </a:p>
          <a:p>
            <a:pPr marL="285750" lvl="0" indent="-285750">
              <a:lnSpc>
                <a:spcPct val="90000"/>
              </a:lnSpc>
              <a:spcAft>
                <a:spcPts val="300"/>
              </a:spcAft>
              <a:buFont typeface="Segoe UI Semibold" panose="020B0702040204020203" pitchFamily="34" charset="0"/>
              <a:buChar char="+"/>
              <a:defRPr/>
            </a:pP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Zero Trust Access Control</a:t>
            </a:r>
            <a:b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(Conditional Access)</a:t>
            </a:r>
          </a:p>
          <a:p>
            <a:pPr marL="285750" lvl="0" indent="-285750">
              <a:lnSpc>
                <a:spcPct val="90000"/>
              </a:lnSpc>
              <a:spcAft>
                <a:spcPts val="300"/>
              </a:spcAft>
              <a:buFont typeface="Segoe UI Semibold" panose="020B0702040204020203" pitchFamily="34" charset="0"/>
              <a:buChar char="+"/>
              <a:defRPr/>
            </a:pPr>
            <a:r>
              <a:rPr lang="en-US" sz="1600" err="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Passwordless</a:t>
            </a:r>
            <a:r>
              <a:rPr lang="en-US" sz="16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 Authentication</a:t>
            </a:r>
          </a:p>
        </p:txBody>
      </p:sp>
      <p:cxnSp>
        <p:nvCxnSpPr>
          <p:cNvPr id="21" name="Straight Connector 20">
            <a:extLst>
              <a:ext uri="{FF2B5EF4-FFF2-40B4-BE49-F238E27FC236}">
                <a16:creationId xmlns:a16="http://schemas.microsoft.com/office/drawing/2014/main" id="{91B76ADF-84D9-45F3-AD2B-8681A704D6AB}"/>
              </a:ext>
            </a:extLst>
          </p:cNvPr>
          <p:cNvCxnSpPr>
            <a:cxnSpLocks/>
          </p:cNvCxnSpPr>
          <p:nvPr/>
        </p:nvCxnSpPr>
        <p:spPr>
          <a:xfrm>
            <a:off x="4840908" y="1785938"/>
            <a:ext cx="0" cy="4450108"/>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E7A3FB3-5F17-4946-A259-FBC32446D3A9}"/>
              </a:ext>
            </a:extLst>
          </p:cNvPr>
          <p:cNvCxnSpPr>
            <a:cxnSpLocks/>
          </p:cNvCxnSpPr>
          <p:nvPr/>
        </p:nvCxnSpPr>
        <p:spPr>
          <a:xfrm>
            <a:off x="8420907" y="1864072"/>
            <a:ext cx="0" cy="4371974"/>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AEC63F7-1657-49B0-B280-31C27D9F8F43}"/>
              </a:ext>
            </a:extLst>
          </p:cNvPr>
          <p:cNvGrpSpPr/>
          <p:nvPr/>
        </p:nvGrpSpPr>
        <p:grpSpPr>
          <a:xfrm>
            <a:off x="2456625" y="3094784"/>
            <a:ext cx="2235958" cy="457200"/>
            <a:chOff x="2456625" y="3725812"/>
            <a:chExt cx="2235958" cy="457200"/>
          </a:xfrm>
        </p:grpSpPr>
        <p:sp>
          <p:nvSpPr>
            <p:cNvPr id="29" name="Rectangle 28">
              <a:extLst>
                <a:ext uri="{FF2B5EF4-FFF2-40B4-BE49-F238E27FC236}">
                  <a16:creationId xmlns:a16="http://schemas.microsoft.com/office/drawing/2014/main" id="{20BEBD59-6846-455F-B979-ED8EE0D0DC7E}"/>
                </a:ext>
              </a:extLst>
            </p:cNvPr>
            <p:cNvSpPr/>
            <p:nvPr/>
          </p:nvSpPr>
          <p:spPr bwMode="black">
            <a:xfrm>
              <a:off x="2456625" y="3725812"/>
              <a:ext cx="2052768" cy="457200"/>
            </a:xfrm>
            <a:prstGeom prst="rect">
              <a:avLst/>
            </a:prstGeom>
            <a:solidFill>
              <a:schemeClr val="bg1"/>
            </a:solidFill>
            <a:ln w="28575">
              <a:solidFill>
                <a:srgbClr val="E81123"/>
              </a:solidFill>
            </a:ln>
          </p:spPr>
          <p:txBody>
            <a:bodyPr vert="horz" wrap="square" lIns="69953" tIns="34976" rIns="69953" bIns="34976" numCol="1" rtlCol="0" anchor="ctr" anchorCtr="0" compatLnSpc="1">
              <a:prstTxWarp prst="textNoShape">
                <a:avLst/>
              </a:prstTxWarp>
            </a:bodyPr>
            <a:lstStyle/>
            <a:p>
              <a:pPr lvl="0" algn="ctr">
                <a:defRPr/>
              </a:pPr>
              <a:r>
                <a:rPr lang="en-US" sz="1350" b="1" kern="0">
                  <a:gradFill>
                    <a:gsLst>
                      <a:gs pos="2917">
                        <a:srgbClr val="E81123"/>
                      </a:gs>
                      <a:gs pos="100000">
                        <a:srgbClr val="E81123"/>
                      </a:gs>
                    </a:gsLst>
                    <a:lin ang="5400000" scaled="0"/>
                  </a:gradFill>
                </a:rPr>
                <a:t>Widespread Password Weakness and Re-use</a:t>
              </a:r>
            </a:p>
          </p:txBody>
        </p:sp>
        <p:cxnSp>
          <p:nvCxnSpPr>
            <p:cNvPr id="104" name="Straight Connector 103">
              <a:extLst>
                <a:ext uri="{FF2B5EF4-FFF2-40B4-BE49-F238E27FC236}">
                  <a16:creationId xmlns:a16="http://schemas.microsoft.com/office/drawing/2014/main" id="{DA319D70-4020-49DA-87F6-63F5585A7202}"/>
                </a:ext>
              </a:extLst>
            </p:cNvPr>
            <p:cNvCxnSpPr>
              <a:cxnSpLocks/>
            </p:cNvCxnSpPr>
            <p:nvPr/>
          </p:nvCxnSpPr>
          <p:spPr>
            <a:xfrm>
              <a:off x="4509393"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F827BD06-D009-4794-894C-B1DDA420264E}"/>
              </a:ext>
            </a:extLst>
          </p:cNvPr>
          <p:cNvGrpSpPr/>
          <p:nvPr/>
        </p:nvGrpSpPr>
        <p:grpSpPr>
          <a:xfrm>
            <a:off x="5354439" y="3094784"/>
            <a:ext cx="2875481" cy="457200"/>
            <a:chOff x="5354439" y="3725812"/>
            <a:chExt cx="2875481" cy="457200"/>
          </a:xfrm>
        </p:grpSpPr>
        <p:sp>
          <p:nvSpPr>
            <p:cNvPr id="30" name="Rectangle 29">
              <a:extLst>
                <a:ext uri="{FF2B5EF4-FFF2-40B4-BE49-F238E27FC236}">
                  <a16:creationId xmlns:a16="http://schemas.microsoft.com/office/drawing/2014/main" id="{AE0D4ECB-21E9-49E4-A729-FCA49B4AC461}"/>
                </a:ext>
              </a:extLst>
            </p:cNvPr>
            <p:cNvSpPr/>
            <p:nvPr/>
          </p:nvSpPr>
          <p:spPr bwMode="black">
            <a:xfrm>
              <a:off x="5354439" y="3725812"/>
              <a:ext cx="2692291" cy="457200"/>
            </a:xfrm>
            <a:prstGeom prst="rect">
              <a:avLst/>
            </a:prstGeom>
            <a:solidFill>
              <a:schemeClr val="bg1"/>
            </a:solidFill>
            <a:ln w="28575">
              <a:solidFill>
                <a:srgbClr val="E81123"/>
              </a:solidFill>
            </a:ln>
          </p:spPr>
          <p:txBody>
            <a:bodyPr vert="horz" wrap="square" lIns="69953" tIns="34976" rIns="69953" bIns="34976" numCol="1" rtlCol="0" anchor="ctr" anchorCtr="0" compatLnSpc="1">
              <a:prstTxWarp prst="textNoShape">
                <a:avLst/>
              </a:prstTxWarp>
            </a:bodyPr>
            <a:lstStyle/>
            <a:p>
              <a:pPr lvl="0">
                <a:defRPr/>
              </a:pPr>
              <a:r>
                <a:rPr lang="en-US" sz="1350" b="1" kern="0">
                  <a:gradFill>
                    <a:gsLst>
                      <a:gs pos="2917">
                        <a:srgbClr val="E81123"/>
                      </a:gs>
                      <a:gs pos="100000">
                        <a:srgbClr val="E81123"/>
                      </a:gs>
                    </a:gsLst>
                    <a:lin ang="5400000" scaled="0"/>
                  </a:gradFill>
                </a:rPr>
                <a:t>Credential Theft Attacks</a:t>
              </a:r>
            </a:p>
            <a:p>
              <a:pPr lvl="0">
                <a:defRPr/>
              </a:pPr>
              <a:r>
                <a:rPr lang="en-US" sz="1350" b="1" kern="0">
                  <a:gradFill>
                    <a:gsLst>
                      <a:gs pos="2917">
                        <a:srgbClr val="E81123"/>
                      </a:gs>
                      <a:gs pos="100000">
                        <a:srgbClr val="E81123"/>
                      </a:gs>
                    </a:gsLst>
                    <a:lin ang="5400000" scaled="0"/>
                  </a:gradFill>
                </a:rPr>
                <a:t>Mass Password Compromises</a:t>
              </a:r>
            </a:p>
          </p:txBody>
        </p:sp>
        <p:cxnSp>
          <p:nvCxnSpPr>
            <p:cNvPr id="105" name="Straight Connector 104">
              <a:extLst>
                <a:ext uri="{FF2B5EF4-FFF2-40B4-BE49-F238E27FC236}">
                  <a16:creationId xmlns:a16="http://schemas.microsoft.com/office/drawing/2014/main" id="{93AAD119-FDBE-4FF2-AFDC-D03395335D5A}"/>
                </a:ext>
              </a:extLst>
            </p:cNvPr>
            <p:cNvCxnSpPr>
              <a:cxnSpLocks/>
            </p:cNvCxnSpPr>
            <p:nvPr/>
          </p:nvCxnSpPr>
          <p:spPr>
            <a:xfrm>
              <a:off x="8046730" y="3954412"/>
              <a:ext cx="183190" cy="0"/>
            </a:xfrm>
            <a:prstGeom prst="line">
              <a:avLst/>
            </a:prstGeom>
            <a:solidFill>
              <a:schemeClr val="accent6">
                <a:lumMod val="40000"/>
                <a:lumOff val="60000"/>
              </a:schemeClr>
            </a:solidFill>
            <a:ln w="38100">
              <a:solidFill>
                <a:srgbClr val="E81123"/>
              </a:solidFill>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Group 49">
            <a:extLst>
              <a:ext uri="{FF2B5EF4-FFF2-40B4-BE49-F238E27FC236}">
                <a16:creationId xmlns:a16="http://schemas.microsoft.com/office/drawing/2014/main" id="{03C28943-92EE-4856-9B09-0ADF4838A670}"/>
              </a:ext>
            </a:extLst>
          </p:cNvPr>
          <p:cNvGrpSpPr/>
          <p:nvPr/>
        </p:nvGrpSpPr>
        <p:grpSpPr>
          <a:xfrm>
            <a:off x="2231957" y="5039100"/>
            <a:ext cx="3303817" cy="1009675"/>
            <a:chOff x="2231957" y="5490860"/>
            <a:chExt cx="3303817" cy="1009675"/>
          </a:xfrm>
        </p:grpSpPr>
        <p:sp>
          <p:nvSpPr>
            <p:cNvPr id="44" name="TextBox 43">
              <a:extLst>
                <a:ext uri="{FF2B5EF4-FFF2-40B4-BE49-F238E27FC236}">
                  <a16:creationId xmlns:a16="http://schemas.microsoft.com/office/drawing/2014/main" id="{52AA0928-79B6-4B30-8654-34C4AC13E9A1}"/>
                </a:ext>
              </a:extLst>
            </p:cNvPr>
            <p:cNvSpPr txBox="1"/>
            <p:nvPr/>
          </p:nvSpPr>
          <p:spPr>
            <a:xfrm>
              <a:off x="2231957" y="5983470"/>
              <a:ext cx="33038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Mainframes + PCs</a:t>
              </a:r>
            </a:p>
          </p:txBody>
        </p:sp>
        <p:sp>
          <p:nvSpPr>
            <p:cNvPr id="118" name="PC1_E977" title="Icon of a desktop PC">
              <a:extLst>
                <a:ext uri="{FF2B5EF4-FFF2-40B4-BE49-F238E27FC236}">
                  <a16:creationId xmlns:a16="http://schemas.microsoft.com/office/drawing/2014/main" id="{59BB045C-C6AE-4DF6-956C-734A913DA188}"/>
                </a:ext>
              </a:extLst>
            </p:cNvPr>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3" name="Group 42">
              <a:extLst>
                <a:ext uri="{FF2B5EF4-FFF2-40B4-BE49-F238E27FC236}">
                  <a16:creationId xmlns:a16="http://schemas.microsoft.com/office/drawing/2014/main" id="{F8047293-CD64-44B6-A364-E83939CDD4AA}"/>
                </a:ext>
              </a:extLst>
            </p:cNvPr>
            <p:cNvGrpSpPr/>
            <p:nvPr/>
          </p:nvGrpSpPr>
          <p:grpSpPr>
            <a:xfrm>
              <a:off x="2588156" y="5490860"/>
              <a:ext cx="728362" cy="507941"/>
              <a:chOff x="2657154" y="5599829"/>
              <a:chExt cx="572106" cy="398972"/>
            </a:xfrm>
          </p:grpSpPr>
          <p:grpSp>
            <p:nvGrpSpPr>
              <p:cNvPr id="121" name="Group 120">
                <a:extLst>
                  <a:ext uri="{FF2B5EF4-FFF2-40B4-BE49-F238E27FC236}">
                    <a16:creationId xmlns:a16="http://schemas.microsoft.com/office/drawing/2014/main" id="{5A258B12-A8DC-458C-868F-9046226B9316}"/>
                  </a:ext>
                </a:extLst>
              </p:cNvPr>
              <p:cNvGrpSpPr/>
              <p:nvPr/>
            </p:nvGrpSpPr>
            <p:grpSpPr>
              <a:xfrm>
                <a:off x="2657154" y="5599829"/>
                <a:ext cx="266602" cy="398972"/>
                <a:chOff x="323850" y="3646961"/>
                <a:chExt cx="234950" cy="351604"/>
              </a:xfrm>
              <a:noFill/>
            </p:grpSpPr>
            <p:grpSp>
              <p:nvGrpSpPr>
                <p:cNvPr id="130" name="Group 4">
                  <a:extLst>
                    <a:ext uri="{FF2B5EF4-FFF2-40B4-BE49-F238E27FC236}">
                      <a16:creationId xmlns:a16="http://schemas.microsoft.com/office/drawing/2014/main" id="{9841EA7C-642F-473B-A405-FF309279461F}"/>
                    </a:ext>
                  </a:extLst>
                </p:cNvPr>
                <p:cNvGrpSpPr>
                  <a:grpSpLocks noChangeAspect="1"/>
                </p:cNvGrpSpPr>
                <p:nvPr/>
              </p:nvGrpSpPr>
              <p:grpSpPr bwMode="auto">
                <a:xfrm>
                  <a:off x="323850" y="3871565"/>
                  <a:ext cx="234950" cy="127000"/>
                  <a:chOff x="204" y="2442"/>
                  <a:chExt cx="148" cy="80"/>
                </a:xfrm>
                <a:grpFill/>
              </p:grpSpPr>
              <p:sp>
                <p:nvSpPr>
                  <p:cNvPr id="135" name="Freeform 5">
                    <a:extLst>
                      <a:ext uri="{FF2B5EF4-FFF2-40B4-BE49-F238E27FC236}">
                        <a16:creationId xmlns:a16="http://schemas.microsoft.com/office/drawing/2014/main" id="{C9426732-88DC-489C-905F-EF4A542D31D9}"/>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6">
                    <a:extLst>
                      <a:ext uri="{FF2B5EF4-FFF2-40B4-BE49-F238E27FC236}">
                        <a16:creationId xmlns:a16="http://schemas.microsoft.com/office/drawing/2014/main" id="{123F1134-5C52-4D86-9B8F-E82C495648F5}"/>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31" name="Group 4">
                  <a:extLst>
                    <a:ext uri="{FF2B5EF4-FFF2-40B4-BE49-F238E27FC236}">
                      <a16:creationId xmlns:a16="http://schemas.microsoft.com/office/drawing/2014/main" id="{D6D9B07E-917B-4F47-9C34-028599575425}"/>
                    </a:ext>
                  </a:extLst>
                </p:cNvPr>
                <p:cNvGrpSpPr>
                  <a:grpSpLocks noChangeAspect="1"/>
                </p:cNvGrpSpPr>
                <p:nvPr/>
              </p:nvGrpSpPr>
              <p:grpSpPr bwMode="auto">
                <a:xfrm>
                  <a:off x="323850" y="3646961"/>
                  <a:ext cx="234950" cy="215900"/>
                  <a:chOff x="204" y="2386"/>
                  <a:chExt cx="148" cy="136"/>
                </a:xfrm>
                <a:grpFill/>
              </p:grpSpPr>
              <p:sp>
                <p:nvSpPr>
                  <p:cNvPr id="132" name="Freeform 5">
                    <a:extLst>
                      <a:ext uri="{FF2B5EF4-FFF2-40B4-BE49-F238E27FC236}">
                        <a16:creationId xmlns:a16="http://schemas.microsoft.com/office/drawing/2014/main" id="{9AAC1294-6671-471D-882F-250BDB9B254E}"/>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6">
                    <a:extLst>
                      <a:ext uri="{FF2B5EF4-FFF2-40B4-BE49-F238E27FC236}">
                        <a16:creationId xmlns:a16="http://schemas.microsoft.com/office/drawing/2014/main" id="{F25315BF-5D46-4F84-A20A-6D54C8FBFE80}"/>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7">
                    <a:extLst>
                      <a:ext uri="{FF2B5EF4-FFF2-40B4-BE49-F238E27FC236}">
                        <a16:creationId xmlns:a16="http://schemas.microsoft.com/office/drawing/2014/main" id="{A33F6868-2562-42E5-AC57-9354A7CCDC1C}"/>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2" name="Group 121">
                <a:extLst>
                  <a:ext uri="{FF2B5EF4-FFF2-40B4-BE49-F238E27FC236}">
                    <a16:creationId xmlns:a16="http://schemas.microsoft.com/office/drawing/2014/main" id="{1CA9ECDE-63D7-4C07-A63A-BAB9E277FD9C}"/>
                  </a:ext>
                </a:extLst>
              </p:cNvPr>
              <p:cNvGrpSpPr/>
              <p:nvPr/>
            </p:nvGrpSpPr>
            <p:grpSpPr>
              <a:xfrm>
                <a:off x="2962658" y="5599829"/>
                <a:ext cx="266602" cy="398972"/>
                <a:chOff x="323850" y="3646961"/>
                <a:chExt cx="234950" cy="351604"/>
              </a:xfrm>
              <a:noFill/>
            </p:grpSpPr>
            <p:grpSp>
              <p:nvGrpSpPr>
                <p:cNvPr id="123" name="Group 4">
                  <a:extLst>
                    <a:ext uri="{FF2B5EF4-FFF2-40B4-BE49-F238E27FC236}">
                      <a16:creationId xmlns:a16="http://schemas.microsoft.com/office/drawing/2014/main" id="{25259359-6F36-403A-9BA0-BBBDA672FC97}"/>
                    </a:ext>
                  </a:extLst>
                </p:cNvPr>
                <p:cNvGrpSpPr>
                  <a:grpSpLocks noChangeAspect="1"/>
                </p:cNvGrpSpPr>
                <p:nvPr/>
              </p:nvGrpSpPr>
              <p:grpSpPr bwMode="auto">
                <a:xfrm>
                  <a:off x="323850" y="3871565"/>
                  <a:ext cx="234950" cy="127000"/>
                  <a:chOff x="204" y="2442"/>
                  <a:chExt cx="148" cy="80"/>
                </a:xfrm>
                <a:grpFill/>
              </p:grpSpPr>
              <p:sp>
                <p:nvSpPr>
                  <p:cNvPr id="128" name="Freeform 5">
                    <a:extLst>
                      <a:ext uri="{FF2B5EF4-FFF2-40B4-BE49-F238E27FC236}">
                        <a16:creationId xmlns:a16="http://schemas.microsoft.com/office/drawing/2014/main" id="{ACCE22F8-090E-47A9-8688-84DFB825D5C6}"/>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6">
                    <a:extLst>
                      <a:ext uri="{FF2B5EF4-FFF2-40B4-BE49-F238E27FC236}">
                        <a16:creationId xmlns:a16="http://schemas.microsoft.com/office/drawing/2014/main" id="{6301F27D-3625-4C55-B9EA-62DCC9B9B8A3}"/>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24" name="Group 4">
                  <a:extLst>
                    <a:ext uri="{FF2B5EF4-FFF2-40B4-BE49-F238E27FC236}">
                      <a16:creationId xmlns:a16="http://schemas.microsoft.com/office/drawing/2014/main" id="{DAB43A4C-4DBB-4B87-84F4-4E98D837583D}"/>
                    </a:ext>
                  </a:extLst>
                </p:cNvPr>
                <p:cNvGrpSpPr>
                  <a:grpSpLocks noChangeAspect="1"/>
                </p:cNvGrpSpPr>
                <p:nvPr/>
              </p:nvGrpSpPr>
              <p:grpSpPr bwMode="auto">
                <a:xfrm>
                  <a:off x="323850" y="3646961"/>
                  <a:ext cx="234950" cy="215900"/>
                  <a:chOff x="204" y="2386"/>
                  <a:chExt cx="148" cy="136"/>
                </a:xfrm>
                <a:grpFill/>
              </p:grpSpPr>
              <p:sp>
                <p:nvSpPr>
                  <p:cNvPr id="125" name="Freeform 5">
                    <a:extLst>
                      <a:ext uri="{FF2B5EF4-FFF2-40B4-BE49-F238E27FC236}">
                        <a16:creationId xmlns:a16="http://schemas.microsoft.com/office/drawing/2014/main" id="{AA85718F-B903-4B08-98BD-133892C8D6E2}"/>
                      </a:ext>
                    </a:extLst>
                  </p:cNvPr>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6">
                    <a:extLst>
                      <a:ext uri="{FF2B5EF4-FFF2-40B4-BE49-F238E27FC236}">
                        <a16:creationId xmlns:a16="http://schemas.microsoft.com/office/drawing/2014/main" id="{C2C3661C-C637-4C93-A958-CF3AA1B9F117}"/>
                      </a:ext>
                    </a:extLst>
                  </p:cNvPr>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7">
                    <a:extLst>
                      <a:ext uri="{FF2B5EF4-FFF2-40B4-BE49-F238E27FC236}">
                        <a16:creationId xmlns:a16="http://schemas.microsoft.com/office/drawing/2014/main" id="{6FA665D2-2B33-48A4-AEE5-018B6C5E367D}"/>
                      </a:ext>
                    </a:extLst>
                  </p:cNvPr>
                  <p:cNvSpPr>
                    <a:spLocks/>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sp>
        <p:nvSpPr>
          <p:cNvPr id="35" name="TextBox 34">
            <a:extLst>
              <a:ext uri="{FF2B5EF4-FFF2-40B4-BE49-F238E27FC236}">
                <a16:creationId xmlns:a16="http://schemas.microsoft.com/office/drawing/2014/main" id="{98C8A014-6EE7-4F59-98E6-335F946B5E6C}"/>
              </a:ext>
            </a:extLst>
          </p:cNvPr>
          <p:cNvSpPr txBox="1"/>
          <p:nvPr/>
        </p:nvSpPr>
        <p:spPr>
          <a:xfrm>
            <a:off x="8492623" y="5554312"/>
            <a:ext cx="3824612"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Cloud + Internet of Things (IoT)</a:t>
            </a:r>
          </a:p>
        </p:txBody>
      </p:sp>
      <p:grpSp>
        <p:nvGrpSpPr>
          <p:cNvPr id="187" name="Group 186">
            <a:extLst>
              <a:ext uri="{FF2B5EF4-FFF2-40B4-BE49-F238E27FC236}">
                <a16:creationId xmlns:a16="http://schemas.microsoft.com/office/drawing/2014/main" id="{D714CCB4-0D2D-42F8-93CF-EE5753D0931B}"/>
              </a:ext>
            </a:extLst>
          </p:cNvPr>
          <p:cNvGrpSpPr/>
          <p:nvPr/>
        </p:nvGrpSpPr>
        <p:grpSpPr>
          <a:xfrm>
            <a:off x="11658510" y="5306191"/>
            <a:ext cx="266869" cy="64669"/>
            <a:chOff x="1340723" y="917625"/>
            <a:chExt cx="418498" cy="101414"/>
          </a:xfrm>
          <a:solidFill>
            <a:schemeClr val="tx1">
              <a:lumMod val="65000"/>
              <a:lumOff val="35000"/>
            </a:schemeClr>
          </a:solidFill>
        </p:grpSpPr>
        <p:sp>
          <p:nvSpPr>
            <p:cNvPr id="188" name="Oval 187">
              <a:extLst>
                <a:ext uri="{FF2B5EF4-FFF2-40B4-BE49-F238E27FC236}">
                  <a16:creationId xmlns:a16="http://schemas.microsoft.com/office/drawing/2014/main" id="{E2EFFCE5-E3AC-4F7C-9474-EB4E7AE0B64F}"/>
                </a:ext>
              </a:extLst>
            </p:cNvPr>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289483EB-AB17-4632-B174-15B9D0014BF5}"/>
                </a:ext>
              </a:extLst>
            </p:cNvPr>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5285063-308A-4E1B-84EE-F74FB2C81AD2}"/>
                </a:ext>
              </a:extLst>
            </p:cNvPr>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7" name="HoloLens_EC94" title="Icon of Microsoft HoloLens">
            <a:extLst>
              <a:ext uri="{FF2B5EF4-FFF2-40B4-BE49-F238E27FC236}">
                <a16:creationId xmlns:a16="http://schemas.microsoft.com/office/drawing/2014/main" id="{387AD5C4-35ED-415B-8E32-B4A481F2A9C5}"/>
              </a:ext>
            </a:extLst>
          </p:cNvPr>
          <p:cNvSpPr>
            <a:spLocks noChangeAspect="1" noEditPoints="1"/>
          </p:cNvSpPr>
          <p:nvPr/>
        </p:nvSpPr>
        <p:spPr bwMode="auto">
          <a:xfrm>
            <a:off x="11106548" y="522862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35280415-227C-4BE9-965A-1E6A49FE734A}"/>
              </a:ext>
            </a:extLst>
          </p:cNvPr>
          <p:cNvGrpSpPr/>
          <p:nvPr/>
        </p:nvGrpSpPr>
        <p:grpSpPr>
          <a:xfrm>
            <a:off x="9325957" y="5179159"/>
            <a:ext cx="455036" cy="347594"/>
            <a:chOff x="9391942" y="5630919"/>
            <a:chExt cx="455036" cy="347594"/>
          </a:xfrm>
        </p:grpSpPr>
        <p:sp>
          <p:nvSpPr>
            <p:cNvPr id="108" name="factory_3" title="Icon of a factory or warehouse">
              <a:extLst>
                <a:ext uri="{FF2B5EF4-FFF2-40B4-BE49-F238E27FC236}">
                  <a16:creationId xmlns:a16="http://schemas.microsoft.com/office/drawing/2014/main" id="{5998CDDD-A560-4D8F-BDAB-F960343ACF02}"/>
                </a:ext>
              </a:extLst>
            </p:cNvPr>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59" name="Group 158">
              <a:extLst>
                <a:ext uri="{FF2B5EF4-FFF2-40B4-BE49-F238E27FC236}">
                  <a16:creationId xmlns:a16="http://schemas.microsoft.com/office/drawing/2014/main" id="{D4D7C435-1E51-4720-BE87-9B796B0BB423}"/>
                </a:ext>
              </a:extLst>
            </p:cNvPr>
            <p:cNvGrpSpPr/>
            <p:nvPr/>
          </p:nvGrpSpPr>
          <p:grpSpPr>
            <a:xfrm>
              <a:off x="9391942" y="5837637"/>
              <a:ext cx="133957" cy="140876"/>
              <a:chOff x="2089172" y="4854362"/>
              <a:chExt cx="260148" cy="273585"/>
            </a:xfrm>
          </p:grpSpPr>
          <p:sp>
            <p:nvSpPr>
              <p:cNvPr id="160" name="Rectangle 159">
                <a:extLst>
                  <a:ext uri="{FF2B5EF4-FFF2-40B4-BE49-F238E27FC236}">
                    <a16:creationId xmlns:a16="http://schemas.microsoft.com/office/drawing/2014/main" id="{4612C79A-53FF-41C0-A560-D09C9E1E7EA5}"/>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Frame 5">
                <a:extLst>
                  <a:ext uri="{FF2B5EF4-FFF2-40B4-BE49-F238E27FC236}">
                    <a16:creationId xmlns:a16="http://schemas.microsoft.com/office/drawing/2014/main" id="{17A6A717-A98E-4796-90DF-79ADE9986DB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09" name="cloud" title="Icon of a cloud">
            <a:extLst>
              <a:ext uri="{FF2B5EF4-FFF2-40B4-BE49-F238E27FC236}">
                <a16:creationId xmlns:a16="http://schemas.microsoft.com/office/drawing/2014/main" id="{CE9504E0-3003-4602-988E-0393A9B148C3}"/>
              </a:ext>
            </a:extLst>
          </p:cNvPr>
          <p:cNvSpPr>
            <a:spLocks noChangeAspect="1"/>
          </p:cNvSpPr>
          <p:nvPr/>
        </p:nvSpPr>
        <p:spPr bwMode="auto">
          <a:xfrm>
            <a:off x="8728277" y="517915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25113EC7-1FFF-4238-A7CD-8D07D513AB0F}"/>
              </a:ext>
            </a:extLst>
          </p:cNvPr>
          <p:cNvGrpSpPr/>
          <p:nvPr/>
        </p:nvGrpSpPr>
        <p:grpSpPr>
          <a:xfrm>
            <a:off x="9921473" y="5267559"/>
            <a:ext cx="400808" cy="259194"/>
            <a:chOff x="10002866" y="5719319"/>
            <a:chExt cx="400808" cy="259194"/>
          </a:xfrm>
        </p:grpSpPr>
        <p:sp>
          <p:nvSpPr>
            <p:cNvPr id="113" name="Truck" title="Icon of a truck with a storage trailer">
              <a:extLst>
                <a:ext uri="{FF2B5EF4-FFF2-40B4-BE49-F238E27FC236}">
                  <a16:creationId xmlns:a16="http://schemas.microsoft.com/office/drawing/2014/main" id="{5135B5BB-E947-4BD5-B186-13704BFE1C31}"/>
                </a:ext>
              </a:extLst>
            </p:cNvP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7" name="Group 136">
              <a:extLst>
                <a:ext uri="{FF2B5EF4-FFF2-40B4-BE49-F238E27FC236}">
                  <a16:creationId xmlns:a16="http://schemas.microsoft.com/office/drawing/2014/main" id="{0FBE0C02-E7B4-431D-BE9C-E777C8655790}"/>
                </a:ext>
              </a:extLst>
            </p:cNvPr>
            <p:cNvGrpSpPr/>
            <p:nvPr/>
          </p:nvGrpSpPr>
          <p:grpSpPr>
            <a:xfrm>
              <a:off x="10002866" y="5837637"/>
              <a:ext cx="133957" cy="140876"/>
              <a:chOff x="2089172" y="4854362"/>
              <a:chExt cx="260148" cy="273585"/>
            </a:xfrm>
          </p:grpSpPr>
          <p:sp>
            <p:nvSpPr>
              <p:cNvPr id="138" name="Rectangle 137">
                <a:extLst>
                  <a:ext uri="{FF2B5EF4-FFF2-40B4-BE49-F238E27FC236}">
                    <a16:creationId xmlns:a16="http://schemas.microsoft.com/office/drawing/2014/main" id="{B98219CE-AFB0-42FD-80AD-7F03A55CD27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Frame 5">
                <a:extLst>
                  <a:ext uri="{FF2B5EF4-FFF2-40B4-BE49-F238E27FC236}">
                    <a16:creationId xmlns:a16="http://schemas.microsoft.com/office/drawing/2014/main" id="{D4BC121B-D4E8-4F04-B5DD-EC6AF4382C52}"/>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7" name="Group 16">
            <a:extLst>
              <a:ext uri="{FF2B5EF4-FFF2-40B4-BE49-F238E27FC236}">
                <a16:creationId xmlns:a16="http://schemas.microsoft.com/office/drawing/2014/main" id="{61A8A3DA-05DD-435F-89B5-964A2D79FA3D}"/>
              </a:ext>
            </a:extLst>
          </p:cNvPr>
          <p:cNvGrpSpPr/>
          <p:nvPr/>
        </p:nvGrpSpPr>
        <p:grpSpPr>
          <a:xfrm>
            <a:off x="10462761" y="5150298"/>
            <a:ext cx="175237" cy="376455"/>
            <a:chOff x="10536960" y="5602058"/>
            <a:chExt cx="175237" cy="376455"/>
          </a:xfrm>
        </p:grpSpPr>
        <p:sp>
          <p:nvSpPr>
            <p:cNvPr id="112" name="watch" title="Icon of a smart watch">
              <a:extLst>
                <a:ext uri="{FF2B5EF4-FFF2-40B4-BE49-F238E27FC236}">
                  <a16:creationId xmlns:a16="http://schemas.microsoft.com/office/drawing/2014/main" id="{FF79CB93-6817-4DC2-A638-6E00E399000A}"/>
                </a:ext>
              </a:extLst>
            </p:cNvPr>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0" name="Group 139">
              <a:extLst>
                <a:ext uri="{FF2B5EF4-FFF2-40B4-BE49-F238E27FC236}">
                  <a16:creationId xmlns:a16="http://schemas.microsoft.com/office/drawing/2014/main" id="{AFEE0C6A-5465-48E3-B53D-432FC6AD33EE}"/>
                </a:ext>
              </a:extLst>
            </p:cNvPr>
            <p:cNvGrpSpPr/>
            <p:nvPr/>
          </p:nvGrpSpPr>
          <p:grpSpPr>
            <a:xfrm>
              <a:off x="10536960" y="5837637"/>
              <a:ext cx="133957" cy="140876"/>
              <a:chOff x="2089172" y="4854362"/>
              <a:chExt cx="260148" cy="273585"/>
            </a:xfrm>
          </p:grpSpPr>
          <p:sp>
            <p:nvSpPr>
              <p:cNvPr id="141" name="Rectangle 140">
                <a:extLst>
                  <a:ext uri="{FF2B5EF4-FFF2-40B4-BE49-F238E27FC236}">
                    <a16:creationId xmlns:a16="http://schemas.microsoft.com/office/drawing/2014/main" id="{B9A7014E-C90E-4768-ADAA-05711AFB4224}"/>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ame 5">
                <a:extLst>
                  <a:ext uri="{FF2B5EF4-FFF2-40B4-BE49-F238E27FC236}">
                    <a16:creationId xmlns:a16="http://schemas.microsoft.com/office/drawing/2014/main" id="{28EA24C2-42B8-4B21-ACEC-E65800439DD3}"/>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4" name="Group 13">
            <a:extLst>
              <a:ext uri="{FF2B5EF4-FFF2-40B4-BE49-F238E27FC236}">
                <a16:creationId xmlns:a16="http://schemas.microsoft.com/office/drawing/2014/main" id="{AF17D38A-702A-4084-B42A-BB09F90DB07B}"/>
              </a:ext>
            </a:extLst>
          </p:cNvPr>
          <p:cNvGrpSpPr/>
          <p:nvPr/>
        </p:nvGrpSpPr>
        <p:grpSpPr>
          <a:xfrm>
            <a:off x="10778478" y="5201388"/>
            <a:ext cx="187590" cy="325365"/>
            <a:chOff x="10830749" y="5653148"/>
            <a:chExt cx="187590" cy="325365"/>
          </a:xfrm>
        </p:grpSpPr>
        <p:sp>
          <p:nvSpPr>
            <p:cNvPr id="114" name="light" title="Icon of a lightbulb">
              <a:extLst>
                <a:ext uri="{FF2B5EF4-FFF2-40B4-BE49-F238E27FC236}">
                  <a16:creationId xmlns:a16="http://schemas.microsoft.com/office/drawing/2014/main" id="{EB3D9F5E-7FCB-4C08-86A0-8E01D0772CCC}"/>
                </a:ext>
              </a:extLst>
            </p:cNvPr>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3" name="Group 142">
              <a:extLst>
                <a:ext uri="{FF2B5EF4-FFF2-40B4-BE49-F238E27FC236}">
                  <a16:creationId xmlns:a16="http://schemas.microsoft.com/office/drawing/2014/main" id="{4D83EE2F-EE30-4E1F-B48F-651B163140B9}"/>
                </a:ext>
              </a:extLst>
            </p:cNvPr>
            <p:cNvGrpSpPr/>
            <p:nvPr/>
          </p:nvGrpSpPr>
          <p:grpSpPr>
            <a:xfrm>
              <a:off x="10830749" y="5837637"/>
              <a:ext cx="133957" cy="140876"/>
              <a:chOff x="2089172" y="4854362"/>
              <a:chExt cx="260148" cy="273585"/>
            </a:xfrm>
          </p:grpSpPr>
          <p:sp>
            <p:nvSpPr>
              <p:cNvPr id="144" name="Rectangle 143">
                <a:extLst>
                  <a:ext uri="{FF2B5EF4-FFF2-40B4-BE49-F238E27FC236}">
                    <a16:creationId xmlns:a16="http://schemas.microsoft.com/office/drawing/2014/main" id="{7067B78A-893E-4D01-908C-299B10F8644F}"/>
                  </a:ext>
                </a:extLst>
              </p:cNvPr>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Frame 5">
                <a:extLst>
                  <a:ext uri="{FF2B5EF4-FFF2-40B4-BE49-F238E27FC236}">
                    <a16:creationId xmlns:a16="http://schemas.microsoft.com/office/drawing/2014/main" id="{4D63C775-0B32-4E1F-9B5E-E11243CF1FE9}"/>
                  </a:ext>
                </a:extLst>
              </p:cNvPr>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32" name="Group 31">
            <a:extLst>
              <a:ext uri="{FF2B5EF4-FFF2-40B4-BE49-F238E27FC236}">
                <a16:creationId xmlns:a16="http://schemas.microsoft.com/office/drawing/2014/main" id="{625E3D4E-0C2F-4C2E-B535-ED30FF025F5B}"/>
              </a:ext>
            </a:extLst>
          </p:cNvPr>
          <p:cNvGrpSpPr/>
          <p:nvPr/>
        </p:nvGrpSpPr>
        <p:grpSpPr>
          <a:xfrm>
            <a:off x="4972099" y="5166228"/>
            <a:ext cx="4201717" cy="882547"/>
            <a:chOff x="4972099" y="5617988"/>
            <a:chExt cx="4201717" cy="882547"/>
          </a:xfrm>
        </p:grpSpPr>
        <p:sp>
          <p:nvSpPr>
            <p:cNvPr id="34" name="TextBox 33">
              <a:extLst>
                <a:ext uri="{FF2B5EF4-FFF2-40B4-BE49-F238E27FC236}">
                  <a16:creationId xmlns:a16="http://schemas.microsoft.com/office/drawing/2014/main" id="{385AFDF2-E4AB-4E12-BFA2-55BD6A790FAF}"/>
                </a:ext>
              </a:extLst>
            </p:cNvPr>
            <p:cNvSpPr txBox="1"/>
            <p:nvPr/>
          </p:nvSpPr>
          <p:spPr>
            <a:xfrm>
              <a:off x="4972099" y="5983470"/>
              <a:ext cx="4201717" cy="517065"/>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600" b="0" u="none" strike="noStrike" kern="1200" cap="none" spc="0" normalizeH="0" baseline="0" noProof="0">
                  <a:ln>
                    <a:noFill/>
                  </a:ln>
                  <a:gradFill>
                    <a:gsLst>
                      <a:gs pos="2917">
                        <a:schemeClr val="accent5"/>
                      </a:gs>
                      <a:gs pos="30000">
                        <a:schemeClr val="accent5"/>
                      </a:gs>
                    </a:gsLst>
                    <a:lin ang="5400000" scaled="0"/>
                  </a:gradFill>
                  <a:effectLst/>
                  <a:uLnTx/>
                  <a:uFillTx/>
                  <a:latin typeface="Segoe UI Semibold" panose="020B0702040204020203" pitchFamily="34" charset="0"/>
                  <a:cs typeface="Segoe UI Semibold" panose="020B0702040204020203" pitchFamily="34" charset="0"/>
                </a:rPr>
                <a:t>+ Datacenters + Mobile Devices</a:t>
              </a:r>
            </a:p>
          </p:txBody>
        </p:sp>
        <p:grpSp>
          <p:nvGrpSpPr>
            <p:cNvPr id="28" name="Group 27">
              <a:extLst>
                <a:ext uri="{FF2B5EF4-FFF2-40B4-BE49-F238E27FC236}">
                  <a16:creationId xmlns:a16="http://schemas.microsoft.com/office/drawing/2014/main" id="{8DDF959A-EE02-486C-95F6-76EB00AE520F}"/>
                </a:ext>
              </a:extLst>
            </p:cNvPr>
            <p:cNvGrpSpPr/>
            <p:nvPr/>
          </p:nvGrpSpPr>
          <p:grpSpPr>
            <a:xfrm>
              <a:off x="5359888" y="5617988"/>
              <a:ext cx="2399163" cy="383770"/>
              <a:chOff x="5359888" y="5617988"/>
              <a:chExt cx="2399163" cy="383770"/>
            </a:xfrm>
          </p:grpSpPr>
          <p:grpSp>
            <p:nvGrpSpPr>
              <p:cNvPr id="24" name="Group 23">
                <a:extLst>
                  <a:ext uri="{FF2B5EF4-FFF2-40B4-BE49-F238E27FC236}">
                    <a16:creationId xmlns:a16="http://schemas.microsoft.com/office/drawing/2014/main" id="{5FE3FF35-0025-4860-85B9-BA4DE56D9C7F}"/>
                  </a:ext>
                </a:extLst>
              </p:cNvPr>
              <p:cNvGrpSpPr/>
              <p:nvPr/>
            </p:nvGrpSpPr>
            <p:grpSpPr>
              <a:xfrm>
                <a:off x="7239078" y="5618556"/>
                <a:ext cx="219492" cy="365760"/>
                <a:chOff x="7239078" y="5618556"/>
                <a:chExt cx="219492" cy="365760"/>
              </a:xfrm>
            </p:grpSpPr>
            <p:sp>
              <p:nvSpPr>
                <p:cNvPr id="147" name="CellPhone_E8EA" title="Icon of a cellphone">
                  <a:extLst>
                    <a:ext uri="{FF2B5EF4-FFF2-40B4-BE49-F238E27FC236}">
                      <a16:creationId xmlns:a16="http://schemas.microsoft.com/office/drawing/2014/main" id="{0BF78A24-2392-48B1-BB37-AD10B00DFFB7}"/>
                    </a:ext>
                  </a:extLst>
                </p:cNvPr>
                <p:cNvSpPr>
                  <a:spLocks noChangeAspect="1" noEditPoints="1"/>
                </p:cNvSpPr>
                <p:nvPr/>
              </p:nvSpPr>
              <p:spPr bwMode="auto">
                <a:xfrm>
                  <a:off x="7239078"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Shape 2705">
                  <a:extLst>
                    <a:ext uri="{FF2B5EF4-FFF2-40B4-BE49-F238E27FC236}">
                      <a16:creationId xmlns:a16="http://schemas.microsoft.com/office/drawing/2014/main" id="{EC919F56-3ED7-47C9-842B-1571B9048365}"/>
                    </a:ext>
                  </a:extLst>
                </p:cNvPr>
                <p:cNvSpPr/>
                <p:nvPr/>
              </p:nvSpPr>
              <p:spPr>
                <a:xfrm>
                  <a:off x="7294006" y="5746618"/>
                  <a:ext cx="109636" cy="109636"/>
                </a:xfrm>
                <a:custGeom>
                  <a:avLst/>
                  <a:gdLst/>
                  <a:ahLst/>
                  <a:cxnLst>
                    <a:cxn ang="0">
                      <a:pos x="wd2" y="hd2"/>
                    </a:cxn>
                    <a:cxn ang="5400000">
                      <a:pos x="wd2" y="hd2"/>
                    </a:cxn>
                    <a:cxn ang="10800000">
                      <a:pos x="wd2" y="hd2"/>
                    </a:cxn>
                    <a:cxn ang="16200000">
                      <a:pos x="wd2" y="hd2"/>
                    </a:cxn>
                  </a:cxnLst>
                  <a:rect l="0" t="0" r="r" b="b"/>
                  <a:pathLst>
                    <a:path w="21600" h="21600" extrusionOk="0">
                      <a:moveTo>
                        <a:pt x="982" y="3820"/>
                      </a:moveTo>
                      <a:lnTo>
                        <a:pt x="7853" y="2877"/>
                      </a:lnTo>
                      <a:lnTo>
                        <a:pt x="7853" y="8838"/>
                      </a:lnTo>
                      <a:lnTo>
                        <a:pt x="982" y="8838"/>
                      </a:lnTo>
                      <a:cubicBezTo>
                        <a:pt x="982" y="8838"/>
                        <a:pt x="982" y="3820"/>
                        <a:pt x="982" y="3820"/>
                      </a:cubicBezTo>
                      <a:close/>
                      <a:moveTo>
                        <a:pt x="0" y="9819"/>
                      </a:moveTo>
                      <a:lnTo>
                        <a:pt x="8835" y="9819"/>
                      </a:lnTo>
                      <a:lnTo>
                        <a:pt x="8835" y="1752"/>
                      </a:lnTo>
                      <a:lnTo>
                        <a:pt x="0" y="2964"/>
                      </a:lnTo>
                      <a:cubicBezTo>
                        <a:pt x="0" y="2964"/>
                        <a:pt x="0" y="9819"/>
                        <a:pt x="0" y="9819"/>
                      </a:cubicBezTo>
                      <a:close/>
                      <a:moveTo>
                        <a:pt x="20618" y="8838"/>
                      </a:moveTo>
                      <a:lnTo>
                        <a:pt x="11771" y="8838"/>
                      </a:lnTo>
                      <a:lnTo>
                        <a:pt x="11771" y="2339"/>
                      </a:lnTo>
                      <a:lnTo>
                        <a:pt x="20618" y="1125"/>
                      </a:lnTo>
                      <a:cubicBezTo>
                        <a:pt x="20618" y="1125"/>
                        <a:pt x="20618" y="8838"/>
                        <a:pt x="20618" y="8838"/>
                      </a:cubicBezTo>
                      <a:close/>
                      <a:moveTo>
                        <a:pt x="10789" y="1484"/>
                      </a:moveTo>
                      <a:lnTo>
                        <a:pt x="10789" y="9819"/>
                      </a:lnTo>
                      <a:lnTo>
                        <a:pt x="21600" y="9819"/>
                      </a:lnTo>
                      <a:lnTo>
                        <a:pt x="21600" y="0"/>
                      </a:lnTo>
                      <a:cubicBezTo>
                        <a:pt x="21600" y="0"/>
                        <a:pt x="10789" y="1484"/>
                        <a:pt x="10789" y="1484"/>
                      </a:cubicBezTo>
                      <a:close/>
                      <a:moveTo>
                        <a:pt x="982" y="12763"/>
                      </a:moveTo>
                      <a:lnTo>
                        <a:pt x="7853" y="12763"/>
                      </a:lnTo>
                      <a:lnTo>
                        <a:pt x="7853" y="18722"/>
                      </a:lnTo>
                      <a:lnTo>
                        <a:pt x="982" y="17780"/>
                      </a:lnTo>
                      <a:cubicBezTo>
                        <a:pt x="982" y="17780"/>
                        <a:pt x="982" y="12763"/>
                        <a:pt x="982" y="12763"/>
                      </a:cubicBezTo>
                      <a:close/>
                      <a:moveTo>
                        <a:pt x="0" y="18635"/>
                      </a:moveTo>
                      <a:lnTo>
                        <a:pt x="8835" y="19848"/>
                      </a:lnTo>
                      <a:lnTo>
                        <a:pt x="8835" y="11782"/>
                      </a:lnTo>
                      <a:lnTo>
                        <a:pt x="0" y="11782"/>
                      </a:lnTo>
                      <a:cubicBezTo>
                        <a:pt x="0" y="11782"/>
                        <a:pt x="0" y="18635"/>
                        <a:pt x="0" y="18635"/>
                      </a:cubicBezTo>
                      <a:close/>
                      <a:moveTo>
                        <a:pt x="11771" y="12763"/>
                      </a:moveTo>
                      <a:lnTo>
                        <a:pt x="20618" y="12763"/>
                      </a:lnTo>
                      <a:lnTo>
                        <a:pt x="20618" y="20475"/>
                      </a:lnTo>
                      <a:lnTo>
                        <a:pt x="11771" y="19261"/>
                      </a:lnTo>
                      <a:cubicBezTo>
                        <a:pt x="11771" y="19261"/>
                        <a:pt x="11771" y="12763"/>
                        <a:pt x="11771" y="12763"/>
                      </a:cubicBezTo>
                      <a:close/>
                      <a:moveTo>
                        <a:pt x="10789" y="20116"/>
                      </a:moveTo>
                      <a:lnTo>
                        <a:pt x="21600" y="21600"/>
                      </a:lnTo>
                      <a:lnTo>
                        <a:pt x="21600" y="11782"/>
                      </a:lnTo>
                      <a:lnTo>
                        <a:pt x="10789" y="11782"/>
                      </a:lnTo>
                      <a:cubicBezTo>
                        <a:pt x="10789" y="11782"/>
                        <a:pt x="10789" y="20116"/>
                        <a:pt x="10789" y="20116"/>
                      </a:cubicBezTo>
                      <a:close/>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5" name="Group 24">
                <a:extLst>
                  <a:ext uri="{FF2B5EF4-FFF2-40B4-BE49-F238E27FC236}">
                    <a16:creationId xmlns:a16="http://schemas.microsoft.com/office/drawing/2014/main" id="{34A01C31-969E-4DF3-A3D5-22F1218AD491}"/>
                  </a:ext>
                </a:extLst>
              </p:cNvPr>
              <p:cNvGrpSpPr/>
              <p:nvPr/>
            </p:nvGrpSpPr>
            <p:grpSpPr>
              <a:xfrm>
                <a:off x="6938597" y="5618556"/>
                <a:ext cx="219492" cy="365760"/>
                <a:chOff x="6938597" y="5618556"/>
                <a:chExt cx="219492" cy="365760"/>
              </a:xfrm>
            </p:grpSpPr>
            <p:sp>
              <p:nvSpPr>
                <p:cNvPr id="146" name="CellPhone_E8EA" title="Icon of a cellphone">
                  <a:extLst>
                    <a:ext uri="{FF2B5EF4-FFF2-40B4-BE49-F238E27FC236}">
                      <a16:creationId xmlns:a16="http://schemas.microsoft.com/office/drawing/2014/main" id="{6C6C0C20-CF3E-4340-A34F-1231562DD731}"/>
                    </a:ext>
                  </a:extLst>
                </p:cNvPr>
                <p:cNvSpPr>
                  <a:spLocks noChangeAspect="1" noEditPoints="1"/>
                </p:cNvSpPr>
                <p:nvPr/>
              </p:nvSpPr>
              <p:spPr bwMode="auto">
                <a:xfrm>
                  <a:off x="6938597"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Shape 2706">
                  <a:extLst>
                    <a:ext uri="{FF2B5EF4-FFF2-40B4-BE49-F238E27FC236}">
                      <a16:creationId xmlns:a16="http://schemas.microsoft.com/office/drawing/2014/main" id="{D1ED7E03-34E0-42C6-B96F-D81C6FF0A41D}"/>
                    </a:ext>
                  </a:extLst>
                </p:cNvPr>
                <p:cNvSpPr/>
                <p:nvPr/>
              </p:nvSpPr>
              <p:spPr>
                <a:xfrm>
                  <a:off x="7002675" y="5738397"/>
                  <a:ext cx="91336" cy="126079"/>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6"/>
                        <a:pt x="19948" y="14236"/>
                        <a:pt x="19575" y="14236"/>
                      </a:cubicBezTo>
                      <a:cubicBezTo>
                        <a:pt x="19202" y="14236"/>
                        <a:pt x="18900" y="14016"/>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6"/>
                        <a:pt x="2398" y="14236"/>
                        <a:pt x="2025" y="14236"/>
                      </a:cubicBezTo>
                      <a:cubicBezTo>
                        <a:pt x="1652" y="14236"/>
                        <a:pt x="1350" y="14016"/>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2"/>
                        <a:pt x="16200" y="491"/>
                      </a:cubicBezTo>
                      <a:cubicBezTo>
                        <a:pt x="16200" y="220"/>
                        <a:pt x="15898" y="0"/>
                        <a:pt x="15525" y="0"/>
                      </a:cubicBezTo>
                      <a:cubicBezTo>
                        <a:pt x="15291" y="0"/>
                        <a:pt x="15095" y="93"/>
                        <a:pt x="14974" y="223"/>
                      </a:cubicBezTo>
                      <a:lnTo>
                        <a:pt x="14963" y="219"/>
                      </a:lnTo>
                      <a:lnTo>
                        <a:pt x="13915" y="1362"/>
                      </a:lnTo>
                      <a:cubicBezTo>
                        <a:pt x="12956" y="1119"/>
                        <a:pt x="11905" y="982"/>
                        <a:pt x="10800" y="982"/>
                      </a:cubicBezTo>
                      <a:cubicBezTo>
                        <a:pt x="9695" y="982"/>
                        <a:pt x="8644" y="1119"/>
                        <a:pt x="7685" y="1362"/>
                      </a:cubicBezTo>
                      <a:lnTo>
                        <a:pt x="6637" y="219"/>
                      </a:lnTo>
                      <a:lnTo>
                        <a:pt x="6626" y="223"/>
                      </a:lnTo>
                      <a:cubicBezTo>
                        <a:pt x="6505" y="93"/>
                        <a:pt x="6309" y="0"/>
                        <a:pt x="6075" y="0"/>
                      </a:cubicBezTo>
                      <a:cubicBezTo>
                        <a:pt x="5702" y="0"/>
                        <a:pt x="5400" y="220"/>
                        <a:pt x="5400" y="491"/>
                      </a:cubicBezTo>
                      <a:cubicBezTo>
                        <a:pt x="5400" y="592"/>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6"/>
                        <a:pt x="12150" y="3927"/>
                      </a:cubicBezTo>
                      <a:cubicBezTo>
                        <a:pt x="12150" y="4199"/>
                        <a:pt x="12452" y="4418"/>
                        <a:pt x="12825" y="4418"/>
                      </a:cubicBezTo>
                      <a:cubicBezTo>
                        <a:pt x="13198" y="4418"/>
                        <a:pt x="13500" y="4199"/>
                        <a:pt x="13500" y="3927"/>
                      </a:cubicBezTo>
                      <a:cubicBezTo>
                        <a:pt x="13500" y="3656"/>
                        <a:pt x="13198" y="3436"/>
                        <a:pt x="12825" y="3436"/>
                      </a:cubicBezTo>
                      <a:moveTo>
                        <a:pt x="8775" y="3436"/>
                      </a:moveTo>
                      <a:cubicBezTo>
                        <a:pt x="8402" y="3436"/>
                        <a:pt x="8100" y="3656"/>
                        <a:pt x="8100" y="3927"/>
                      </a:cubicBezTo>
                      <a:cubicBezTo>
                        <a:pt x="8100" y="4199"/>
                        <a:pt x="8402" y="4418"/>
                        <a:pt x="8775" y="4418"/>
                      </a:cubicBezTo>
                      <a:cubicBezTo>
                        <a:pt x="9148" y="4418"/>
                        <a:pt x="9450" y="4199"/>
                        <a:pt x="9450" y="3927"/>
                      </a:cubicBezTo>
                      <a:cubicBezTo>
                        <a:pt x="9450" y="3656"/>
                        <a:pt x="9148" y="3436"/>
                        <a:pt x="8775" y="3436"/>
                      </a:cubicBezTo>
                    </a:path>
                  </a:pathLst>
                </a:custGeom>
                <a:solidFill>
                  <a:schemeClr val="accent5"/>
                </a:solidFill>
                <a:ln w="12700">
                  <a:noFill/>
                  <a:miter lim="400000"/>
                </a:ln>
              </p:spPr>
              <p:txBody>
                <a:bodyPr lIns="19422" tIns="19422" rIns="19422" bIns="19422" anchor="ctr"/>
                <a:lstStyle/>
                <a:p>
                  <a:pPr defTabSz="233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29"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Group 22">
                <a:extLst>
                  <a:ext uri="{FF2B5EF4-FFF2-40B4-BE49-F238E27FC236}">
                    <a16:creationId xmlns:a16="http://schemas.microsoft.com/office/drawing/2014/main" id="{5C85EB38-AB65-4FC5-B028-578D845E4DF6}"/>
                  </a:ext>
                </a:extLst>
              </p:cNvPr>
              <p:cNvGrpSpPr/>
              <p:nvPr/>
            </p:nvGrpSpPr>
            <p:grpSpPr>
              <a:xfrm>
                <a:off x="7539559" y="5618556"/>
                <a:ext cx="219492" cy="365760"/>
                <a:chOff x="7539559" y="5618556"/>
                <a:chExt cx="219492" cy="365760"/>
              </a:xfrm>
            </p:grpSpPr>
            <p:sp>
              <p:nvSpPr>
                <p:cNvPr id="148" name="CellPhone_E8EA" title="Icon of a cellphone">
                  <a:extLst>
                    <a:ext uri="{FF2B5EF4-FFF2-40B4-BE49-F238E27FC236}">
                      <a16:creationId xmlns:a16="http://schemas.microsoft.com/office/drawing/2014/main" id="{0F1DC6FC-A4CA-488D-9466-482EE19C31B3}"/>
                    </a:ext>
                  </a:extLst>
                </p:cNvPr>
                <p:cNvSpPr>
                  <a:spLocks noChangeAspect="1" noEditPoints="1"/>
                </p:cNvSpPr>
                <p:nvPr/>
              </p:nvSpPr>
              <p:spPr bwMode="auto">
                <a:xfrm>
                  <a:off x="7539559" y="561855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27">
                  <a:extLst>
                    <a:ext uri="{FF2B5EF4-FFF2-40B4-BE49-F238E27FC236}">
                      <a16:creationId xmlns:a16="http://schemas.microsoft.com/office/drawing/2014/main" id="{C4229CD8-959D-4BCD-B89B-E5BF00E16B06}"/>
                    </a:ext>
                  </a:extLst>
                </p:cNvPr>
                <p:cNvSpPr>
                  <a:spLocks noEditPoints="1"/>
                </p:cNvSpPr>
                <p:nvPr/>
              </p:nvSpPr>
              <p:spPr bwMode="auto">
                <a:xfrm>
                  <a:off x="7602711" y="5750762"/>
                  <a:ext cx="93189" cy="101348"/>
                </a:xfrm>
                <a:custGeom>
                  <a:avLst/>
                  <a:gdLst>
                    <a:gd name="T0" fmla="*/ 2147483646 w 237"/>
                    <a:gd name="T1" fmla="*/ 2147483646 h 257"/>
                    <a:gd name="T2" fmla="*/ 2147483646 w 237"/>
                    <a:gd name="T3" fmla="*/ 2147483646 h 257"/>
                    <a:gd name="T4" fmla="*/ 2147483646 w 237"/>
                    <a:gd name="T5" fmla="*/ 2147483646 h 257"/>
                    <a:gd name="T6" fmla="*/ 2147483646 w 237"/>
                    <a:gd name="T7" fmla="*/ 2147483646 h 257"/>
                    <a:gd name="T8" fmla="*/ 2147483646 w 237"/>
                    <a:gd name="T9" fmla="*/ 2147483646 h 257"/>
                    <a:gd name="T10" fmla="*/ 2147483646 w 237"/>
                    <a:gd name="T11" fmla="*/ 2147483646 h 257"/>
                    <a:gd name="T12" fmla="*/ 2147483646 w 237"/>
                    <a:gd name="T13" fmla="*/ 2147483646 h 257"/>
                    <a:gd name="T14" fmla="*/ 2147483646 w 237"/>
                    <a:gd name="T15" fmla="*/ 2147483646 h 257"/>
                    <a:gd name="T16" fmla="*/ 2147483646 w 237"/>
                    <a:gd name="T17" fmla="*/ 2147483646 h 257"/>
                    <a:gd name="T18" fmla="*/ 2147483646 w 237"/>
                    <a:gd name="T19" fmla="*/ 2147483646 h 257"/>
                    <a:gd name="T20" fmla="*/ 2147483646 w 237"/>
                    <a:gd name="T21" fmla="*/ 2147483646 h 257"/>
                    <a:gd name="T22" fmla="*/ 2147483646 w 237"/>
                    <a:gd name="T23" fmla="*/ 2147483646 h 257"/>
                    <a:gd name="T24" fmla="*/ 2147483646 w 237"/>
                    <a:gd name="T25" fmla="*/ 2147483646 h 257"/>
                    <a:gd name="T26" fmla="*/ 2147483646 w 237"/>
                    <a:gd name="T27" fmla="*/ 2147483646 h 257"/>
                    <a:gd name="T28" fmla="*/ 2147483646 w 237"/>
                    <a:gd name="T29" fmla="*/ 2147483646 h 257"/>
                    <a:gd name="T30" fmla="*/ 2147483646 w 237"/>
                    <a:gd name="T31" fmla="*/ 0 h 257"/>
                    <a:gd name="T32" fmla="*/ 2147483646 w 237"/>
                    <a:gd name="T33" fmla="*/ 2147483646 h 257"/>
                    <a:gd name="T34" fmla="*/ 2147483646 w 237"/>
                    <a:gd name="T35" fmla="*/ 2147483646 h 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7" h="257">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noFill/>
                <a:ln w="635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9" name="network_3" title="Icon of a server connected to a network">
                <a:extLst>
                  <a:ext uri="{FF2B5EF4-FFF2-40B4-BE49-F238E27FC236}">
                    <a16:creationId xmlns:a16="http://schemas.microsoft.com/office/drawing/2014/main" id="{71F542C7-6F94-4B8D-BA63-5463DB7CEF55}"/>
                  </a:ext>
                </a:extLst>
              </p:cNvPr>
              <p:cNvSpPr>
                <a:spLocks noChangeAspect="1" noEditPoints="1"/>
              </p:cNvSpPr>
              <p:nvPr/>
            </p:nvSpPr>
            <p:spPr bwMode="auto">
              <a:xfrm>
                <a:off x="535988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network_3" title="Icon of a server connected to a network">
                <a:extLst>
                  <a:ext uri="{FF2B5EF4-FFF2-40B4-BE49-F238E27FC236}">
                    <a16:creationId xmlns:a16="http://schemas.microsoft.com/office/drawing/2014/main" id="{DC3B0FE6-3E16-4BAF-B18A-59E9529E64DB}"/>
                  </a:ext>
                </a:extLst>
              </p:cNvPr>
              <p:cNvSpPr>
                <a:spLocks noChangeAspect="1" noEditPoints="1"/>
              </p:cNvSpPr>
              <p:nvPr/>
            </p:nvSpPr>
            <p:spPr bwMode="auto">
              <a:xfrm>
                <a:off x="5764276"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network_3" title="Icon of a server connected to a network">
                <a:extLst>
                  <a:ext uri="{FF2B5EF4-FFF2-40B4-BE49-F238E27FC236}">
                    <a16:creationId xmlns:a16="http://schemas.microsoft.com/office/drawing/2014/main" id="{D6EF4179-52A0-447D-8962-9684120BE903}"/>
                  </a:ext>
                </a:extLst>
              </p:cNvPr>
              <p:cNvSpPr>
                <a:spLocks noChangeAspect="1" noEditPoints="1"/>
              </p:cNvSpPr>
              <p:nvPr/>
            </p:nvSpPr>
            <p:spPr bwMode="auto">
              <a:xfrm>
                <a:off x="616866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68262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750"/>
                                        <p:tgtEl>
                                          <p:spTgt spid="5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1750"/>
                            </p:stCondLst>
                            <p:childTnLst>
                              <p:par>
                                <p:cTn id="20" presetID="22" presetClass="entr" presetSubtype="8"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 calcmode="lin" valueType="num">
                                      <p:cBhvr>
                                        <p:cTn id="34" dur="250" fill="hold"/>
                                        <p:tgtEl>
                                          <p:spTgt spid="109"/>
                                        </p:tgtEl>
                                        <p:attrNameLst>
                                          <p:attrName>ppt_w</p:attrName>
                                        </p:attrNameLst>
                                      </p:cBhvr>
                                      <p:tavLst>
                                        <p:tav tm="0">
                                          <p:val>
                                            <p:fltVal val="0"/>
                                          </p:val>
                                        </p:tav>
                                        <p:tav tm="100000">
                                          <p:val>
                                            <p:strVal val="#ppt_w"/>
                                          </p:val>
                                        </p:tav>
                                      </p:tavLst>
                                    </p:anim>
                                    <p:anim calcmode="lin" valueType="num">
                                      <p:cBhvr>
                                        <p:cTn id="35" dur="250" fill="hold"/>
                                        <p:tgtEl>
                                          <p:spTgt spid="109"/>
                                        </p:tgtEl>
                                        <p:attrNameLst>
                                          <p:attrName>ppt_h</p:attrName>
                                        </p:attrNameLst>
                                      </p:cBhvr>
                                      <p:tavLst>
                                        <p:tav tm="0">
                                          <p:val>
                                            <p:fltVal val="0"/>
                                          </p:val>
                                        </p:tav>
                                        <p:tav tm="100000">
                                          <p:val>
                                            <p:strVal val="#ppt_h"/>
                                          </p:val>
                                        </p:tav>
                                      </p:tavLst>
                                    </p:anim>
                                    <p:animEffect transition="in" filter="fade">
                                      <p:cBhvr>
                                        <p:cTn id="36" dur="250"/>
                                        <p:tgtEl>
                                          <p:spTgt spid="109"/>
                                        </p:tgtEl>
                                      </p:cBhvr>
                                    </p:animEffect>
                                  </p:childTnLst>
                                </p:cTn>
                              </p:par>
                              <p:par>
                                <p:cTn id="37" presetID="53" presetClass="entr" presetSubtype="16" fill="hold" nodeType="withEffect">
                                  <p:stCondLst>
                                    <p:cond delay="150"/>
                                  </p:stCondLst>
                                  <p:childTnLst>
                                    <p:set>
                                      <p:cBhvr>
                                        <p:cTn id="38" dur="1" fill="hold">
                                          <p:stCondLst>
                                            <p:cond delay="0"/>
                                          </p:stCondLst>
                                        </p:cTn>
                                        <p:tgtEl>
                                          <p:spTgt spid="20"/>
                                        </p:tgtEl>
                                        <p:attrNameLst>
                                          <p:attrName>style.visibility</p:attrName>
                                        </p:attrNameLst>
                                      </p:cBhvr>
                                      <p:to>
                                        <p:strVal val="visible"/>
                                      </p:to>
                                    </p:set>
                                    <p:anim calcmode="lin" valueType="num">
                                      <p:cBhvr>
                                        <p:cTn id="39" dur="250" fill="hold"/>
                                        <p:tgtEl>
                                          <p:spTgt spid="20"/>
                                        </p:tgtEl>
                                        <p:attrNameLst>
                                          <p:attrName>ppt_w</p:attrName>
                                        </p:attrNameLst>
                                      </p:cBhvr>
                                      <p:tavLst>
                                        <p:tav tm="0">
                                          <p:val>
                                            <p:fltVal val="0"/>
                                          </p:val>
                                        </p:tav>
                                        <p:tav tm="100000">
                                          <p:val>
                                            <p:strVal val="#ppt_w"/>
                                          </p:val>
                                        </p:tav>
                                      </p:tavLst>
                                    </p:anim>
                                    <p:anim calcmode="lin" valueType="num">
                                      <p:cBhvr>
                                        <p:cTn id="40" dur="250" fill="hold"/>
                                        <p:tgtEl>
                                          <p:spTgt spid="20"/>
                                        </p:tgtEl>
                                        <p:attrNameLst>
                                          <p:attrName>ppt_h</p:attrName>
                                        </p:attrNameLst>
                                      </p:cBhvr>
                                      <p:tavLst>
                                        <p:tav tm="0">
                                          <p:val>
                                            <p:fltVal val="0"/>
                                          </p:val>
                                        </p:tav>
                                        <p:tav tm="100000">
                                          <p:val>
                                            <p:strVal val="#ppt_h"/>
                                          </p:val>
                                        </p:tav>
                                      </p:tavLst>
                                    </p:anim>
                                    <p:animEffect transition="in" filter="fade">
                                      <p:cBhvr>
                                        <p:cTn id="41" dur="250"/>
                                        <p:tgtEl>
                                          <p:spTgt spid="20"/>
                                        </p:tgtEl>
                                      </p:cBhvr>
                                    </p:animEffect>
                                  </p:childTnLst>
                                </p:cTn>
                              </p:par>
                              <p:par>
                                <p:cTn id="42" presetID="53" presetClass="entr" presetSubtype="16" fill="hold" nodeType="withEffect">
                                  <p:stCondLst>
                                    <p:cond delay="3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250" fill="hold"/>
                                        <p:tgtEl>
                                          <p:spTgt spid="18"/>
                                        </p:tgtEl>
                                        <p:attrNameLst>
                                          <p:attrName>ppt_w</p:attrName>
                                        </p:attrNameLst>
                                      </p:cBhvr>
                                      <p:tavLst>
                                        <p:tav tm="0">
                                          <p:val>
                                            <p:fltVal val="0"/>
                                          </p:val>
                                        </p:tav>
                                        <p:tav tm="100000">
                                          <p:val>
                                            <p:strVal val="#ppt_w"/>
                                          </p:val>
                                        </p:tav>
                                      </p:tavLst>
                                    </p:anim>
                                    <p:anim calcmode="lin" valueType="num">
                                      <p:cBhvr>
                                        <p:cTn id="45" dur="250" fill="hold"/>
                                        <p:tgtEl>
                                          <p:spTgt spid="18"/>
                                        </p:tgtEl>
                                        <p:attrNameLst>
                                          <p:attrName>ppt_h</p:attrName>
                                        </p:attrNameLst>
                                      </p:cBhvr>
                                      <p:tavLst>
                                        <p:tav tm="0">
                                          <p:val>
                                            <p:fltVal val="0"/>
                                          </p:val>
                                        </p:tav>
                                        <p:tav tm="100000">
                                          <p:val>
                                            <p:strVal val="#ppt_h"/>
                                          </p:val>
                                        </p:tav>
                                      </p:tavLst>
                                    </p:anim>
                                    <p:animEffect transition="in" filter="fade">
                                      <p:cBhvr>
                                        <p:cTn id="46" dur="250"/>
                                        <p:tgtEl>
                                          <p:spTgt spid="18"/>
                                        </p:tgtEl>
                                      </p:cBhvr>
                                    </p:animEffect>
                                  </p:childTnLst>
                                </p:cTn>
                              </p:par>
                              <p:par>
                                <p:cTn id="47" presetID="53" presetClass="entr" presetSubtype="16" fill="hold" nodeType="withEffect">
                                  <p:stCondLst>
                                    <p:cond delay="45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50" fill="hold"/>
                                        <p:tgtEl>
                                          <p:spTgt spid="17"/>
                                        </p:tgtEl>
                                        <p:attrNameLst>
                                          <p:attrName>ppt_w</p:attrName>
                                        </p:attrNameLst>
                                      </p:cBhvr>
                                      <p:tavLst>
                                        <p:tav tm="0">
                                          <p:val>
                                            <p:fltVal val="0"/>
                                          </p:val>
                                        </p:tav>
                                        <p:tav tm="100000">
                                          <p:val>
                                            <p:strVal val="#ppt_w"/>
                                          </p:val>
                                        </p:tav>
                                      </p:tavLst>
                                    </p:anim>
                                    <p:anim calcmode="lin" valueType="num">
                                      <p:cBhvr>
                                        <p:cTn id="50" dur="250" fill="hold"/>
                                        <p:tgtEl>
                                          <p:spTgt spid="17"/>
                                        </p:tgtEl>
                                        <p:attrNameLst>
                                          <p:attrName>ppt_h</p:attrName>
                                        </p:attrNameLst>
                                      </p:cBhvr>
                                      <p:tavLst>
                                        <p:tav tm="0">
                                          <p:val>
                                            <p:fltVal val="0"/>
                                          </p:val>
                                        </p:tav>
                                        <p:tav tm="100000">
                                          <p:val>
                                            <p:strVal val="#ppt_h"/>
                                          </p:val>
                                        </p:tav>
                                      </p:tavLst>
                                    </p:anim>
                                    <p:animEffect transition="in" filter="fade">
                                      <p:cBhvr>
                                        <p:cTn id="51" dur="250"/>
                                        <p:tgtEl>
                                          <p:spTgt spid="17"/>
                                        </p:tgtEl>
                                      </p:cBhvr>
                                    </p:animEffect>
                                  </p:childTnLst>
                                </p:cTn>
                              </p:par>
                              <p:par>
                                <p:cTn id="52" presetID="53" presetClass="entr" presetSubtype="16" fill="hold" nodeType="withEffect">
                                  <p:stCondLst>
                                    <p:cond delay="600"/>
                                  </p:stCondLst>
                                  <p:childTnLst>
                                    <p:set>
                                      <p:cBhvr>
                                        <p:cTn id="53" dur="1" fill="hold">
                                          <p:stCondLst>
                                            <p:cond delay="0"/>
                                          </p:stCondLst>
                                        </p:cTn>
                                        <p:tgtEl>
                                          <p:spTgt spid="14"/>
                                        </p:tgtEl>
                                        <p:attrNameLst>
                                          <p:attrName>style.visibility</p:attrName>
                                        </p:attrNameLst>
                                      </p:cBhvr>
                                      <p:to>
                                        <p:strVal val="visible"/>
                                      </p:to>
                                    </p:set>
                                    <p:anim calcmode="lin" valueType="num">
                                      <p:cBhvr>
                                        <p:cTn id="54" dur="250" fill="hold"/>
                                        <p:tgtEl>
                                          <p:spTgt spid="14"/>
                                        </p:tgtEl>
                                        <p:attrNameLst>
                                          <p:attrName>ppt_w</p:attrName>
                                        </p:attrNameLst>
                                      </p:cBhvr>
                                      <p:tavLst>
                                        <p:tav tm="0">
                                          <p:val>
                                            <p:fltVal val="0"/>
                                          </p:val>
                                        </p:tav>
                                        <p:tav tm="100000">
                                          <p:val>
                                            <p:strVal val="#ppt_w"/>
                                          </p:val>
                                        </p:tav>
                                      </p:tavLst>
                                    </p:anim>
                                    <p:anim calcmode="lin" valueType="num">
                                      <p:cBhvr>
                                        <p:cTn id="55" dur="250" fill="hold"/>
                                        <p:tgtEl>
                                          <p:spTgt spid="14"/>
                                        </p:tgtEl>
                                        <p:attrNameLst>
                                          <p:attrName>ppt_h</p:attrName>
                                        </p:attrNameLst>
                                      </p:cBhvr>
                                      <p:tavLst>
                                        <p:tav tm="0">
                                          <p:val>
                                            <p:fltVal val="0"/>
                                          </p:val>
                                        </p:tav>
                                        <p:tav tm="100000">
                                          <p:val>
                                            <p:strVal val="#ppt_h"/>
                                          </p:val>
                                        </p:tav>
                                      </p:tavLst>
                                    </p:anim>
                                    <p:animEffect transition="in" filter="fade">
                                      <p:cBhvr>
                                        <p:cTn id="56" dur="250"/>
                                        <p:tgtEl>
                                          <p:spTgt spid="1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107"/>
                                        </p:tgtEl>
                                        <p:attrNameLst>
                                          <p:attrName>style.visibility</p:attrName>
                                        </p:attrNameLst>
                                      </p:cBhvr>
                                      <p:to>
                                        <p:strVal val="visible"/>
                                      </p:to>
                                    </p:set>
                                    <p:anim calcmode="lin" valueType="num">
                                      <p:cBhvr>
                                        <p:cTn id="59" dur="250" fill="hold"/>
                                        <p:tgtEl>
                                          <p:spTgt spid="107"/>
                                        </p:tgtEl>
                                        <p:attrNameLst>
                                          <p:attrName>ppt_w</p:attrName>
                                        </p:attrNameLst>
                                      </p:cBhvr>
                                      <p:tavLst>
                                        <p:tav tm="0">
                                          <p:val>
                                            <p:fltVal val="0"/>
                                          </p:val>
                                        </p:tav>
                                        <p:tav tm="100000">
                                          <p:val>
                                            <p:strVal val="#ppt_w"/>
                                          </p:val>
                                        </p:tav>
                                      </p:tavLst>
                                    </p:anim>
                                    <p:anim calcmode="lin" valueType="num">
                                      <p:cBhvr>
                                        <p:cTn id="60" dur="250" fill="hold"/>
                                        <p:tgtEl>
                                          <p:spTgt spid="107"/>
                                        </p:tgtEl>
                                        <p:attrNameLst>
                                          <p:attrName>ppt_h</p:attrName>
                                        </p:attrNameLst>
                                      </p:cBhvr>
                                      <p:tavLst>
                                        <p:tav tm="0">
                                          <p:val>
                                            <p:fltVal val="0"/>
                                          </p:val>
                                        </p:tav>
                                        <p:tav tm="100000">
                                          <p:val>
                                            <p:strVal val="#ppt_h"/>
                                          </p:val>
                                        </p:tav>
                                      </p:tavLst>
                                    </p:anim>
                                    <p:animEffect transition="in" filter="fade">
                                      <p:cBhvr>
                                        <p:cTn id="61" dur="250"/>
                                        <p:tgtEl>
                                          <p:spTgt spid="107"/>
                                        </p:tgtEl>
                                      </p:cBhvr>
                                    </p:animEffect>
                                  </p:childTnLst>
                                </p:cTn>
                              </p:par>
                              <p:par>
                                <p:cTn id="62" presetID="53" presetClass="entr" presetSubtype="16" fill="hold" nodeType="withEffect">
                                  <p:stCondLst>
                                    <p:cond delay="900"/>
                                  </p:stCondLst>
                                  <p:childTnLst>
                                    <p:set>
                                      <p:cBhvr>
                                        <p:cTn id="63" dur="1" fill="hold">
                                          <p:stCondLst>
                                            <p:cond delay="0"/>
                                          </p:stCondLst>
                                        </p:cTn>
                                        <p:tgtEl>
                                          <p:spTgt spid="187"/>
                                        </p:tgtEl>
                                        <p:attrNameLst>
                                          <p:attrName>style.visibility</p:attrName>
                                        </p:attrNameLst>
                                      </p:cBhvr>
                                      <p:to>
                                        <p:strVal val="visible"/>
                                      </p:to>
                                    </p:set>
                                    <p:anim calcmode="lin" valueType="num">
                                      <p:cBhvr>
                                        <p:cTn id="64" dur="250" fill="hold"/>
                                        <p:tgtEl>
                                          <p:spTgt spid="187"/>
                                        </p:tgtEl>
                                        <p:attrNameLst>
                                          <p:attrName>ppt_w</p:attrName>
                                        </p:attrNameLst>
                                      </p:cBhvr>
                                      <p:tavLst>
                                        <p:tav tm="0">
                                          <p:val>
                                            <p:fltVal val="0"/>
                                          </p:val>
                                        </p:tav>
                                        <p:tav tm="100000">
                                          <p:val>
                                            <p:strVal val="#ppt_w"/>
                                          </p:val>
                                        </p:tav>
                                      </p:tavLst>
                                    </p:anim>
                                    <p:anim calcmode="lin" valueType="num">
                                      <p:cBhvr>
                                        <p:cTn id="65" dur="250" fill="hold"/>
                                        <p:tgtEl>
                                          <p:spTgt spid="187"/>
                                        </p:tgtEl>
                                        <p:attrNameLst>
                                          <p:attrName>ppt_h</p:attrName>
                                        </p:attrNameLst>
                                      </p:cBhvr>
                                      <p:tavLst>
                                        <p:tav tm="0">
                                          <p:val>
                                            <p:fltVal val="0"/>
                                          </p:val>
                                        </p:tav>
                                        <p:tav tm="100000">
                                          <p:val>
                                            <p:strVal val="#ppt_h"/>
                                          </p:val>
                                        </p:tav>
                                      </p:tavLst>
                                    </p:anim>
                                    <p:animEffect transition="in" filter="fade">
                                      <p:cBhvr>
                                        <p:cTn id="66" dur="250"/>
                                        <p:tgtEl>
                                          <p:spTgt spid="187"/>
                                        </p:tgtEl>
                                      </p:cBhvr>
                                    </p:animEffect>
                                  </p:childTnLst>
                                </p:cTn>
                              </p:par>
                            </p:childTnLst>
                          </p:cTn>
                        </p:par>
                        <p:par>
                          <p:cTn id="67" fill="hold">
                            <p:stCondLst>
                              <p:cond delay="115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36" grpId="0"/>
      <p:bldP spid="37" grpId="0"/>
      <p:bldP spid="38" grpId="0"/>
      <p:bldP spid="39" grpId="0"/>
      <p:bldP spid="40" grpId="0"/>
      <p:bldP spid="41" grpId="0"/>
      <p:bldP spid="35" grpId="0"/>
      <p:bldP spid="107"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19F4-05B6-4899-834C-4BA3B96B3635}"/>
              </a:ext>
            </a:extLst>
          </p:cNvPr>
          <p:cNvSpPr>
            <a:spLocks noGrp="1"/>
          </p:cNvSpPr>
          <p:nvPr>
            <p:ph type="title"/>
          </p:nvPr>
        </p:nvSpPr>
        <p:spPr>
          <a:xfrm>
            <a:off x="588263" y="457200"/>
            <a:ext cx="11018520" cy="1107996"/>
          </a:xfrm>
        </p:spPr>
        <p:txBody>
          <a:bodyPr/>
          <a:lstStyle/>
          <a:p>
            <a:r>
              <a:rPr lang="en-US"/>
              <a:t>Why are we having a Zero Trust conversation?</a:t>
            </a:r>
            <a:br>
              <a:rPr lang="en-US"/>
            </a:br>
            <a:endParaRPr lang="en-US"/>
          </a:p>
        </p:txBody>
      </p:sp>
      <p:sp>
        <p:nvSpPr>
          <p:cNvPr id="65" name="TextBox 64">
            <a:extLst>
              <a:ext uri="{FF2B5EF4-FFF2-40B4-BE49-F238E27FC236}">
                <a16:creationId xmlns:a16="http://schemas.microsoft.com/office/drawing/2014/main" id="{99FCEE84-4116-4F4C-A6AA-AD27412D0E52}"/>
              </a:ext>
            </a:extLst>
          </p:cNvPr>
          <p:cNvSpPr txBox="1"/>
          <p:nvPr/>
        </p:nvSpPr>
        <p:spPr>
          <a:xfrm>
            <a:off x="6757149" y="1797383"/>
            <a:ext cx="5470127" cy="4016484"/>
          </a:xfrm>
          <a:prstGeom prst="rect">
            <a:avLst/>
          </a:prstGeom>
          <a:noFill/>
        </p:spPr>
        <p:txBody>
          <a:bodyPr wrap="square" lIns="0" tIns="0" rIns="0" bIns="0" rtlCol="0">
            <a:spAutoFit/>
          </a:bodyPr>
          <a:lstStyle/>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rPr>
              <a:t>IT Security is Complex</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Many Devices, Users, &amp; Connections</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rPr>
              <a:t>“Trusted network” security strategy</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Initial attacks were network based</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Seemingly</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 simple and economical</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Accepted lower security within network</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endParaRPr>
          </a:p>
          <a:p>
            <a:pPr marL="349250" lvl="0" indent="-349250">
              <a:buFont typeface="+mj-lt"/>
              <a:buAutoNum type="arabicPeriod" startAt="3"/>
              <a:defRPr/>
            </a:pPr>
            <a:r>
              <a:rPr lang="en-US" sz="2000" b="1">
                <a:solidFill>
                  <a:srgbClr val="0078D4"/>
                </a:solidFill>
                <a:latin typeface="Segoe UI Semibold"/>
                <a:ea typeface="Segoe UI Black" panose="020B0A02040204020203" pitchFamily="34" charset="0"/>
              </a:rPr>
              <a:t>Assets increasingly leave network</a:t>
            </a:r>
          </a:p>
          <a:p>
            <a:pPr marL="565150" lvl="1" indent="-215900">
              <a:buFont typeface="Arial" panose="020B0604020202020204" pitchFamily="34" charset="0"/>
              <a:buChar char="•"/>
              <a:defRPr/>
            </a:pPr>
            <a:r>
              <a:rPr lang="en-US" sz="1600">
                <a:solidFill>
                  <a:srgbClr val="0078D4"/>
                </a:solidFill>
                <a:latin typeface="Segoe UI" panose="020B0502040204020203" pitchFamily="34" charset="0"/>
                <a:ea typeface="Segoe UI Black" panose="020B0A02040204020203" pitchFamily="34" charset="0"/>
                <a:cs typeface="Segoe UI" panose="020B0502040204020203" pitchFamily="34" charset="0"/>
              </a:rPr>
              <a:t>BYOD, WFH, Mobile, and SaaS</a:t>
            </a:r>
          </a:p>
          <a:p>
            <a:pPr marL="349250" indent="-349250">
              <a:buFont typeface="+mj-lt"/>
              <a:buAutoNum type="arabicPeriod" startAt="3"/>
              <a:defRPr/>
            </a:pPr>
            <a:endParaRPr lang="en-US" sz="2000" b="1">
              <a:gradFill>
                <a:gsLst>
                  <a:gs pos="2917">
                    <a:srgbClr val="1A1A1A"/>
                  </a:gs>
                  <a:gs pos="30000">
                    <a:srgbClr val="1A1A1A"/>
                  </a:gs>
                </a:gsLst>
                <a:lin ang="5400000" scaled="0"/>
              </a:gradFill>
              <a:latin typeface="Segoe UI Semibold"/>
              <a:ea typeface="Segoe UI Black" panose="020B0A02040204020203" pitchFamily="34" charset="0"/>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0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rPr>
              <a:t>Attackers shift to identity attacks</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panose="020B0502040204020203" pitchFamily="34" charset="0"/>
                <a:ea typeface="Segoe UI Black" panose="020B0A02040204020203" pitchFamily="34" charset="0"/>
                <a:cs typeface="Segoe UI" panose="020B0502040204020203" pitchFamily="34" charset="0"/>
              </a:rPr>
              <a:t>Phishing and credential theft</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panose="020B0502040204020203" pitchFamily="34" charset="0"/>
                <a:ea typeface="Segoe UI Black" panose="020B0A02040204020203" pitchFamily="34" charset="0"/>
                <a:cs typeface="Segoe UI" panose="020B0502040204020203" pitchFamily="34" charset="0"/>
              </a:rPr>
              <a:t>Security teams often overwhelmed</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16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endParaRPr>
          </a:p>
        </p:txBody>
      </p:sp>
      <p:sp>
        <p:nvSpPr>
          <p:cNvPr id="138" name="Rectangle 137">
            <a:extLst>
              <a:ext uri="{FF2B5EF4-FFF2-40B4-BE49-F238E27FC236}">
                <a16:creationId xmlns:a16="http://schemas.microsoft.com/office/drawing/2014/main" id="{6588C47E-AF96-48FB-BE5B-A9DAA50BD00D}"/>
              </a:ext>
            </a:extLst>
          </p:cNvPr>
          <p:cNvSpPr/>
          <p:nvPr/>
        </p:nvSpPr>
        <p:spPr>
          <a:xfrm>
            <a:off x="534417" y="1016585"/>
            <a:ext cx="53472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Access Control: </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Keep </a:t>
            </a:r>
            <a:r>
              <a:rPr kumimoji="0" lang="en-US" sz="18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Assets</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away from </a:t>
            </a:r>
            <a:r>
              <a:rPr kumimoji="0" lang="en-US" sz="1800" b="1" i="0" u="none" strike="noStrike" kern="1200" cap="none" spc="0" normalizeH="0" baseline="0" noProof="0">
                <a:ln>
                  <a:noFill/>
                </a:ln>
                <a:gradFill>
                  <a:gsLst>
                    <a:gs pos="2917">
                      <a:srgbClr val="C00000"/>
                    </a:gs>
                    <a:gs pos="30000">
                      <a:srgbClr val="C00000"/>
                    </a:gs>
                  </a:gsLst>
                  <a:lin ang="5400000" scaled="0"/>
                </a:gradFill>
                <a:effectLst/>
                <a:uLnTx/>
                <a:uFillTx/>
                <a:latin typeface="Segoe UI"/>
                <a:ea typeface="+mn-ea"/>
                <a:cs typeface="+mn-cs"/>
              </a:rPr>
              <a:t>Attackers</a:t>
            </a:r>
          </a:p>
        </p:txBody>
      </p:sp>
      <p:sp>
        <p:nvSpPr>
          <p:cNvPr id="140" name="Rectangle: Rounded Corners 139">
            <a:extLst>
              <a:ext uri="{FF2B5EF4-FFF2-40B4-BE49-F238E27FC236}">
                <a16:creationId xmlns:a16="http://schemas.microsoft.com/office/drawing/2014/main" id="{280BEC99-2DF4-4C69-9B7C-7C2C294A8618}"/>
              </a:ext>
            </a:extLst>
          </p:cNvPr>
          <p:cNvSpPr/>
          <p:nvPr/>
        </p:nvSpPr>
        <p:spPr bwMode="auto">
          <a:xfrm>
            <a:off x="588263" y="2501273"/>
            <a:ext cx="3765550" cy="2263158"/>
          </a:xfrm>
          <a:prstGeom prst="roundRect">
            <a:avLst/>
          </a:prstGeom>
          <a:solidFill>
            <a:srgbClr val="00D661">
              <a:alpha val="50196"/>
            </a:srgbClr>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ectangle: Rounded Corners 140">
            <a:extLst>
              <a:ext uri="{FF2B5EF4-FFF2-40B4-BE49-F238E27FC236}">
                <a16:creationId xmlns:a16="http://schemas.microsoft.com/office/drawing/2014/main" id="{02C9C433-2BBD-4DDA-8A10-FC597D7DE7A6}"/>
              </a:ext>
            </a:extLst>
          </p:cNvPr>
          <p:cNvSpPr/>
          <p:nvPr/>
        </p:nvSpPr>
        <p:spPr bwMode="auto">
          <a:xfrm>
            <a:off x="592656" y="2501196"/>
            <a:ext cx="3765550" cy="2263158"/>
          </a:xfrm>
          <a:prstGeom prst="roundRect">
            <a:avLst/>
          </a:prstGeom>
          <a:solidFill>
            <a:srgbClr val="EAEAEA"/>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Graphic 141" descr="Cloud">
            <a:extLst>
              <a:ext uri="{FF2B5EF4-FFF2-40B4-BE49-F238E27FC236}">
                <a16:creationId xmlns:a16="http://schemas.microsoft.com/office/drawing/2014/main" id="{1491DA67-27B2-412B-A729-90DF233314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8199" y="3350615"/>
            <a:ext cx="2415125" cy="2415125"/>
          </a:xfrm>
          <a:prstGeom prst="rect">
            <a:avLst/>
          </a:prstGeom>
        </p:spPr>
      </p:pic>
      <p:grpSp>
        <p:nvGrpSpPr>
          <p:cNvPr id="143" name="Group 142">
            <a:extLst>
              <a:ext uri="{FF2B5EF4-FFF2-40B4-BE49-F238E27FC236}">
                <a16:creationId xmlns:a16="http://schemas.microsoft.com/office/drawing/2014/main" id="{3461911E-E8EF-41B3-A3DE-8225B83E0150}"/>
              </a:ext>
            </a:extLst>
          </p:cNvPr>
          <p:cNvGrpSpPr/>
          <p:nvPr/>
        </p:nvGrpSpPr>
        <p:grpSpPr>
          <a:xfrm>
            <a:off x="2901440" y="2386071"/>
            <a:ext cx="1581700" cy="1481255"/>
            <a:chOff x="1711477" y="2636327"/>
            <a:chExt cx="1581700" cy="1481255"/>
          </a:xfrm>
          <a:solidFill>
            <a:schemeClr val="accent1"/>
          </a:solidFill>
        </p:grpSpPr>
        <p:pic>
          <p:nvPicPr>
            <p:cNvPr id="144" name="Graphic 143" descr="Connections">
              <a:extLst>
                <a:ext uri="{FF2B5EF4-FFF2-40B4-BE49-F238E27FC236}">
                  <a16:creationId xmlns:a16="http://schemas.microsoft.com/office/drawing/2014/main" id="{6871D94F-44C9-4B61-AE4D-6091AAAFA6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5319" y="2897628"/>
              <a:ext cx="914400" cy="914400"/>
            </a:xfrm>
            <a:prstGeom prst="rect">
              <a:avLst/>
            </a:prstGeom>
          </p:spPr>
        </p:pic>
        <p:pic>
          <p:nvPicPr>
            <p:cNvPr id="145" name="Graphic 144" descr="Connections">
              <a:extLst>
                <a:ext uri="{FF2B5EF4-FFF2-40B4-BE49-F238E27FC236}">
                  <a16:creationId xmlns:a16="http://schemas.microsoft.com/office/drawing/2014/main" id="{DB0EDD15-72F1-4BD7-9A3F-0038B2A30C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2069" y="3070304"/>
              <a:ext cx="611108" cy="611108"/>
            </a:xfrm>
            <a:prstGeom prst="rect">
              <a:avLst/>
            </a:prstGeom>
          </p:spPr>
        </p:pic>
        <p:pic>
          <p:nvPicPr>
            <p:cNvPr id="146" name="Graphic 145" descr="Connections">
              <a:extLst>
                <a:ext uri="{FF2B5EF4-FFF2-40B4-BE49-F238E27FC236}">
                  <a16:creationId xmlns:a16="http://schemas.microsoft.com/office/drawing/2014/main" id="{E6584282-A618-4CE8-A939-C3264C6C7A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3152" y="3506474"/>
              <a:ext cx="611108" cy="611108"/>
            </a:xfrm>
            <a:prstGeom prst="rect">
              <a:avLst/>
            </a:prstGeom>
          </p:spPr>
        </p:pic>
        <p:cxnSp>
          <p:nvCxnSpPr>
            <p:cNvPr id="147" name="Straight Connector 146">
              <a:extLst>
                <a:ext uri="{FF2B5EF4-FFF2-40B4-BE49-F238E27FC236}">
                  <a16:creationId xmlns:a16="http://schemas.microsoft.com/office/drawing/2014/main" id="{AD7FD089-0CCA-4887-B4FA-A41129C30363}"/>
                </a:ext>
              </a:extLst>
            </p:cNvPr>
            <p:cNvCxnSpPr>
              <a:cxnSpLocks/>
            </p:cNvCxnSpPr>
            <p:nvPr/>
          </p:nvCxnSpPr>
          <p:spPr>
            <a:xfrm>
              <a:off x="2807494" y="3117056"/>
              <a:ext cx="128587" cy="5953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Freeform: Shape 147">
              <a:extLst>
                <a:ext uri="{FF2B5EF4-FFF2-40B4-BE49-F238E27FC236}">
                  <a16:creationId xmlns:a16="http://schemas.microsoft.com/office/drawing/2014/main" id="{99D9B9A5-496E-475B-8779-36614CAB71BC}"/>
                </a:ext>
              </a:extLst>
            </p:cNvPr>
            <p:cNvSpPr/>
            <p:nvPr/>
          </p:nvSpPr>
          <p:spPr>
            <a:xfrm>
              <a:off x="2423295" y="3687041"/>
              <a:ext cx="173519" cy="173519"/>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3519B5ED-5C1A-4BEE-B054-91D290C4E95B}"/>
                </a:ext>
              </a:extLst>
            </p:cNvPr>
            <p:cNvSpPr/>
            <p:nvPr/>
          </p:nvSpPr>
          <p:spPr>
            <a:xfrm>
              <a:off x="2675351" y="3709286"/>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882889C3-0B44-40EE-95AB-7787C2C61C27}"/>
                </a:ext>
              </a:extLst>
            </p:cNvPr>
            <p:cNvSpPr/>
            <p:nvPr/>
          </p:nvSpPr>
          <p:spPr>
            <a:xfrm>
              <a:off x="1711477" y="3299999"/>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1" name="Graphic 150" descr="Connections">
              <a:extLst>
                <a:ext uri="{FF2B5EF4-FFF2-40B4-BE49-F238E27FC236}">
                  <a16:creationId xmlns:a16="http://schemas.microsoft.com/office/drawing/2014/main" id="{77EB3977-25A4-4063-8D5E-27C7555BDC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2780" y="2636327"/>
              <a:ext cx="611108" cy="611108"/>
            </a:xfrm>
            <a:prstGeom prst="rect">
              <a:avLst/>
            </a:prstGeom>
          </p:spPr>
        </p:pic>
        <p:cxnSp>
          <p:nvCxnSpPr>
            <p:cNvPr id="152" name="Straight Connector 151">
              <a:extLst>
                <a:ext uri="{FF2B5EF4-FFF2-40B4-BE49-F238E27FC236}">
                  <a16:creationId xmlns:a16="http://schemas.microsoft.com/office/drawing/2014/main" id="{35BDFD7A-36E3-4BB8-92D8-F44CCC68C64F}"/>
                </a:ext>
              </a:extLst>
            </p:cNvPr>
            <p:cNvCxnSpPr>
              <a:cxnSpLocks/>
            </p:cNvCxnSpPr>
            <p:nvPr/>
          </p:nvCxnSpPr>
          <p:spPr>
            <a:xfrm>
              <a:off x="2284804" y="3664185"/>
              <a:ext cx="186685" cy="7510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0BDE4CB-8DDF-406C-B1B6-43B2EA74D621}"/>
                </a:ext>
              </a:extLst>
            </p:cNvPr>
            <p:cNvCxnSpPr>
              <a:cxnSpLocks/>
            </p:cNvCxnSpPr>
            <p:nvPr/>
          </p:nvCxnSpPr>
          <p:spPr>
            <a:xfrm>
              <a:off x="2569642" y="3568667"/>
              <a:ext cx="172160" cy="191037"/>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3859166-2C6A-4EA9-BD9D-AFD24174F251}"/>
                </a:ext>
              </a:extLst>
            </p:cNvPr>
            <p:cNvCxnSpPr>
              <a:cxnSpLocks/>
            </p:cNvCxnSpPr>
            <p:nvPr/>
          </p:nvCxnSpPr>
          <p:spPr>
            <a:xfrm flipH="1">
              <a:off x="2793206" y="3600450"/>
              <a:ext cx="29030" cy="14113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4DD6781-F753-4F01-9EDE-33DA80DE4328}"/>
                </a:ext>
              </a:extLst>
            </p:cNvPr>
            <p:cNvCxnSpPr>
              <a:cxnSpLocks/>
              <a:endCxn id="148" idx="5"/>
            </p:cNvCxnSpPr>
            <p:nvPr/>
          </p:nvCxnSpPr>
          <p:spPr>
            <a:xfrm flipH="1">
              <a:off x="2510055" y="3577048"/>
              <a:ext cx="4372" cy="143586"/>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2FEDDC-01E3-4851-A966-ECA7ABEE4178}"/>
                </a:ext>
              </a:extLst>
            </p:cNvPr>
            <p:cNvCxnSpPr>
              <a:cxnSpLocks/>
            </p:cNvCxnSpPr>
            <p:nvPr/>
          </p:nvCxnSpPr>
          <p:spPr>
            <a:xfrm>
              <a:off x="2636119" y="3506474"/>
              <a:ext cx="157087" cy="534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46F775-E446-4763-86F2-E077049C1E03}"/>
                </a:ext>
              </a:extLst>
            </p:cNvPr>
            <p:cNvCxnSpPr>
              <a:cxnSpLocks/>
            </p:cNvCxnSpPr>
            <p:nvPr/>
          </p:nvCxnSpPr>
          <p:spPr>
            <a:xfrm>
              <a:off x="2567631" y="3784594"/>
              <a:ext cx="156435" cy="7844"/>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3DD781-5EF9-42B8-B413-0D676B6E638C}"/>
                </a:ext>
              </a:extLst>
            </p:cNvPr>
            <p:cNvCxnSpPr>
              <a:cxnSpLocks/>
              <a:stCxn id="150" idx="11"/>
            </p:cNvCxnSpPr>
            <p:nvPr/>
          </p:nvCxnSpPr>
          <p:spPr>
            <a:xfrm>
              <a:off x="1880257" y="3463672"/>
              <a:ext cx="140946" cy="13949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BBF606A-CD80-4A8C-82AF-CA42EB2F2BE7}"/>
                </a:ext>
              </a:extLst>
            </p:cNvPr>
            <p:cNvCxnSpPr>
              <a:cxnSpLocks/>
            </p:cNvCxnSpPr>
            <p:nvPr/>
          </p:nvCxnSpPr>
          <p:spPr>
            <a:xfrm flipV="1">
              <a:off x="1874836" y="3302134"/>
              <a:ext cx="239754" cy="73362"/>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BED97CC-DA4C-4704-9C16-AC4AFE8F2685}"/>
                </a:ext>
              </a:extLst>
            </p:cNvPr>
            <p:cNvCxnSpPr>
              <a:cxnSpLocks/>
            </p:cNvCxnSpPr>
            <p:nvPr/>
          </p:nvCxnSpPr>
          <p:spPr>
            <a:xfrm>
              <a:off x="2081367" y="3096048"/>
              <a:ext cx="62949" cy="11270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CBAEA8A-5109-40F1-986A-DEF07188F534}"/>
                </a:ext>
              </a:extLst>
            </p:cNvPr>
            <p:cNvCxnSpPr>
              <a:cxnSpLocks/>
            </p:cNvCxnSpPr>
            <p:nvPr/>
          </p:nvCxnSpPr>
          <p:spPr>
            <a:xfrm>
              <a:off x="2288687" y="2955451"/>
              <a:ext cx="85573" cy="759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F395A14-DAE6-430D-9CF5-859C74EE4278}"/>
                </a:ext>
              </a:extLst>
            </p:cNvPr>
            <p:cNvCxnSpPr>
              <a:cxnSpLocks/>
              <a:stCxn id="150" idx="5"/>
            </p:cNvCxnSpPr>
            <p:nvPr/>
          </p:nvCxnSpPr>
          <p:spPr>
            <a:xfrm flipV="1">
              <a:off x="1819669" y="3166831"/>
              <a:ext cx="44821" cy="17506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471D70E-D8F4-41AF-B3E6-F67AF0A39218}"/>
              </a:ext>
            </a:extLst>
          </p:cNvPr>
          <p:cNvGrpSpPr/>
          <p:nvPr/>
        </p:nvGrpSpPr>
        <p:grpSpPr>
          <a:xfrm>
            <a:off x="672621" y="3734468"/>
            <a:ext cx="3605020" cy="914400"/>
            <a:chOff x="360025" y="4315363"/>
            <a:chExt cx="3605020" cy="914400"/>
          </a:xfrm>
        </p:grpSpPr>
        <p:pic>
          <p:nvPicPr>
            <p:cNvPr id="164" name="Graphic 163" descr="Network diagram">
              <a:extLst>
                <a:ext uri="{FF2B5EF4-FFF2-40B4-BE49-F238E27FC236}">
                  <a16:creationId xmlns:a16="http://schemas.microsoft.com/office/drawing/2014/main" id="{BDD25667-7E6D-4018-B559-53524FAEE3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716685" y="4315363"/>
              <a:ext cx="914400" cy="914400"/>
            </a:xfrm>
            <a:prstGeom prst="rect">
              <a:avLst/>
            </a:prstGeom>
          </p:spPr>
        </p:pic>
        <p:grpSp>
          <p:nvGrpSpPr>
            <p:cNvPr id="165" name="Group 164">
              <a:extLst>
                <a:ext uri="{FF2B5EF4-FFF2-40B4-BE49-F238E27FC236}">
                  <a16:creationId xmlns:a16="http://schemas.microsoft.com/office/drawing/2014/main" id="{FCC4DE91-8686-449E-8145-930CA81868A4}"/>
                </a:ext>
              </a:extLst>
            </p:cNvPr>
            <p:cNvGrpSpPr/>
            <p:nvPr/>
          </p:nvGrpSpPr>
          <p:grpSpPr>
            <a:xfrm>
              <a:off x="360025" y="4753511"/>
              <a:ext cx="3605020" cy="342902"/>
              <a:chOff x="1078625" y="4520760"/>
              <a:chExt cx="3605020" cy="342902"/>
            </a:xfrm>
            <a:solidFill>
              <a:schemeClr val="accent1"/>
            </a:solidFill>
          </p:grpSpPr>
          <p:grpSp>
            <p:nvGrpSpPr>
              <p:cNvPr id="166" name="Group 165">
                <a:extLst>
                  <a:ext uri="{FF2B5EF4-FFF2-40B4-BE49-F238E27FC236}">
                    <a16:creationId xmlns:a16="http://schemas.microsoft.com/office/drawing/2014/main" id="{40B63A43-94D4-4719-ACDC-C33B5EE17365}"/>
                  </a:ext>
                </a:extLst>
              </p:cNvPr>
              <p:cNvGrpSpPr/>
              <p:nvPr/>
            </p:nvGrpSpPr>
            <p:grpSpPr>
              <a:xfrm>
                <a:off x="1564635" y="4520762"/>
                <a:ext cx="2643360" cy="342900"/>
                <a:chOff x="1217925" y="4594934"/>
                <a:chExt cx="2643360" cy="342900"/>
              </a:xfrm>
              <a:grpFill/>
            </p:grpSpPr>
            <p:grpSp>
              <p:nvGrpSpPr>
                <p:cNvPr id="179" name="Group 178">
                  <a:extLst>
                    <a:ext uri="{FF2B5EF4-FFF2-40B4-BE49-F238E27FC236}">
                      <a16:creationId xmlns:a16="http://schemas.microsoft.com/office/drawing/2014/main" id="{F03281EB-E046-489E-A190-5E79A6B7C86F}"/>
                    </a:ext>
                  </a:extLst>
                </p:cNvPr>
                <p:cNvGrpSpPr/>
                <p:nvPr/>
              </p:nvGrpSpPr>
              <p:grpSpPr>
                <a:xfrm>
                  <a:off x="2775435" y="4594934"/>
                  <a:ext cx="600075" cy="342900"/>
                  <a:chOff x="3604320" y="4597485"/>
                  <a:chExt cx="600075" cy="342900"/>
                </a:xfrm>
                <a:grpFill/>
              </p:grpSpPr>
              <p:sp>
                <p:nvSpPr>
                  <p:cNvPr id="192" name="Freeform: Shape 191">
                    <a:extLst>
                      <a:ext uri="{FF2B5EF4-FFF2-40B4-BE49-F238E27FC236}">
                        <a16:creationId xmlns:a16="http://schemas.microsoft.com/office/drawing/2014/main" id="{02A03EF9-C7E8-49C3-B4F5-23E6A9FE8E31}"/>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1242C1F0-8F9F-4286-8F7F-3110CC524DAC}"/>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E84847C8-6659-4F13-9575-8E0C6B409C58}"/>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CD94EDFB-A9D8-4EA4-BCDE-A06F4BF6E0B2}"/>
                    </a:ext>
                  </a:extLst>
                </p:cNvPr>
                <p:cNvGrpSpPr/>
                <p:nvPr/>
              </p:nvGrpSpPr>
              <p:grpSpPr>
                <a:xfrm>
                  <a:off x="3261210" y="4594934"/>
                  <a:ext cx="600075" cy="342900"/>
                  <a:chOff x="3604320" y="4597485"/>
                  <a:chExt cx="600075" cy="342900"/>
                </a:xfrm>
                <a:grpFill/>
              </p:grpSpPr>
              <p:sp>
                <p:nvSpPr>
                  <p:cNvPr id="189" name="Freeform: Shape 188">
                    <a:extLst>
                      <a:ext uri="{FF2B5EF4-FFF2-40B4-BE49-F238E27FC236}">
                        <a16:creationId xmlns:a16="http://schemas.microsoft.com/office/drawing/2014/main" id="{1F42C6CB-8B47-4B26-81EB-A93FF63A2218}"/>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2C3E7B8-CE6F-4EBD-B3FA-84EB85BBDBAB}"/>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D588835E-13D7-4471-AD1C-CAB84E1B8D1C}"/>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7BA4061B-D942-49D9-A7F5-35197F7211BE}"/>
                    </a:ext>
                  </a:extLst>
                </p:cNvPr>
                <p:cNvGrpSpPr/>
                <p:nvPr/>
              </p:nvGrpSpPr>
              <p:grpSpPr>
                <a:xfrm flipH="1">
                  <a:off x="1217925" y="4594934"/>
                  <a:ext cx="600075" cy="342900"/>
                  <a:chOff x="3604320" y="4597485"/>
                  <a:chExt cx="600075" cy="342900"/>
                </a:xfrm>
                <a:grpFill/>
              </p:grpSpPr>
              <p:sp>
                <p:nvSpPr>
                  <p:cNvPr id="186" name="Freeform: Shape 185">
                    <a:extLst>
                      <a:ext uri="{FF2B5EF4-FFF2-40B4-BE49-F238E27FC236}">
                        <a16:creationId xmlns:a16="http://schemas.microsoft.com/office/drawing/2014/main" id="{F7EA2002-084D-46FD-8D25-8F030B4DABE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AC751EE-2FAA-463E-97B1-6E9F933E541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FA26B72-AB0E-4090-8F72-69CB55A1322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23EF5ABE-1A0A-4686-86F3-360BA4DC7F1D}"/>
                    </a:ext>
                  </a:extLst>
                </p:cNvPr>
                <p:cNvGrpSpPr/>
                <p:nvPr/>
              </p:nvGrpSpPr>
              <p:grpSpPr>
                <a:xfrm flipH="1">
                  <a:off x="1703700" y="4594934"/>
                  <a:ext cx="600075" cy="342900"/>
                  <a:chOff x="3604320" y="4597485"/>
                  <a:chExt cx="600075" cy="342900"/>
                </a:xfrm>
                <a:grpFill/>
              </p:grpSpPr>
              <p:sp>
                <p:nvSpPr>
                  <p:cNvPr id="183" name="Freeform: Shape 182">
                    <a:extLst>
                      <a:ext uri="{FF2B5EF4-FFF2-40B4-BE49-F238E27FC236}">
                        <a16:creationId xmlns:a16="http://schemas.microsoft.com/office/drawing/2014/main" id="{922BBD85-6825-41D1-8D90-5AD8DFDF70E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17C4C6C7-6738-4067-8A32-066F134FAE6F}"/>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824A7AC4-2C71-4ED9-B106-27750021D7D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67" name="Group 166">
                <a:extLst>
                  <a:ext uri="{FF2B5EF4-FFF2-40B4-BE49-F238E27FC236}">
                    <a16:creationId xmlns:a16="http://schemas.microsoft.com/office/drawing/2014/main" id="{5E3DD302-F007-4C69-A8AE-135C51C78268}"/>
                  </a:ext>
                </a:extLst>
              </p:cNvPr>
              <p:cNvGrpSpPr/>
              <p:nvPr/>
            </p:nvGrpSpPr>
            <p:grpSpPr>
              <a:xfrm>
                <a:off x="4083570" y="4520761"/>
                <a:ext cx="600075" cy="342900"/>
                <a:chOff x="3604320" y="4597485"/>
                <a:chExt cx="600075" cy="342900"/>
              </a:xfrm>
              <a:grpFill/>
            </p:grpSpPr>
            <p:sp>
              <p:nvSpPr>
                <p:cNvPr id="175" name="Freeform: Shape 174">
                  <a:extLst>
                    <a:ext uri="{FF2B5EF4-FFF2-40B4-BE49-F238E27FC236}">
                      <a16:creationId xmlns:a16="http://schemas.microsoft.com/office/drawing/2014/main" id="{F2B00A4A-1B72-4FEE-B9A4-FB87083A908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28863B1-A347-4604-9258-C39FD5827685}"/>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845F2D36-26FC-4AFC-B893-636D85A1377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1ABC5674-4867-439D-ABA8-366499B6F509}"/>
                  </a:ext>
                </a:extLst>
              </p:cNvPr>
              <p:cNvGrpSpPr/>
              <p:nvPr/>
            </p:nvGrpSpPr>
            <p:grpSpPr>
              <a:xfrm flipH="1">
                <a:off x="1078625" y="4520760"/>
                <a:ext cx="600075" cy="342900"/>
                <a:chOff x="3604320" y="4597485"/>
                <a:chExt cx="600075" cy="342900"/>
              </a:xfrm>
              <a:grpFill/>
            </p:grpSpPr>
            <p:sp>
              <p:nvSpPr>
                <p:cNvPr id="170" name="Freeform: Shape 169">
                  <a:extLst>
                    <a:ext uri="{FF2B5EF4-FFF2-40B4-BE49-F238E27FC236}">
                      <a16:creationId xmlns:a16="http://schemas.microsoft.com/office/drawing/2014/main" id="{51E206EE-37FF-4568-9046-6BC40F54635D}"/>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1E8C759-96A1-4D13-99B7-34C80B50D40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A8B5F9D-29B0-4372-AA76-D33ADF6979A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95" name="Freeform: Shape 194">
            <a:extLst>
              <a:ext uri="{FF2B5EF4-FFF2-40B4-BE49-F238E27FC236}">
                <a16:creationId xmlns:a16="http://schemas.microsoft.com/office/drawing/2014/main" id="{F0250077-0841-4AF5-AD7B-56EBEC7CD1C5}"/>
              </a:ext>
            </a:extLst>
          </p:cNvPr>
          <p:cNvSpPr/>
          <p:nvPr/>
        </p:nvSpPr>
        <p:spPr>
          <a:xfrm>
            <a:off x="3536252" y="3077985"/>
            <a:ext cx="302963" cy="302963"/>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Arrow: Left 195">
            <a:extLst>
              <a:ext uri="{FF2B5EF4-FFF2-40B4-BE49-F238E27FC236}">
                <a16:creationId xmlns:a16="http://schemas.microsoft.com/office/drawing/2014/main" id="{4E0C4200-B4A5-4B09-96E6-CF30E8BBD5F8}"/>
              </a:ext>
            </a:extLst>
          </p:cNvPr>
          <p:cNvSpPr/>
          <p:nvPr/>
        </p:nvSpPr>
        <p:spPr bwMode="auto">
          <a:xfrm>
            <a:off x="4436528" y="2892043"/>
            <a:ext cx="1585402" cy="132710"/>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Shape 196">
            <a:extLst>
              <a:ext uri="{FF2B5EF4-FFF2-40B4-BE49-F238E27FC236}">
                <a16:creationId xmlns:a16="http://schemas.microsoft.com/office/drawing/2014/main" id="{2E644566-6E75-448E-8CC2-EB287DECFD66}"/>
              </a:ext>
            </a:extLst>
          </p:cNvPr>
          <p:cNvSpPr/>
          <p:nvPr/>
        </p:nvSpPr>
        <p:spPr>
          <a:xfrm>
            <a:off x="4259269" y="2874765"/>
            <a:ext cx="157264" cy="15726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rgbClr val="FF0000">
              <a:alpha val="74902"/>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E6126983-A214-437E-88D4-B53A1E5123FE}"/>
              </a:ext>
            </a:extLst>
          </p:cNvPr>
          <p:cNvGrpSpPr/>
          <p:nvPr/>
        </p:nvGrpSpPr>
        <p:grpSpPr>
          <a:xfrm>
            <a:off x="3444729" y="2349306"/>
            <a:ext cx="1285905" cy="1696573"/>
            <a:chOff x="3757579" y="4064937"/>
            <a:chExt cx="704648" cy="929685"/>
          </a:xfrm>
        </p:grpSpPr>
        <p:pic>
          <p:nvPicPr>
            <p:cNvPr id="199" name="Graphic 198" descr="Arrow: Slight curve">
              <a:extLst>
                <a:ext uri="{FF2B5EF4-FFF2-40B4-BE49-F238E27FC236}">
                  <a16:creationId xmlns:a16="http://schemas.microsoft.com/office/drawing/2014/main" id="{816F682B-7B71-4B6E-B7BF-2AD997BA8C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9000000">
              <a:off x="3758121" y="4265136"/>
              <a:ext cx="471318" cy="471318"/>
            </a:xfrm>
            <a:prstGeom prst="rect">
              <a:avLst/>
            </a:prstGeom>
          </p:spPr>
        </p:pic>
        <p:pic>
          <p:nvPicPr>
            <p:cNvPr id="200" name="Graphic 199" descr="Arrow: Slight curve">
              <a:extLst>
                <a:ext uri="{FF2B5EF4-FFF2-40B4-BE49-F238E27FC236}">
                  <a16:creationId xmlns:a16="http://schemas.microsoft.com/office/drawing/2014/main" id="{3EEDA8A6-D127-4492-BA72-6166846638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21813" flipH="1">
              <a:off x="3757579" y="4064937"/>
              <a:ext cx="471318" cy="471318"/>
            </a:xfrm>
            <a:prstGeom prst="rect">
              <a:avLst/>
            </a:prstGeom>
          </p:spPr>
        </p:pic>
        <p:pic>
          <p:nvPicPr>
            <p:cNvPr id="201" name="Graphic 200" descr="Arrow: Counter-clockwise curve">
              <a:extLst>
                <a:ext uri="{FF2B5EF4-FFF2-40B4-BE49-F238E27FC236}">
                  <a16:creationId xmlns:a16="http://schemas.microsoft.com/office/drawing/2014/main" id="{793D3E5A-8F7B-43A7-B413-EA4B523AD6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702927" flipH="1" flipV="1">
              <a:off x="3861289" y="4393684"/>
              <a:ext cx="600938" cy="600938"/>
            </a:xfrm>
            <a:prstGeom prst="rect">
              <a:avLst/>
            </a:prstGeom>
          </p:spPr>
        </p:pic>
      </p:grpSp>
      <p:grpSp>
        <p:nvGrpSpPr>
          <p:cNvPr id="202" name="Group 201">
            <a:extLst>
              <a:ext uri="{FF2B5EF4-FFF2-40B4-BE49-F238E27FC236}">
                <a16:creationId xmlns:a16="http://schemas.microsoft.com/office/drawing/2014/main" id="{BDC10AE5-FDFC-409D-827F-CBB8D04D8B01}"/>
              </a:ext>
            </a:extLst>
          </p:cNvPr>
          <p:cNvGrpSpPr/>
          <p:nvPr/>
        </p:nvGrpSpPr>
        <p:grpSpPr>
          <a:xfrm>
            <a:off x="564717" y="3173339"/>
            <a:ext cx="1139987" cy="289154"/>
            <a:chOff x="-2886460" y="1195910"/>
            <a:chExt cx="3605020" cy="914400"/>
          </a:xfrm>
          <a:solidFill>
            <a:schemeClr val="accent1"/>
          </a:solidFill>
        </p:grpSpPr>
        <p:pic>
          <p:nvPicPr>
            <p:cNvPr id="203" name="Graphic 202" descr="Network diagram">
              <a:extLst>
                <a:ext uri="{FF2B5EF4-FFF2-40B4-BE49-F238E27FC236}">
                  <a16:creationId xmlns:a16="http://schemas.microsoft.com/office/drawing/2014/main" id="{18FFFA10-EC72-49D5-9D9B-558B17E980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04" name="Group 203">
              <a:extLst>
                <a:ext uri="{FF2B5EF4-FFF2-40B4-BE49-F238E27FC236}">
                  <a16:creationId xmlns:a16="http://schemas.microsoft.com/office/drawing/2014/main" id="{216CA166-D4E4-4DE5-8E2F-C0E84FD5B010}"/>
                </a:ext>
              </a:extLst>
            </p:cNvPr>
            <p:cNvGrpSpPr/>
            <p:nvPr/>
          </p:nvGrpSpPr>
          <p:grpSpPr>
            <a:xfrm>
              <a:off x="-2886460" y="1634058"/>
              <a:ext cx="3605020" cy="342902"/>
              <a:chOff x="1078625" y="4520760"/>
              <a:chExt cx="3605020" cy="342902"/>
            </a:xfrm>
            <a:grpFill/>
          </p:grpSpPr>
          <p:grpSp>
            <p:nvGrpSpPr>
              <p:cNvPr id="205" name="Group 204">
                <a:extLst>
                  <a:ext uri="{FF2B5EF4-FFF2-40B4-BE49-F238E27FC236}">
                    <a16:creationId xmlns:a16="http://schemas.microsoft.com/office/drawing/2014/main" id="{F4C3E068-358F-455E-AE52-64D66ADE47CA}"/>
                  </a:ext>
                </a:extLst>
              </p:cNvPr>
              <p:cNvGrpSpPr/>
              <p:nvPr/>
            </p:nvGrpSpPr>
            <p:grpSpPr>
              <a:xfrm>
                <a:off x="1564635" y="4520762"/>
                <a:ext cx="2643360" cy="342900"/>
                <a:chOff x="1217925" y="4594934"/>
                <a:chExt cx="2643360" cy="342900"/>
              </a:xfrm>
              <a:grpFill/>
            </p:grpSpPr>
            <p:grpSp>
              <p:nvGrpSpPr>
                <p:cNvPr id="214" name="Group 213">
                  <a:extLst>
                    <a:ext uri="{FF2B5EF4-FFF2-40B4-BE49-F238E27FC236}">
                      <a16:creationId xmlns:a16="http://schemas.microsoft.com/office/drawing/2014/main" id="{9A08897C-234A-45CE-8551-91973731E47B}"/>
                    </a:ext>
                  </a:extLst>
                </p:cNvPr>
                <p:cNvGrpSpPr/>
                <p:nvPr/>
              </p:nvGrpSpPr>
              <p:grpSpPr>
                <a:xfrm>
                  <a:off x="2775435" y="4594934"/>
                  <a:ext cx="600075" cy="342900"/>
                  <a:chOff x="3604320" y="4597485"/>
                  <a:chExt cx="600075" cy="342900"/>
                </a:xfrm>
                <a:grpFill/>
              </p:grpSpPr>
              <p:sp>
                <p:nvSpPr>
                  <p:cNvPr id="227" name="Freeform: Shape 226">
                    <a:extLst>
                      <a:ext uri="{FF2B5EF4-FFF2-40B4-BE49-F238E27FC236}">
                        <a16:creationId xmlns:a16="http://schemas.microsoft.com/office/drawing/2014/main" id="{0C7B0EF1-C408-4AE5-A0F1-B991090331A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406574E-7F01-454F-84D8-ED1B4D689F22}"/>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73496C2C-C44F-47DF-BF80-0AFAF07D6461}"/>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1F1B73BD-EACE-4E08-BD3A-8754D7F1A758}"/>
                    </a:ext>
                  </a:extLst>
                </p:cNvPr>
                <p:cNvGrpSpPr/>
                <p:nvPr/>
              </p:nvGrpSpPr>
              <p:grpSpPr>
                <a:xfrm>
                  <a:off x="3261210" y="4594934"/>
                  <a:ext cx="600075" cy="342900"/>
                  <a:chOff x="3604320" y="4597485"/>
                  <a:chExt cx="600075" cy="342900"/>
                </a:xfrm>
                <a:grpFill/>
              </p:grpSpPr>
              <p:sp>
                <p:nvSpPr>
                  <p:cNvPr id="224" name="Freeform: Shape 223">
                    <a:extLst>
                      <a:ext uri="{FF2B5EF4-FFF2-40B4-BE49-F238E27FC236}">
                        <a16:creationId xmlns:a16="http://schemas.microsoft.com/office/drawing/2014/main" id="{E29ACB2E-A491-4B0F-8F58-BF71DF7C46F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9CF150C-47C2-4660-9058-79F2EC8F1EB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15292C2E-3D1D-4299-9F8E-3DE5DEA67A34}"/>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8D3A5DC3-85CF-4C93-AAF5-9D2CA0E7E7E1}"/>
                    </a:ext>
                  </a:extLst>
                </p:cNvPr>
                <p:cNvGrpSpPr/>
                <p:nvPr/>
              </p:nvGrpSpPr>
              <p:grpSpPr>
                <a:xfrm flipH="1">
                  <a:off x="1217925" y="4594934"/>
                  <a:ext cx="600075" cy="342900"/>
                  <a:chOff x="3604320" y="4597485"/>
                  <a:chExt cx="600075" cy="342900"/>
                </a:xfrm>
                <a:grpFill/>
              </p:grpSpPr>
              <p:sp>
                <p:nvSpPr>
                  <p:cNvPr id="221" name="Freeform: Shape 220">
                    <a:extLst>
                      <a:ext uri="{FF2B5EF4-FFF2-40B4-BE49-F238E27FC236}">
                        <a16:creationId xmlns:a16="http://schemas.microsoft.com/office/drawing/2014/main" id="{237855C1-06FB-4C85-9E96-73517F7CBDD0}"/>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5F24C970-99A1-4C97-983B-AA90026B102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55DF709B-8D12-40EF-BBB6-DC0B899CF6FF}"/>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7" name="Group 216">
                  <a:extLst>
                    <a:ext uri="{FF2B5EF4-FFF2-40B4-BE49-F238E27FC236}">
                      <a16:creationId xmlns:a16="http://schemas.microsoft.com/office/drawing/2014/main" id="{E027F432-4DB1-43FB-BAB9-74D5B33151E1}"/>
                    </a:ext>
                  </a:extLst>
                </p:cNvPr>
                <p:cNvGrpSpPr/>
                <p:nvPr/>
              </p:nvGrpSpPr>
              <p:grpSpPr>
                <a:xfrm flipH="1">
                  <a:off x="1703700" y="4594934"/>
                  <a:ext cx="600075" cy="342900"/>
                  <a:chOff x="3604320" y="4597485"/>
                  <a:chExt cx="600075" cy="342900"/>
                </a:xfrm>
                <a:grpFill/>
              </p:grpSpPr>
              <p:sp>
                <p:nvSpPr>
                  <p:cNvPr id="218" name="Freeform: Shape 217">
                    <a:extLst>
                      <a:ext uri="{FF2B5EF4-FFF2-40B4-BE49-F238E27FC236}">
                        <a16:creationId xmlns:a16="http://schemas.microsoft.com/office/drawing/2014/main" id="{BE10EC17-A968-47C2-9243-57DE349A174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F6502525-6299-43BE-AE9D-54FD7D42C2A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C1FCA23-1566-43F1-89A6-55D7D481B977}"/>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A8F0398C-A101-4577-97DF-1D3615C65623}"/>
                  </a:ext>
                </a:extLst>
              </p:cNvPr>
              <p:cNvGrpSpPr/>
              <p:nvPr/>
            </p:nvGrpSpPr>
            <p:grpSpPr>
              <a:xfrm>
                <a:off x="4083570" y="4520761"/>
                <a:ext cx="600075" cy="342900"/>
                <a:chOff x="3604320" y="4597485"/>
                <a:chExt cx="600075" cy="342900"/>
              </a:xfrm>
              <a:grpFill/>
            </p:grpSpPr>
            <p:sp>
              <p:nvSpPr>
                <p:cNvPr id="211" name="Freeform: Shape 210">
                  <a:extLst>
                    <a:ext uri="{FF2B5EF4-FFF2-40B4-BE49-F238E27FC236}">
                      <a16:creationId xmlns:a16="http://schemas.microsoft.com/office/drawing/2014/main" id="{A1F178BA-8D8E-42D6-9C54-DA610A5B40B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16AF8A2-B79D-4C81-AAE4-8D0C28A3512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684D2A88-27CF-40E2-908E-7D55FE03B7E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2D29FD09-EFE0-4E22-AF79-79D7C443882A}"/>
                  </a:ext>
                </a:extLst>
              </p:cNvPr>
              <p:cNvGrpSpPr/>
              <p:nvPr/>
            </p:nvGrpSpPr>
            <p:grpSpPr>
              <a:xfrm flipH="1">
                <a:off x="1078625" y="4520760"/>
                <a:ext cx="600075" cy="342900"/>
                <a:chOff x="3604320" y="4597485"/>
                <a:chExt cx="600075" cy="342900"/>
              </a:xfrm>
              <a:grpFill/>
            </p:grpSpPr>
            <p:sp>
              <p:nvSpPr>
                <p:cNvPr id="208" name="Freeform: Shape 207">
                  <a:extLst>
                    <a:ext uri="{FF2B5EF4-FFF2-40B4-BE49-F238E27FC236}">
                      <a16:creationId xmlns:a16="http://schemas.microsoft.com/office/drawing/2014/main" id="{3CC4432E-2572-41BD-A8D4-42CB9C623AEA}"/>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9CCF4C24-FEDD-4C49-9AE9-62372F2E710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F2443FC0-DFD7-4FA7-B52F-F8D984565FCA}"/>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30" name="Group 229">
            <a:extLst>
              <a:ext uri="{FF2B5EF4-FFF2-40B4-BE49-F238E27FC236}">
                <a16:creationId xmlns:a16="http://schemas.microsoft.com/office/drawing/2014/main" id="{AF7D0BDB-E38F-4E9E-8665-C6F0DF18FC6E}"/>
              </a:ext>
            </a:extLst>
          </p:cNvPr>
          <p:cNvGrpSpPr/>
          <p:nvPr/>
        </p:nvGrpSpPr>
        <p:grpSpPr>
          <a:xfrm>
            <a:off x="860496" y="3508391"/>
            <a:ext cx="1417029" cy="359425"/>
            <a:chOff x="-2886460" y="1195910"/>
            <a:chExt cx="3605020" cy="914400"/>
          </a:xfrm>
          <a:solidFill>
            <a:schemeClr val="accent1"/>
          </a:solidFill>
        </p:grpSpPr>
        <p:pic>
          <p:nvPicPr>
            <p:cNvPr id="231" name="Graphic 230" descr="Network diagram">
              <a:extLst>
                <a:ext uri="{FF2B5EF4-FFF2-40B4-BE49-F238E27FC236}">
                  <a16:creationId xmlns:a16="http://schemas.microsoft.com/office/drawing/2014/main" id="{C68C0C66-E7DF-4F2F-A1DE-E619945D30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32" name="Group 231">
              <a:extLst>
                <a:ext uri="{FF2B5EF4-FFF2-40B4-BE49-F238E27FC236}">
                  <a16:creationId xmlns:a16="http://schemas.microsoft.com/office/drawing/2014/main" id="{BE6DC6DB-DA45-4D44-9ED9-DE0A83E7D5D6}"/>
                </a:ext>
              </a:extLst>
            </p:cNvPr>
            <p:cNvGrpSpPr/>
            <p:nvPr/>
          </p:nvGrpSpPr>
          <p:grpSpPr>
            <a:xfrm>
              <a:off x="-2886460" y="1634058"/>
              <a:ext cx="3605020" cy="342902"/>
              <a:chOff x="1078625" y="4520760"/>
              <a:chExt cx="3605020" cy="342902"/>
            </a:xfrm>
            <a:grpFill/>
          </p:grpSpPr>
          <p:grpSp>
            <p:nvGrpSpPr>
              <p:cNvPr id="233" name="Group 232">
                <a:extLst>
                  <a:ext uri="{FF2B5EF4-FFF2-40B4-BE49-F238E27FC236}">
                    <a16:creationId xmlns:a16="http://schemas.microsoft.com/office/drawing/2014/main" id="{554A0633-A98D-473B-AA45-EA91F63EF98B}"/>
                  </a:ext>
                </a:extLst>
              </p:cNvPr>
              <p:cNvGrpSpPr/>
              <p:nvPr/>
            </p:nvGrpSpPr>
            <p:grpSpPr>
              <a:xfrm>
                <a:off x="1564635" y="4520762"/>
                <a:ext cx="2643360" cy="342900"/>
                <a:chOff x="1217925" y="4594934"/>
                <a:chExt cx="2643360" cy="342900"/>
              </a:xfrm>
              <a:grpFill/>
            </p:grpSpPr>
            <p:grpSp>
              <p:nvGrpSpPr>
                <p:cNvPr id="242" name="Group 241">
                  <a:extLst>
                    <a:ext uri="{FF2B5EF4-FFF2-40B4-BE49-F238E27FC236}">
                      <a16:creationId xmlns:a16="http://schemas.microsoft.com/office/drawing/2014/main" id="{6D893C2F-6D70-477A-AE69-E2F71B1ECF89}"/>
                    </a:ext>
                  </a:extLst>
                </p:cNvPr>
                <p:cNvGrpSpPr/>
                <p:nvPr/>
              </p:nvGrpSpPr>
              <p:grpSpPr>
                <a:xfrm>
                  <a:off x="2775435" y="4594934"/>
                  <a:ext cx="600075" cy="342900"/>
                  <a:chOff x="3604320" y="4597485"/>
                  <a:chExt cx="600075" cy="342900"/>
                </a:xfrm>
                <a:grpFill/>
              </p:grpSpPr>
              <p:sp>
                <p:nvSpPr>
                  <p:cNvPr id="255" name="Freeform: Shape 254">
                    <a:extLst>
                      <a:ext uri="{FF2B5EF4-FFF2-40B4-BE49-F238E27FC236}">
                        <a16:creationId xmlns:a16="http://schemas.microsoft.com/office/drawing/2014/main" id="{78B0E890-A0D7-4E9B-A631-0693DC69D1BC}"/>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0A768A6E-6FC7-4108-8ABC-23B6C8CC32B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5BB6BABA-428B-4752-9100-2C5F0C4CF7B9}"/>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DC0173FE-6B20-4684-B77D-B58374DBA6EE}"/>
                    </a:ext>
                  </a:extLst>
                </p:cNvPr>
                <p:cNvGrpSpPr/>
                <p:nvPr/>
              </p:nvGrpSpPr>
              <p:grpSpPr>
                <a:xfrm>
                  <a:off x="3261210" y="4594934"/>
                  <a:ext cx="600075" cy="342900"/>
                  <a:chOff x="3604320" y="4597485"/>
                  <a:chExt cx="600075" cy="342900"/>
                </a:xfrm>
                <a:grpFill/>
              </p:grpSpPr>
              <p:sp>
                <p:nvSpPr>
                  <p:cNvPr id="252" name="Freeform: Shape 251">
                    <a:extLst>
                      <a:ext uri="{FF2B5EF4-FFF2-40B4-BE49-F238E27FC236}">
                        <a16:creationId xmlns:a16="http://schemas.microsoft.com/office/drawing/2014/main" id="{97A98525-A2DD-43F8-BA63-A61E8FFBC787}"/>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D8F9F41C-8BD9-4875-A95E-2D581C93E7C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88C273DA-186E-4DE3-8CB8-F22AC764131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178ABC9B-D4F8-46DD-8E5E-EEE9410D548A}"/>
                    </a:ext>
                  </a:extLst>
                </p:cNvPr>
                <p:cNvGrpSpPr/>
                <p:nvPr/>
              </p:nvGrpSpPr>
              <p:grpSpPr>
                <a:xfrm flipH="1">
                  <a:off x="1217925" y="4594934"/>
                  <a:ext cx="600075" cy="342900"/>
                  <a:chOff x="3604320" y="4597485"/>
                  <a:chExt cx="600075" cy="342900"/>
                </a:xfrm>
                <a:grpFill/>
              </p:grpSpPr>
              <p:sp>
                <p:nvSpPr>
                  <p:cNvPr id="249" name="Freeform: Shape 248">
                    <a:extLst>
                      <a:ext uri="{FF2B5EF4-FFF2-40B4-BE49-F238E27FC236}">
                        <a16:creationId xmlns:a16="http://schemas.microsoft.com/office/drawing/2014/main" id="{1689A42B-FB99-4B40-91BE-0FE1A4910D73}"/>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92A4BD09-45AB-4839-8874-CF7974F6FDE1}"/>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53328F65-25F9-482F-A3B5-A0E04A027D55}"/>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2C53AA7C-F30B-4C77-99B1-00CA806801F0}"/>
                    </a:ext>
                  </a:extLst>
                </p:cNvPr>
                <p:cNvGrpSpPr/>
                <p:nvPr/>
              </p:nvGrpSpPr>
              <p:grpSpPr>
                <a:xfrm flipH="1">
                  <a:off x="1703700" y="4594934"/>
                  <a:ext cx="600075" cy="342900"/>
                  <a:chOff x="3604320" y="4597485"/>
                  <a:chExt cx="600075" cy="342900"/>
                </a:xfrm>
                <a:grpFill/>
              </p:grpSpPr>
              <p:sp>
                <p:nvSpPr>
                  <p:cNvPr id="246" name="Freeform: Shape 245">
                    <a:extLst>
                      <a:ext uri="{FF2B5EF4-FFF2-40B4-BE49-F238E27FC236}">
                        <a16:creationId xmlns:a16="http://schemas.microsoft.com/office/drawing/2014/main" id="{9184EDE5-6720-4991-9AA3-7CCC1EB8698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05928E3-C32B-4EDE-9FE6-EE32EA08E3E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A27AD223-7BA8-45F2-B152-7C115DF7868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4" name="Group 233">
                <a:extLst>
                  <a:ext uri="{FF2B5EF4-FFF2-40B4-BE49-F238E27FC236}">
                    <a16:creationId xmlns:a16="http://schemas.microsoft.com/office/drawing/2014/main" id="{B39B8FFF-85A7-45C6-90E5-F20BCDAD01A9}"/>
                  </a:ext>
                </a:extLst>
              </p:cNvPr>
              <p:cNvGrpSpPr/>
              <p:nvPr/>
            </p:nvGrpSpPr>
            <p:grpSpPr>
              <a:xfrm>
                <a:off x="4083570" y="4520761"/>
                <a:ext cx="600075" cy="342900"/>
                <a:chOff x="3604320" y="4597485"/>
                <a:chExt cx="600075" cy="342900"/>
              </a:xfrm>
              <a:grpFill/>
            </p:grpSpPr>
            <p:sp>
              <p:nvSpPr>
                <p:cNvPr id="239" name="Freeform: Shape 238">
                  <a:extLst>
                    <a:ext uri="{FF2B5EF4-FFF2-40B4-BE49-F238E27FC236}">
                      <a16:creationId xmlns:a16="http://schemas.microsoft.com/office/drawing/2014/main" id="{ED7DD00E-9BB8-4A99-A904-97B1FBBDC3E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56FEC2BC-FF55-4F2C-AD92-846F0374904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663D04F-8508-4A41-B033-776DA8D5729D}"/>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9F251739-EBB6-46B8-A099-52DBBFB2F04D}"/>
                  </a:ext>
                </a:extLst>
              </p:cNvPr>
              <p:cNvGrpSpPr/>
              <p:nvPr/>
            </p:nvGrpSpPr>
            <p:grpSpPr>
              <a:xfrm flipH="1">
                <a:off x="1078625" y="4520760"/>
                <a:ext cx="600075" cy="342900"/>
                <a:chOff x="3604320" y="4597485"/>
                <a:chExt cx="600075" cy="342900"/>
              </a:xfrm>
              <a:grpFill/>
            </p:grpSpPr>
            <p:sp>
              <p:nvSpPr>
                <p:cNvPr id="236" name="Freeform: Shape 235">
                  <a:extLst>
                    <a:ext uri="{FF2B5EF4-FFF2-40B4-BE49-F238E27FC236}">
                      <a16:creationId xmlns:a16="http://schemas.microsoft.com/office/drawing/2014/main" id="{91E57CCE-5B63-45B4-80A3-5B558BE6F9FE}"/>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E84339AB-4BAB-4FF5-A601-3F1EF0F46193}"/>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201D84AB-E5E1-4139-A95F-6B8C395A789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58" name="Group 257">
            <a:extLst>
              <a:ext uri="{FF2B5EF4-FFF2-40B4-BE49-F238E27FC236}">
                <a16:creationId xmlns:a16="http://schemas.microsoft.com/office/drawing/2014/main" id="{7A0BED8D-8D35-4B40-B784-ED9A8EE054D8}"/>
              </a:ext>
            </a:extLst>
          </p:cNvPr>
          <p:cNvGrpSpPr/>
          <p:nvPr/>
        </p:nvGrpSpPr>
        <p:grpSpPr>
          <a:xfrm>
            <a:off x="5237169" y="2469107"/>
            <a:ext cx="989923" cy="989923"/>
            <a:chOff x="568549" y="3165243"/>
            <a:chExt cx="749586" cy="749586"/>
          </a:xfrm>
        </p:grpSpPr>
        <p:sp>
          <p:nvSpPr>
            <p:cNvPr id="259" name="Oval 258">
              <a:extLst>
                <a:ext uri="{FF2B5EF4-FFF2-40B4-BE49-F238E27FC236}">
                  <a16:creationId xmlns:a16="http://schemas.microsoft.com/office/drawing/2014/main" id="{D2041812-805D-4367-A3D4-53BED891F7BB}"/>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Freeform 12">
              <a:extLst>
                <a:ext uri="{FF2B5EF4-FFF2-40B4-BE49-F238E27FC236}">
                  <a16:creationId xmlns:a16="http://schemas.microsoft.com/office/drawing/2014/main" id="{EC1EEE9D-E9D1-4C68-A321-9B8B7715F05F}"/>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24">
              <a:extLst>
                <a:ext uri="{FF2B5EF4-FFF2-40B4-BE49-F238E27FC236}">
                  <a16:creationId xmlns:a16="http://schemas.microsoft.com/office/drawing/2014/main" id="{F5FECCC2-99DE-40A2-A0C6-595E96E6F506}"/>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11">
              <a:extLst>
                <a:ext uri="{FF2B5EF4-FFF2-40B4-BE49-F238E27FC236}">
                  <a16:creationId xmlns:a16="http://schemas.microsoft.com/office/drawing/2014/main" id="{8A5A8D90-5DDC-459A-87B4-8B94A61D519B}"/>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E0D4B4C7-FC6E-4296-BB4D-CCD8F0917DD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F9334C09-0BAD-4E75-A32D-75878EDB3905}"/>
              </a:ext>
            </a:extLst>
          </p:cNvPr>
          <p:cNvGrpSpPr/>
          <p:nvPr/>
        </p:nvGrpSpPr>
        <p:grpSpPr>
          <a:xfrm>
            <a:off x="4481512" y="4375063"/>
            <a:ext cx="1415253" cy="133350"/>
            <a:chOff x="4321285" y="3599264"/>
            <a:chExt cx="1415253" cy="133350"/>
          </a:xfrm>
          <a:solidFill>
            <a:schemeClr val="accent1"/>
          </a:solidFill>
        </p:grpSpPr>
        <p:sp>
          <p:nvSpPr>
            <p:cNvPr id="265" name="Freeform: Shape 264">
              <a:extLst>
                <a:ext uri="{FF2B5EF4-FFF2-40B4-BE49-F238E27FC236}">
                  <a16:creationId xmlns:a16="http://schemas.microsoft.com/office/drawing/2014/main" id="{C72A1163-4858-4FDE-A162-D659257591B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F89D1F77-6AA9-41F5-82D1-F3077B641782}"/>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368636F3-1CC1-424B-9878-46669B907A93}"/>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4A1E472E-2DF8-425C-AC73-6D52006526DD}"/>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D7311A4-3231-4D05-ACD8-5A029340B9D2}"/>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5BF11AF-B860-4670-A505-9F3FDEF59D37}"/>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1" name="Group 270">
            <a:extLst>
              <a:ext uri="{FF2B5EF4-FFF2-40B4-BE49-F238E27FC236}">
                <a16:creationId xmlns:a16="http://schemas.microsoft.com/office/drawing/2014/main" id="{154F115B-D5E3-41FF-8142-1F7F58B9673F}"/>
              </a:ext>
            </a:extLst>
          </p:cNvPr>
          <p:cNvGrpSpPr/>
          <p:nvPr/>
        </p:nvGrpSpPr>
        <p:grpSpPr>
          <a:xfrm>
            <a:off x="4670116" y="4673353"/>
            <a:ext cx="1415253" cy="133350"/>
            <a:chOff x="4321285" y="3599264"/>
            <a:chExt cx="1415253" cy="133350"/>
          </a:xfrm>
          <a:solidFill>
            <a:schemeClr val="accent1"/>
          </a:solidFill>
        </p:grpSpPr>
        <p:sp>
          <p:nvSpPr>
            <p:cNvPr id="272" name="Freeform: Shape 271">
              <a:extLst>
                <a:ext uri="{FF2B5EF4-FFF2-40B4-BE49-F238E27FC236}">
                  <a16:creationId xmlns:a16="http://schemas.microsoft.com/office/drawing/2014/main" id="{49C13C3F-7B27-4E81-BD9E-E648D0AB1CA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7CC62689-890C-406E-883C-551988140158}"/>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278DB8F6-C91C-45FE-BF49-052A1D187E5B}"/>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3EF45F4B-8DBA-488F-A9A6-4F579453F8C2}"/>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B33382FC-13FF-4B53-BD18-9EDA9557C89D}"/>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5285EB60-CCB5-4CD3-8BA8-B14E1066ABB4}"/>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06632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
                                            <p:txEl>
                                              <p:pRg st="1" end="1"/>
                                            </p:txEl>
                                          </p:spTgt>
                                        </p:tgtEl>
                                        <p:attrNameLst>
                                          <p:attrName>style.visibility</p:attrName>
                                        </p:attrNameLst>
                                      </p:cBhvr>
                                      <p:to>
                                        <p:strVal val="visible"/>
                                      </p:to>
                                    </p:set>
                                    <p:animEffect transition="in" filter="fade">
                                      <p:cBhvr>
                                        <p:cTn id="10" dur="500"/>
                                        <p:tgtEl>
                                          <p:spTgt spid="6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par>
                                <p:cTn id="14" presetID="10" presetClass="entr" presetSubtype="0" fill="hold" nodeType="withEffect">
                                  <p:stCondLst>
                                    <p:cond delay="250"/>
                                  </p:stCondLst>
                                  <p:childTnLst>
                                    <p:set>
                                      <p:cBhvr>
                                        <p:cTn id="15" dur="1" fill="hold">
                                          <p:stCondLst>
                                            <p:cond delay="0"/>
                                          </p:stCondLst>
                                        </p:cTn>
                                        <p:tgtEl>
                                          <p:spTgt spid="202"/>
                                        </p:tgtEl>
                                        <p:attrNameLst>
                                          <p:attrName>style.visibility</p:attrName>
                                        </p:attrNameLst>
                                      </p:cBhvr>
                                      <p:to>
                                        <p:strVal val="visible"/>
                                      </p:to>
                                    </p:set>
                                    <p:animEffect transition="in" filter="fade">
                                      <p:cBhvr>
                                        <p:cTn id="16" dur="500"/>
                                        <p:tgtEl>
                                          <p:spTgt spid="202"/>
                                        </p:tgtEl>
                                      </p:cBhvr>
                                    </p:animEffect>
                                  </p:childTnLst>
                                </p:cTn>
                              </p:par>
                            </p:childTnLst>
                          </p:cTn>
                        </p:par>
                        <p:par>
                          <p:cTn id="17" fill="hold">
                            <p:stCondLst>
                              <p:cond delay="750"/>
                            </p:stCondLst>
                            <p:childTnLst>
                              <p:par>
                                <p:cTn id="18" presetID="6" presetClass="entr" presetSubtype="32" fill="hold" nodeType="after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circle(out)">
                                      <p:cBhvr>
                                        <p:cTn id="20" dur="750"/>
                                        <p:tgtEl>
                                          <p:spTgt spid="1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5">
                                            <p:txEl>
                                              <p:pRg st="3" end="3"/>
                                            </p:txEl>
                                          </p:spTgt>
                                        </p:tgtEl>
                                        <p:attrNameLst>
                                          <p:attrName>style.visibility</p:attrName>
                                        </p:attrNameLst>
                                      </p:cBhvr>
                                      <p:to>
                                        <p:strVal val="visible"/>
                                      </p:to>
                                    </p:set>
                                    <p:animEffect transition="in" filter="fade">
                                      <p:cBhvr>
                                        <p:cTn id="25" dur="500"/>
                                        <p:tgtEl>
                                          <p:spTgt spid="6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5">
                                            <p:txEl>
                                              <p:pRg st="5" end="5"/>
                                            </p:txEl>
                                          </p:spTgt>
                                        </p:tgtEl>
                                        <p:attrNameLst>
                                          <p:attrName>style.visibility</p:attrName>
                                        </p:attrNameLst>
                                      </p:cBhvr>
                                      <p:to>
                                        <p:strVal val="visible"/>
                                      </p:to>
                                    </p:set>
                                    <p:animEffect transition="in" filter="fade">
                                      <p:cBhvr>
                                        <p:cTn id="28" dur="500"/>
                                        <p:tgtEl>
                                          <p:spTgt spid="6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xEl>
                                              <p:pRg st="4" end="4"/>
                                            </p:txEl>
                                          </p:spTgt>
                                        </p:tgtEl>
                                        <p:attrNameLst>
                                          <p:attrName>style.visibility</p:attrName>
                                        </p:attrNameLst>
                                      </p:cBhvr>
                                      <p:to>
                                        <p:strVal val="visible"/>
                                      </p:to>
                                    </p:set>
                                    <p:animEffect transition="in" filter="fade">
                                      <p:cBhvr>
                                        <p:cTn id="31" dur="500"/>
                                        <p:tgtEl>
                                          <p:spTgt spid="6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xEl>
                                              <p:pRg st="6" end="6"/>
                                            </p:txEl>
                                          </p:spTgt>
                                        </p:tgtEl>
                                        <p:attrNameLst>
                                          <p:attrName>style.visibility</p:attrName>
                                        </p:attrNameLst>
                                      </p:cBhvr>
                                      <p:to>
                                        <p:strVal val="visible"/>
                                      </p:to>
                                    </p:set>
                                    <p:animEffect transition="in" filter="fade">
                                      <p:cBhvr>
                                        <p:cTn id="34" dur="500"/>
                                        <p:tgtEl>
                                          <p:spTgt spid="65">
                                            <p:txEl>
                                              <p:pRg st="6" end="6"/>
                                            </p:txEl>
                                          </p:spTgt>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box(in)">
                                      <p:cBhvr>
                                        <p:cTn id="37" dur="1250"/>
                                        <p:tgtEl>
                                          <p:spTgt spid="1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xEl>
                                              <p:pRg st="8" end="8"/>
                                            </p:txEl>
                                          </p:spTgt>
                                        </p:tgtEl>
                                        <p:attrNameLst>
                                          <p:attrName>style.visibility</p:attrName>
                                        </p:attrNameLst>
                                      </p:cBhvr>
                                      <p:to>
                                        <p:strVal val="visible"/>
                                      </p:to>
                                    </p:set>
                                    <p:animEffect transition="in" filter="fade">
                                      <p:cBhvr>
                                        <p:cTn id="42" dur="500"/>
                                        <p:tgtEl>
                                          <p:spTgt spid="65">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5">
                                            <p:txEl>
                                              <p:pRg st="9" end="9"/>
                                            </p:txEl>
                                          </p:spTgt>
                                        </p:tgtEl>
                                        <p:attrNameLst>
                                          <p:attrName>style.visibility</p:attrName>
                                        </p:attrNameLst>
                                      </p:cBhvr>
                                      <p:to>
                                        <p:strVal val="visible"/>
                                      </p:to>
                                    </p:set>
                                    <p:animEffect transition="in" filter="fade">
                                      <p:cBhvr>
                                        <p:cTn id="45" dur="500"/>
                                        <p:tgtEl>
                                          <p:spTgt spid="65">
                                            <p:txEl>
                                              <p:pRg st="9" end="9"/>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264"/>
                                        </p:tgtEl>
                                        <p:attrNameLst>
                                          <p:attrName>style.visibility</p:attrName>
                                        </p:attrNameLst>
                                      </p:cBhvr>
                                      <p:to>
                                        <p:strVal val="visible"/>
                                      </p:to>
                                    </p:set>
                                    <p:animEffect transition="in" filter="wipe(left)">
                                      <p:cBhvr>
                                        <p:cTn id="48" dur="500"/>
                                        <p:tgtEl>
                                          <p:spTgt spid="264"/>
                                        </p:tgtEl>
                                      </p:cBhvr>
                                    </p:animEffect>
                                  </p:childTnLst>
                                </p:cTn>
                              </p:par>
                              <p:par>
                                <p:cTn id="49" presetID="22" presetClass="entr" presetSubtype="8" fill="hold" nodeType="withEffect">
                                  <p:stCondLst>
                                    <p:cond delay="250"/>
                                  </p:stCondLst>
                                  <p:childTnLst>
                                    <p:set>
                                      <p:cBhvr>
                                        <p:cTn id="50" dur="1" fill="hold">
                                          <p:stCondLst>
                                            <p:cond delay="0"/>
                                          </p:stCondLst>
                                        </p:cTn>
                                        <p:tgtEl>
                                          <p:spTgt spid="271"/>
                                        </p:tgtEl>
                                        <p:attrNameLst>
                                          <p:attrName>style.visibility</p:attrName>
                                        </p:attrNameLst>
                                      </p:cBhvr>
                                      <p:to>
                                        <p:strVal val="visible"/>
                                      </p:to>
                                    </p:set>
                                    <p:animEffect transition="in" filter="wipe(left)">
                                      <p:cBhvr>
                                        <p:cTn id="51" dur="500"/>
                                        <p:tgtEl>
                                          <p:spTgt spid="27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5">
                                            <p:txEl>
                                              <p:pRg st="11" end="11"/>
                                            </p:txEl>
                                          </p:spTgt>
                                        </p:tgtEl>
                                        <p:attrNameLst>
                                          <p:attrName>style.visibility</p:attrName>
                                        </p:attrNameLst>
                                      </p:cBhvr>
                                      <p:to>
                                        <p:strVal val="visible"/>
                                      </p:to>
                                    </p:set>
                                    <p:animEffect transition="in" filter="fade">
                                      <p:cBhvr>
                                        <p:cTn id="56" dur="500"/>
                                        <p:tgtEl>
                                          <p:spTgt spid="65">
                                            <p:txEl>
                                              <p:pRg st="11" end="1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65">
                                            <p:txEl>
                                              <p:pRg st="12" end="12"/>
                                            </p:txEl>
                                          </p:spTgt>
                                        </p:tgtEl>
                                        <p:attrNameLst>
                                          <p:attrName>style.visibility</p:attrName>
                                        </p:attrNameLst>
                                      </p:cBhvr>
                                      <p:to>
                                        <p:strVal val="visible"/>
                                      </p:to>
                                    </p:set>
                                    <p:animEffect transition="in" filter="fade">
                                      <p:cBhvr>
                                        <p:cTn id="59" dur="500"/>
                                        <p:tgtEl>
                                          <p:spTgt spid="65">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65">
                                            <p:txEl>
                                              <p:pRg st="13" end="13"/>
                                            </p:txEl>
                                          </p:spTgt>
                                        </p:tgtEl>
                                        <p:attrNameLst>
                                          <p:attrName>style.visibility</p:attrName>
                                        </p:attrNameLst>
                                      </p:cBhvr>
                                      <p:to>
                                        <p:strVal val="visible"/>
                                      </p:to>
                                    </p:set>
                                    <p:animEffect transition="in" filter="fade">
                                      <p:cBhvr>
                                        <p:cTn id="62" dur="500"/>
                                        <p:tgtEl>
                                          <p:spTgt spid="65">
                                            <p:txEl>
                                              <p:pRg st="13" end="13"/>
                                            </p:txEl>
                                          </p:spTgt>
                                        </p:tgtEl>
                                      </p:cBhvr>
                                    </p:animEffect>
                                  </p:childTnLst>
                                </p:cTn>
                              </p:par>
                            </p:childTnLst>
                          </p:cTn>
                        </p:par>
                        <p:par>
                          <p:cTn id="63" fill="hold">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right)">
                                      <p:cBhvr>
                                        <p:cTn id="66" dur="500"/>
                                        <p:tgtEl>
                                          <p:spTgt spid="196"/>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197"/>
                                        </p:tgtEl>
                                        <p:attrNameLst>
                                          <p:attrName>style.visibility</p:attrName>
                                        </p:attrNameLst>
                                      </p:cBhvr>
                                      <p:to>
                                        <p:strVal val="visible"/>
                                      </p:to>
                                    </p:set>
                                    <p:animEffect transition="in" filter="fade">
                                      <p:cBhvr>
                                        <p:cTn id="70" dur="500"/>
                                        <p:tgtEl>
                                          <p:spTgt spid="197"/>
                                        </p:tgtEl>
                                      </p:cBhvr>
                                    </p:animEffect>
                                  </p:childTnLst>
                                </p:cTn>
                              </p:par>
                            </p:childTnLst>
                          </p:cTn>
                        </p:par>
                        <p:par>
                          <p:cTn id="71" fill="hold">
                            <p:stCondLst>
                              <p:cond delay="1500"/>
                            </p:stCondLst>
                            <p:childTnLst>
                              <p:par>
                                <p:cTn id="72" presetID="6" presetClass="entr" presetSubtype="32" fill="hold" nodeType="afterEffect">
                                  <p:stCondLst>
                                    <p:cond delay="0"/>
                                  </p:stCondLst>
                                  <p:childTnLst>
                                    <p:set>
                                      <p:cBhvr>
                                        <p:cTn id="73" dur="1" fill="hold">
                                          <p:stCondLst>
                                            <p:cond delay="0"/>
                                          </p:stCondLst>
                                        </p:cTn>
                                        <p:tgtEl>
                                          <p:spTgt spid="198"/>
                                        </p:tgtEl>
                                        <p:attrNameLst>
                                          <p:attrName>style.visibility</p:attrName>
                                        </p:attrNameLst>
                                      </p:cBhvr>
                                      <p:to>
                                        <p:strVal val="visible"/>
                                      </p:to>
                                    </p:set>
                                    <p:animEffect transition="in" filter="circle(out)">
                                      <p:cBhvr>
                                        <p:cTn id="74" dur="750"/>
                                        <p:tgtEl>
                                          <p:spTgt spid="19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fade">
                                      <p:cBhvr>
                                        <p:cTn id="7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96" grpId="0" animBg="1"/>
      <p:bldP spid="19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0090-B52E-49C6-961A-653B7CB6345D}"/>
              </a:ext>
            </a:extLst>
          </p:cNvPr>
          <p:cNvSpPr>
            <a:spLocks noGrp="1"/>
          </p:cNvSpPr>
          <p:nvPr>
            <p:ph type="title"/>
          </p:nvPr>
        </p:nvSpPr>
        <p:spPr>
          <a:xfrm>
            <a:off x="588263" y="457201"/>
            <a:ext cx="11018520" cy="553998"/>
          </a:xfrm>
        </p:spPr>
        <p:txBody>
          <a:bodyPr/>
          <a:lstStyle/>
          <a:p>
            <a:r>
              <a:rPr lang="en-US"/>
              <a:t>This “Zero Trust” idea has been evolving for a while</a:t>
            </a:r>
          </a:p>
        </p:txBody>
      </p:sp>
      <p:sp>
        <p:nvSpPr>
          <p:cNvPr id="18" name="TextBox 17">
            <a:extLst>
              <a:ext uri="{FF2B5EF4-FFF2-40B4-BE49-F238E27FC236}">
                <a16:creationId xmlns:a16="http://schemas.microsoft.com/office/drawing/2014/main" id="{F9DD169E-3B83-4FC0-A9EC-777B8A201313}"/>
              </a:ext>
            </a:extLst>
          </p:cNvPr>
          <p:cNvSpPr txBox="1"/>
          <p:nvPr/>
        </p:nvSpPr>
        <p:spPr>
          <a:xfrm>
            <a:off x="481686" y="1276700"/>
            <a:ext cx="11228628" cy="3452398"/>
          </a:xfrm>
          <a:prstGeom prst="rect">
            <a:avLst/>
          </a:prstGeom>
          <a:solidFill>
            <a:schemeClr val="bg1"/>
          </a:solid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40" tIns="91440" rIns="91440" bIns="91440" rtlCol="0">
            <a:noAutofit/>
          </a:bodyPr>
          <a:lstStyle/>
          <a:p>
            <a:endParaRPr lang="en-US" sz="1400" i="1">
              <a:gradFill>
                <a:gsLst>
                  <a:gs pos="0">
                    <a:srgbClr val="107C10"/>
                  </a:gs>
                  <a:gs pos="100000">
                    <a:srgbClr val="107C10"/>
                  </a:gs>
                </a:gsLst>
                <a:lin ang="5400000" scaled="0"/>
              </a:gradFill>
            </a:endParaRPr>
          </a:p>
        </p:txBody>
      </p:sp>
      <p:sp>
        <p:nvSpPr>
          <p:cNvPr id="19" name="TextBox 18">
            <a:extLst>
              <a:ext uri="{FF2B5EF4-FFF2-40B4-BE49-F238E27FC236}">
                <a16:creationId xmlns:a16="http://schemas.microsoft.com/office/drawing/2014/main" id="{2A40D702-2818-426D-BAE1-1BF30543A967}"/>
              </a:ext>
            </a:extLst>
          </p:cNvPr>
          <p:cNvSpPr txBox="1"/>
          <p:nvPr/>
        </p:nvSpPr>
        <p:spPr>
          <a:xfrm>
            <a:off x="481686" y="4994600"/>
            <a:ext cx="11228628" cy="1108345"/>
          </a:xfrm>
          <a:prstGeom prst="rect">
            <a:avLst/>
          </a:prstGeom>
          <a:solidFill>
            <a:schemeClr val="bg1"/>
          </a:solid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40" tIns="91440" rIns="91440" bIns="91440" rtlCol="0">
            <a:noAutofit/>
          </a:bodyPr>
          <a:lstStyle/>
          <a:p>
            <a:endParaRPr lang="en-US" sz="1400" i="1">
              <a:gradFill>
                <a:gsLst>
                  <a:gs pos="0">
                    <a:srgbClr val="107C10"/>
                  </a:gs>
                  <a:gs pos="100000">
                    <a:srgbClr val="107C10"/>
                  </a:gs>
                </a:gsLst>
                <a:lin ang="5400000" scaled="0"/>
              </a:gradFill>
            </a:endParaRPr>
          </a:p>
        </p:txBody>
      </p:sp>
      <p:sp>
        <p:nvSpPr>
          <p:cNvPr id="20" name="TextBox 19">
            <a:extLst>
              <a:ext uri="{FF2B5EF4-FFF2-40B4-BE49-F238E27FC236}">
                <a16:creationId xmlns:a16="http://schemas.microsoft.com/office/drawing/2014/main" id="{8B5CACAD-D264-46B5-86D2-38B569943979}"/>
              </a:ext>
            </a:extLst>
          </p:cNvPr>
          <p:cNvSpPr txBox="1"/>
          <p:nvPr/>
        </p:nvSpPr>
        <p:spPr>
          <a:xfrm>
            <a:off x="1284586" y="5399015"/>
            <a:ext cx="4546445" cy="615553"/>
          </a:xfrm>
          <a:prstGeom prst="rect">
            <a:avLst/>
          </a:prstGeom>
          <a:no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40" tIns="91440" rIns="91440" bIns="91440" numCol="1" spcCol="1188720" rtlCol="0">
            <a:spAutoFit/>
          </a:bodyPr>
          <a:lstStyle/>
          <a:p>
            <a:r>
              <a:rPr lang="en-US" sz="1400" b="1">
                <a:solidFill>
                  <a:srgbClr val="613BA1"/>
                </a:solidFill>
              </a:rPr>
              <a:t>Network – Expensive and challenging to implement </a:t>
            </a:r>
          </a:p>
          <a:p>
            <a:r>
              <a:rPr lang="en-US" sz="1400" i="1">
                <a:solidFill>
                  <a:srgbClr val="613BA1"/>
                </a:solidFill>
              </a:rPr>
              <a:t>Google’s </a:t>
            </a:r>
            <a:r>
              <a:rPr lang="en-US" sz="1400" i="1" err="1">
                <a:solidFill>
                  <a:srgbClr val="613BA1"/>
                </a:solidFill>
              </a:rPr>
              <a:t>BeyondTrust</a:t>
            </a:r>
            <a:r>
              <a:rPr lang="en-US" sz="1400" i="1">
                <a:solidFill>
                  <a:srgbClr val="613BA1"/>
                </a:solidFill>
              </a:rPr>
              <a:t> success is rarely replicated</a:t>
            </a:r>
          </a:p>
        </p:txBody>
      </p:sp>
      <p:grpSp>
        <p:nvGrpSpPr>
          <p:cNvPr id="23" name="Group 22">
            <a:extLst>
              <a:ext uri="{FF2B5EF4-FFF2-40B4-BE49-F238E27FC236}">
                <a16:creationId xmlns:a16="http://schemas.microsoft.com/office/drawing/2014/main" id="{B69D4E3F-829E-4927-A8EF-0C0788E56DE3}"/>
              </a:ext>
            </a:extLst>
          </p:cNvPr>
          <p:cNvGrpSpPr/>
          <p:nvPr/>
        </p:nvGrpSpPr>
        <p:grpSpPr>
          <a:xfrm>
            <a:off x="746564" y="5468536"/>
            <a:ext cx="516315" cy="516315"/>
            <a:chOff x="-373626" y="3632898"/>
            <a:chExt cx="516315" cy="516315"/>
          </a:xfrm>
        </p:grpSpPr>
        <p:sp>
          <p:nvSpPr>
            <p:cNvPr id="26" name="Oval 25">
              <a:extLst>
                <a:ext uri="{FF2B5EF4-FFF2-40B4-BE49-F238E27FC236}">
                  <a16:creationId xmlns:a16="http://schemas.microsoft.com/office/drawing/2014/main" id="{0EA7B31A-7394-4907-ACDD-E48EDB458D8B}"/>
                </a:ext>
              </a:extLst>
            </p:cNvPr>
            <p:cNvSpPr/>
            <p:nvPr/>
          </p:nvSpPr>
          <p:spPr bwMode="auto">
            <a:xfrm>
              <a:off x="-373626" y="3632898"/>
              <a:ext cx="516315" cy="516315"/>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F9446D07-1D5B-43A6-853D-8E0D965943D0}"/>
                </a:ext>
              </a:extLst>
            </p:cNvPr>
            <p:cNvGrpSpPr/>
            <p:nvPr/>
          </p:nvGrpSpPr>
          <p:grpSpPr>
            <a:xfrm>
              <a:off x="-265551" y="3740975"/>
              <a:ext cx="300162" cy="300160"/>
              <a:chOff x="7563215" y="1276544"/>
              <a:chExt cx="509076" cy="509075"/>
            </a:xfrm>
            <a:solidFill>
              <a:schemeClr val="bg1"/>
            </a:solidFill>
          </p:grpSpPr>
          <p:sp>
            <p:nvSpPr>
              <p:cNvPr id="28" name="Freeform 1133">
                <a:extLst>
                  <a:ext uri="{FF2B5EF4-FFF2-40B4-BE49-F238E27FC236}">
                    <a16:creationId xmlns:a16="http://schemas.microsoft.com/office/drawing/2014/main" id="{D17CF920-05B5-4809-B6EE-E58F85F78D8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29" name="Oval 1134">
                <a:extLst>
                  <a:ext uri="{FF2B5EF4-FFF2-40B4-BE49-F238E27FC236}">
                    <a16:creationId xmlns:a16="http://schemas.microsoft.com/office/drawing/2014/main" id="{F6985459-9297-4FFA-A12F-9FDA94EC125C}"/>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0" name="Oval 1135">
                <a:extLst>
                  <a:ext uri="{FF2B5EF4-FFF2-40B4-BE49-F238E27FC236}">
                    <a16:creationId xmlns:a16="http://schemas.microsoft.com/office/drawing/2014/main" id="{37C7CF03-3B9B-4BFE-9FA2-E305EA1E6487}"/>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4" name="Oval 1136">
                <a:extLst>
                  <a:ext uri="{FF2B5EF4-FFF2-40B4-BE49-F238E27FC236}">
                    <a16:creationId xmlns:a16="http://schemas.microsoft.com/office/drawing/2014/main" id="{E211B469-9BED-4798-B3DF-01620B5F6671}"/>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5" name="Oval 1137">
                <a:extLst>
                  <a:ext uri="{FF2B5EF4-FFF2-40B4-BE49-F238E27FC236}">
                    <a16:creationId xmlns:a16="http://schemas.microsoft.com/office/drawing/2014/main" id="{976D3D37-5CBE-48F7-9712-15F74C306721}"/>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6" name="Oval 1138">
                <a:extLst>
                  <a:ext uri="{FF2B5EF4-FFF2-40B4-BE49-F238E27FC236}">
                    <a16:creationId xmlns:a16="http://schemas.microsoft.com/office/drawing/2014/main" id="{7277C908-D964-4A62-8F3B-777A6A6B8066}"/>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7" name="Oval 1139">
                <a:extLst>
                  <a:ext uri="{FF2B5EF4-FFF2-40B4-BE49-F238E27FC236}">
                    <a16:creationId xmlns:a16="http://schemas.microsoft.com/office/drawing/2014/main" id="{DF1E3648-DF8A-4301-A973-E00CFE18A6A4}"/>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38" name="Oval 1140">
                <a:extLst>
                  <a:ext uri="{FF2B5EF4-FFF2-40B4-BE49-F238E27FC236}">
                    <a16:creationId xmlns:a16="http://schemas.microsoft.com/office/drawing/2014/main" id="{632B9639-D142-440A-B2E5-6B0291F4A39C}"/>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39" name="Group 38">
            <a:extLst>
              <a:ext uri="{FF2B5EF4-FFF2-40B4-BE49-F238E27FC236}">
                <a16:creationId xmlns:a16="http://schemas.microsoft.com/office/drawing/2014/main" id="{E371A6A9-3660-4525-8A3A-803F56A23E0C}"/>
              </a:ext>
            </a:extLst>
          </p:cNvPr>
          <p:cNvGrpSpPr/>
          <p:nvPr/>
        </p:nvGrpSpPr>
        <p:grpSpPr>
          <a:xfrm>
            <a:off x="6364588" y="5458585"/>
            <a:ext cx="516315" cy="516315"/>
            <a:chOff x="6364588" y="5695686"/>
            <a:chExt cx="516315" cy="516315"/>
          </a:xfrm>
        </p:grpSpPr>
        <p:sp>
          <p:nvSpPr>
            <p:cNvPr id="40" name="Oval 39">
              <a:extLst>
                <a:ext uri="{FF2B5EF4-FFF2-40B4-BE49-F238E27FC236}">
                  <a16:creationId xmlns:a16="http://schemas.microsoft.com/office/drawing/2014/main" id="{2464D5D6-482E-4797-813D-0AED7BE77388}"/>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DFCE96D6-DD95-4D10-BCD9-6C8932CBA927}"/>
                </a:ext>
              </a:extLst>
            </p:cNvPr>
            <p:cNvGrpSpPr/>
            <p:nvPr/>
          </p:nvGrpSpPr>
          <p:grpSpPr>
            <a:xfrm>
              <a:off x="6497358" y="5795347"/>
              <a:ext cx="250774" cy="280274"/>
              <a:chOff x="5593458" y="2766299"/>
              <a:chExt cx="268374" cy="299948"/>
            </a:xfrm>
            <a:solidFill>
              <a:schemeClr val="bg1"/>
            </a:solidFill>
          </p:grpSpPr>
          <p:sp>
            <p:nvSpPr>
              <p:cNvPr id="42" name="Freeform 1059">
                <a:extLst>
                  <a:ext uri="{FF2B5EF4-FFF2-40B4-BE49-F238E27FC236}">
                    <a16:creationId xmlns:a16="http://schemas.microsoft.com/office/drawing/2014/main" id="{4361101D-6A79-419C-B548-D68A4A8F239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43" name="Oval 1060">
                <a:extLst>
                  <a:ext uri="{FF2B5EF4-FFF2-40B4-BE49-F238E27FC236}">
                    <a16:creationId xmlns:a16="http://schemas.microsoft.com/office/drawing/2014/main" id="{A6D270C2-39D0-4D66-A28E-696BBB6710E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sp>
        <p:nvSpPr>
          <p:cNvPr id="44" name="TextBox 43">
            <a:extLst>
              <a:ext uri="{FF2B5EF4-FFF2-40B4-BE49-F238E27FC236}">
                <a16:creationId xmlns:a16="http://schemas.microsoft.com/office/drawing/2014/main" id="{C189164C-315A-4057-A647-3405FC0AE710}"/>
              </a:ext>
            </a:extLst>
          </p:cNvPr>
          <p:cNvSpPr txBox="1"/>
          <p:nvPr/>
        </p:nvSpPr>
        <p:spPr>
          <a:xfrm>
            <a:off x="6910479" y="5399015"/>
            <a:ext cx="4546445" cy="615553"/>
          </a:xfrm>
          <a:prstGeom prst="rect">
            <a:avLst/>
          </a:prstGeom>
          <a:noFill/>
          <a:ln>
            <a:noFill/>
          </a:ln>
          <a:effectLst>
            <a:outerShdw blurRad="292100" dist="38100" dir="3600000" sx="102000" sy="102000" algn="tl"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wrap="square" lIns="91440" tIns="91440" rIns="91440" bIns="91440" numCol="1" spcCol="1188720" rtlCol="0">
            <a:spAutoFit/>
          </a:bodyPr>
          <a:lstStyle/>
          <a:p>
            <a:pPr>
              <a:tabLst>
                <a:tab pos="1316038" algn="l"/>
              </a:tabLst>
            </a:pPr>
            <a:r>
              <a:rPr lang="en-US" sz="1400" b="1">
                <a:gradFill>
                  <a:gsLst>
                    <a:gs pos="0">
                      <a:srgbClr val="107C10"/>
                    </a:gs>
                    <a:gs pos="100000">
                      <a:srgbClr val="107C10"/>
                    </a:gs>
                  </a:gsLst>
                  <a:lin ang="5400000" scaled="0"/>
                </a:gradFill>
              </a:rPr>
              <a:t>Identity – Natural resistance to big changes </a:t>
            </a:r>
          </a:p>
          <a:p>
            <a:pPr>
              <a:tabLst>
                <a:tab pos="1316038" algn="l"/>
              </a:tabLst>
            </a:pPr>
            <a:r>
              <a:rPr lang="en-US" sz="1400" i="1">
                <a:gradFill>
                  <a:gsLst>
                    <a:gs pos="0">
                      <a:srgbClr val="107C10"/>
                    </a:gs>
                    <a:gs pos="100000">
                      <a:srgbClr val="107C10"/>
                    </a:gs>
                  </a:gsLst>
                  <a:lin ang="5400000" scaled="0"/>
                </a:gradFill>
              </a:rPr>
              <a:t>Security has a deep history/affinity with networking</a:t>
            </a:r>
          </a:p>
        </p:txBody>
      </p:sp>
      <p:sp>
        <p:nvSpPr>
          <p:cNvPr id="45" name="TextBox 44">
            <a:extLst>
              <a:ext uri="{FF2B5EF4-FFF2-40B4-BE49-F238E27FC236}">
                <a16:creationId xmlns:a16="http://schemas.microsoft.com/office/drawing/2014/main" id="{3A885C94-FB69-4352-AC97-97D39FDA427B}"/>
              </a:ext>
            </a:extLst>
          </p:cNvPr>
          <p:cNvSpPr txBox="1"/>
          <p:nvPr/>
        </p:nvSpPr>
        <p:spPr>
          <a:xfrm>
            <a:off x="792062" y="5085571"/>
            <a:ext cx="6896760" cy="307777"/>
          </a:xfrm>
          <a:prstGeom prst="rect">
            <a:avLst/>
          </a:prstGeom>
          <a:noFill/>
        </p:spPr>
        <p:txBody>
          <a:bodyPr wrap="none" lIns="0" tIns="0" rIns="0" bIns="0" rtlCol="0">
            <a:spAutoFit/>
          </a:bodyPr>
          <a:lstStyle/>
          <a:p>
            <a:r>
              <a:rPr lang="en-US" sz="2000">
                <a:gradFill>
                  <a:gsLst>
                    <a:gs pos="0">
                      <a:schemeClr val="tx1"/>
                    </a:gs>
                    <a:gs pos="100000">
                      <a:schemeClr val="tx1"/>
                    </a:gs>
                  </a:gsLst>
                  <a:lin ang="5400000" scaled="1"/>
                </a:gradFill>
              </a:rPr>
              <a:t>Slow mainstream adoption for both network identity models:</a:t>
            </a:r>
          </a:p>
        </p:txBody>
      </p:sp>
      <p:grpSp>
        <p:nvGrpSpPr>
          <p:cNvPr id="57" name="Group 56">
            <a:extLst>
              <a:ext uri="{FF2B5EF4-FFF2-40B4-BE49-F238E27FC236}">
                <a16:creationId xmlns:a16="http://schemas.microsoft.com/office/drawing/2014/main" id="{C5BBC6E3-A30F-44AF-8C83-05EED22650B8}"/>
              </a:ext>
            </a:extLst>
          </p:cNvPr>
          <p:cNvGrpSpPr/>
          <p:nvPr/>
        </p:nvGrpSpPr>
        <p:grpSpPr>
          <a:xfrm>
            <a:off x="3663951" y="3283764"/>
            <a:ext cx="2190467" cy="1214074"/>
            <a:chOff x="3820517" y="3221698"/>
            <a:chExt cx="2190467" cy="1214074"/>
          </a:xfrm>
        </p:grpSpPr>
        <p:sp>
          <p:nvSpPr>
            <p:cNvPr id="58" name="Rectangle 57">
              <a:extLst>
                <a:ext uri="{FF2B5EF4-FFF2-40B4-BE49-F238E27FC236}">
                  <a16:creationId xmlns:a16="http://schemas.microsoft.com/office/drawing/2014/main" id="{C677689F-4B51-4EE8-9D2B-6D2794CDBB76}"/>
                </a:ext>
              </a:extLst>
            </p:cNvPr>
            <p:cNvSpPr/>
            <p:nvPr/>
          </p:nvSpPr>
          <p:spPr>
            <a:xfrm>
              <a:off x="3820517" y="3481665"/>
              <a:ext cx="2190467" cy="954107"/>
            </a:xfrm>
            <a:prstGeom prst="rect">
              <a:avLst/>
            </a:prstGeom>
          </p:spPr>
          <p:txBody>
            <a:bodyPr wrap="square">
              <a:spAutoFit/>
            </a:bodyPr>
            <a:lstStyle/>
            <a:p>
              <a:pPr lvl="0" defTabSz="932719">
                <a:spcBef>
                  <a:spcPct val="20000"/>
                </a:spcBef>
                <a:buSzPct val="90000"/>
              </a:pPr>
              <a:r>
                <a:rPr lang="en-US" sz="2000" b="1">
                  <a:solidFill>
                    <a:srgbClr val="613BA1"/>
                  </a:solidFill>
                  <a:latin typeface="Segoe UI" panose="020B0502040204020203" pitchFamily="34" charset="0"/>
                  <a:cs typeface="Segoe UI" panose="020B0502040204020203" pitchFamily="34" charset="0"/>
                </a:rPr>
                <a:t>2010</a:t>
              </a:r>
              <a:br>
                <a:rPr lang="en-US" sz="2000" b="1">
                  <a:solidFill>
                    <a:srgbClr val="613BA1"/>
                  </a:solidFill>
                  <a:latin typeface="Segoe UI Semilight" panose="020B0402040204020203" pitchFamily="34" charset="0"/>
                  <a:cs typeface="Segoe UI Semilight" panose="020B0402040204020203" pitchFamily="34" charset="0"/>
                </a:rPr>
              </a:br>
              <a:r>
                <a:rPr lang="en-US" sz="1800" b="1">
                  <a:solidFill>
                    <a:srgbClr val="613BA1"/>
                  </a:solidFill>
                  <a:latin typeface="Segoe UI Semilight" panose="020B0402040204020203" pitchFamily="34" charset="0"/>
                  <a:cs typeface="Segoe UI Semilight" panose="020B0402040204020203" pitchFamily="34" charset="0"/>
                </a:rPr>
                <a:t>Forrester coins “Zero Trust” Term</a:t>
              </a:r>
            </a:p>
          </p:txBody>
        </p:sp>
        <p:grpSp>
          <p:nvGrpSpPr>
            <p:cNvPr id="59" name="Group 58">
              <a:extLst>
                <a:ext uri="{FF2B5EF4-FFF2-40B4-BE49-F238E27FC236}">
                  <a16:creationId xmlns:a16="http://schemas.microsoft.com/office/drawing/2014/main" id="{99612730-9989-4FBE-AB6A-A361343DBF67}"/>
                </a:ext>
              </a:extLst>
            </p:cNvPr>
            <p:cNvGrpSpPr/>
            <p:nvPr/>
          </p:nvGrpSpPr>
          <p:grpSpPr>
            <a:xfrm>
              <a:off x="3909448" y="3221698"/>
              <a:ext cx="264060" cy="264058"/>
              <a:chOff x="3604473" y="3344465"/>
              <a:chExt cx="264060" cy="264058"/>
            </a:xfrm>
          </p:grpSpPr>
          <p:sp>
            <p:nvSpPr>
              <p:cNvPr id="60" name="Oval 59">
                <a:extLst>
                  <a:ext uri="{FF2B5EF4-FFF2-40B4-BE49-F238E27FC236}">
                    <a16:creationId xmlns:a16="http://schemas.microsoft.com/office/drawing/2014/main" id="{8A71585C-DCB0-4B5F-8F8F-FBC35F2EAA73}"/>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613BA1"/>
                  </a:soli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FA8DF740-7B31-4C11-9B4D-585E89586572}"/>
                  </a:ext>
                </a:extLst>
              </p:cNvPr>
              <p:cNvGrpSpPr/>
              <p:nvPr/>
            </p:nvGrpSpPr>
            <p:grpSpPr>
              <a:xfrm>
                <a:off x="3659747" y="3399739"/>
                <a:ext cx="153512" cy="153510"/>
                <a:chOff x="7563215" y="1276544"/>
                <a:chExt cx="509076" cy="509075"/>
              </a:xfrm>
              <a:solidFill>
                <a:schemeClr val="bg1"/>
              </a:solidFill>
            </p:grpSpPr>
            <p:sp>
              <p:nvSpPr>
                <p:cNvPr id="62" name="Freeform 1133">
                  <a:extLst>
                    <a:ext uri="{FF2B5EF4-FFF2-40B4-BE49-F238E27FC236}">
                      <a16:creationId xmlns:a16="http://schemas.microsoft.com/office/drawing/2014/main" id="{4E5EC39E-18FD-40A6-AAA8-37373D3508CF}"/>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3" name="Oval 1134">
                  <a:extLst>
                    <a:ext uri="{FF2B5EF4-FFF2-40B4-BE49-F238E27FC236}">
                      <a16:creationId xmlns:a16="http://schemas.microsoft.com/office/drawing/2014/main" id="{FB83C7AD-CF02-4E66-80C9-838E7C471B0A}"/>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4" name="Oval 1135">
                  <a:extLst>
                    <a:ext uri="{FF2B5EF4-FFF2-40B4-BE49-F238E27FC236}">
                      <a16:creationId xmlns:a16="http://schemas.microsoft.com/office/drawing/2014/main" id="{05EFF7E1-7E0B-4CF3-9309-219C8AF0D44C}"/>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5" name="Oval 1136">
                  <a:extLst>
                    <a:ext uri="{FF2B5EF4-FFF2-40B4-BE49-F238E27FC236}">
                      <a16:creationId xmlns:a16="http://schemas.microsoft.com/office/drawing/2014/main" id="{E65C5372-ACB3-472C-98A6-A22E5C73ECC6}"/>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6" name="Oval 1137">
                  <a:extLst>
                    <a:ext uri="{FF2B5EF4-FFF2-40B4-BE49-F238E27FC236}">
                      <a16:creationId xmlns:a16="http://schemas.microsoft.com/office/drawing/2014/main" id="{A0484358-713C-42F3-8C6F-E78178353D5E}"/>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7" name="Oval 1138">
                  <a:extLst>
                    <a:ext uri="{FF2B5EF4-FFF2-40B4-BE49-F238E27FC236}">
                      <a16:creationId xmlns:a16="http://schemas.microsoft.com/office/drawing/2014/main" id="{9BA2789A-E6DC-41C5-9B5E-6A8D0CAF803F}"/>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8" name="Oval 1139">
                  <a:extLst>
                    <a:ext uri="{FF2B5EF4-FFF2-40B4-BE49-F238E27FC236}">
                      <a16:creationId xmlns:a16="http://schemas.microsoft.com/office/drawing/2014/main" id="{95E504A9-5CD9-4868-AC1C-9BF33A37E33D}"/>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69" name="Oval 1140">
                  <a:extLst>
                    <a:ext uri="{FF2B5EF4-FFF2-40B4-BE49-F238E27FC236}">
                      <a16:creationId xmlns:a16="http://schemas.microsoft.com/office/drawing/2014/main" id="{33CC5A5A-7437-4190-8B6A-8FE09A3DD562}"/>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grpSp>
        </p:grpSp>
      </p:grpSp>
      <p:grpSp>
        <p:nvGrpSpPr>
          <p:cNvPr id="70" name="Group 69">
            <a:extLst>
              <a:ext uri="{FF2B5EF4-FFF2-40B4-BE49-F238E27FC236}">
                <a16:creationId xmlns:a16="http://schemas.microsoft.com/office/drawing/2014/main" id="{0C0B77CF-3B5F-479D-89A6-BBCCAB7F798C}"/>
              </a:ext>
            </a:extLst>
          </p:cNvPr>
          <p:cNvGrpSpPr/>
          <p:nvPr/>
        </p:nvGrpSpPr>
        <p:grpSpPr>
          <a:xfrm>
            <a:off x="1293557" y="1482369"/>
            <a:ext cx="2199192" cy="1198347"/>
            <a:chOff x="1458848" y="1781645"/>
            <a:chExt cx="2199192" cy="1198347"/>
          </a:xfrm>
        </p:grpSpPr>
        <p:sp>
          <p:nvSpPr>
            <p:cNvPr id="71" name="Rectangle 70">
              <a:extLst>
                <a:ext uri="{FF2B5EF4-FFF2-40B4-BE49-F238E27FC236}">
                  <a16:creationId xmlns:a16="http://schemas.microsoft.com/office/drawing/2014/main" id="{53BB6F3C-6B06-4D62-AA01-7A001A01A1FE}"/>
                </a:ext>
              </a:extLst>
            </p:cNvPr>
            <p:cNvSpPr/>
            <p:nvPr/>
          </p:nvSpPr>
          <p:spPr>
            <a:xfrm>
              <a:off x="1458848" y="2025885"/>
              <a:ext cx="2199192" cy="954107"/>
            </a:xfrm>
            <a:prstGeom prst="rect">
              <a:avLst/>
            </a:prstGeom>
          </p:spPr>
          <p:txBody>
            <a:bodyPr wrap="none">
              <a:spAutoFit/>
            </a:bodyPr>
            <a:lstStyle/>
            <a:p>
              <a:pPr lvl="0" defTabSz="932719">
                <a:spcBef>
                  <a:spcPct val="20000"/>
                </a:spcBef>
                <a:buSzPct val="90000"/>
              </a:pPr>
              <a:r>
                <a:rPr lang="en-US" sz="20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2004</a:t>
              </a:r>
              <a:br>
                <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Jericho Forum</a:t>
              </a:r>
              <a:b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Formally Established</a:t>
              </a:r>
              <a:endPar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endParaRPr>
            </a:p>
          </p:txBody>
        </p:sp>
        <p:grpSp>
          <p:nvGrpSpPr>
            <p:cNvPr id="72" name="Group 71">
              <a:extLst>
                <a:ext uri="{FF2B5EF4-FFF2-40B4-BE49-F238E27FC236}">
                  <a16:creationId xmlns:a16="http://schemas.microsoft.com/office/drawing/2014/main" id="{4D2708B1-CC4F-45E6-8C1E-49B71BC7FB51}"/>
                </a:ext>
              </a:extLst>
            </p:cNvPr>
            <p:cNvGrpSpPr/>
            <p:nvPr/>
          </p:nvGrpSpPr>
          <p:grpSpPr>
            <a:xfrm>
              <a:off x="1540612" y="1781645"/>
              <a:ext cx="267188" cy="267188"/>
              <a:chOff x="6364588" y="5695686"/>
              <a:chExt cx="516315" cy="516315"/>
            </a:xfrm>
          </p:grpSpPr>
          <p:sp>
            <p:nvSpPr>
              <p:cNvPr id="73" name="Oval 72">
                <a:extLst>
                  <a:ext uri="{FF2B5EF4-FFF2-40B4-BE49-F238E27FC236}">
                    <a16:creationId xmlns:a16="http://schemas.microsoft.com/office/drawing/2014/main" id="{5B626D69-5B51-40A8-A36F-8ACF836031D1}"/>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9E385E54-445D-4D3E-8FE0-985A6C4B0924}"/>
                  </a:ext>
                </a:extLst>
              </p:cNvPr>
              <p:cNvGrpSpPr/>
              <p:nvPr/>
            </p:nvGrpSpPr>
            <p:grpSpPr>
              <a:xfrm>
                <a:off x="6497358" y="5795347"/>
                <a:ext cx="250774" cy="280274"/>
                <a:chOff x="5593458" y="2766299"/>
                <a:chExt cx="268374" cy="299948"/>
              </a:xfrm>
              <a:solidFill>
                <a:schemeClr val="bg1"/>
              </a:solidFill>
            </p:grpSpPr>
            <p:sp>
              <p:nvSpPr>
                <p:cNvPr id="75" name="Freeform 1059">
                  <a:extLst>
                    <a:ext uri="{FF2B5EF4-FFF2-40B4-BE49-F238E27FC236}">
                      <a16:creationId xmlns:a16="http://schemas.microsoft.com/office/drawing/2014/main" id="{52827A55-32C9-4267-BD93-15ADEF229706}"/>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76" name="Oval 1060">
                  <a:extLst>
                    <a:ext uri="{FF2B5EF4-FFF2-40B4-BE49-F238E27FC236}">
                      <a16:creationId xmlns:a16="http://schemas.microsoft.com/office/drawing/2014/main" id="{62B03F51-1ED6-4302-96C6-17FBD98EFAA7}"/>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grpSp>
        <p:nvGrpSpPr>
          <p:cNvPr id="77" name="Group 76">
            <a:extLst>
              <a:ext uri="{FF2B5EF4-FFF2-40B4-BE49-F238E27FC236}">
                <a16:creationId xmlns:a16="http://schemas.microsoft.com/office/drawing/2014/main" id="{9469ACCF-979E-4B6F-A379-ED66822ABA78}"/>
              </a:ext>
            </a:extLst>
          </p:cNvPr>
          <p:cNvGrpSpPr/>
          <p:nvPr/>
        </p:nvGrpSpPr>
        <p:grpSpPr>
          <a:xfrm>
            <a:off x="5979928" y="3283764"/>
            <a:ext cx="2027497" cy="1214074"/>
            <a:chOff x="6569813" y="3221698"/>
            <a:chExt cx="2027497" cy="1214074"/>
          </a:xfrm>
        </p:grpSpPr>
        <p:sp>
          <p:nvSpPr>
            <p:cNvPr id="78" name="Rectangle 77">
              <a:extLst>
                <a:ext uri="{FF2B5EF4-FFF2-40B4-BE49-F238E27FC236}">
                  <a16:creationId xmlns:a16="http://schemas.microsoft.com/office/drawing/2014/main" id="{25178659-8503-45F2-BECF-DCA22C4B11B3}"/>
                </a:ext>
              </a:extLst>
            </p:cNvPr>
            <p:cNvSpPr/>
            <p:nvPr/>
          </p:nvSpPr>
          <p:spPr>
            <a:xfrm>
              <a:off x="6569813" y="3481665"/>
              <a:ext cx="2027497" cy="954107"/>
            </a:xfrm>
            <a:prstGeom prst="rect">
              <a:avLst/>
            </a:prstGeom>
          </p:spPr>
          <p:txBody>
            <a:bodyPr wrap="square">
              <a:spAutoFit/>
            </a:bodyPr>
            <a:lstStyle/>
            <a:p>
              <a:r>
                <a:rPr lang="en-US" sz="2000" b="1">
                  <a:solidFill>
                    <a:srgbClr val="613BA1"/>
                  </a:solidFill>
                  <a:latin typeface="Segoe UI" panose="020B0502040204020203" pitchFamily="34" charset="0"/>
                  <a:cs typeface="Segoe UI" panose="020B0502040204020203" pitchFamily="34" charset="0"/>
                </a:rPr>
                <a:t>2014</a:t>
              </a:r>
              <a:br>
                <a:rPr lang="en-US" sz="2000" b="1">
                  <a:solidFill>
                    <a:srgbClr val="613BA1"/>
                  </a:solidFill>
                  <a:latin typeface="Segoe UI Semilight" panose="020B0402040204020203" pitchFamily="34" charset="0"/>
                  <a:cs typeface="Segoe UI Semilight" panose="020B0402040204020203" pitchFamily="34" charset="0"/>
                </a:rPr>
              </a:br>
              <a:r>
                <a:rPr lang="en-US" sz="1800" b="1" err="1">
                  <a:solidFill>
                    <a:srgbClr val="613BA1"/>
                  </a:solidFill>
                  <a:latin typeface="Segoe UI Semilight" panose="020B0402040204020203" pitchFamily="34" charset="0"/>
                  <a:cs typeface="Segoe UI Semilight" panose="020B0402040204020203" pitchFamily="34" charset="0"/>
                </a:rPr>
                <a:t>BeyondCorp</a:t>
              </a:r>
              <a:r>
                <a:rPr lang="en-US" sz="1800" b="1">
                  <a:solidFill>
                    <a:srgbClr val="613BA1"/>
                  </a:solidFill>
                  <a:latin typeface="Segoe UI Semilight" panose="020B0402040204020203" pitchFamily="34" charset="0"/>
                  <a:cs typeface="Segoe UI Semilight" panose="020B0402040204020203" pitchFamily="34" charset="0"/>
                </a:rPr>
                <a:t> Published</a:t>
              </a:r>
              <a:endParaRPr lang="en-US" sz="1400" b="1">
                <a:solidFill>
                  <a:srgbClr val="613BA1"/>
                </a:solidFill>
              </a:endParaRPr>
            </a:p>
          </p:txBody>
        </p:sp>
        <p:grpSp>
          <p:nvGrpSpPr>
            <p:cNvPr id="79" name="Group 78">
              <a:extLst>
                <a:ext uri="{FF2B5EF4-FFF2-40B4-BE49-F238E27FC236}">
                  <a16:creationId xmlns:a16="http://schemas.microsoft.com/office/drawing/2014/main" id="{26171F5E-2CE3-472F-B783-E6DA411F4344}"/>
                </a:ext>
              </a:extLst>
            </p:cNvPr>
            <p:cNvGrpSpPr/>
            <p:nvPr/>
          </p:nvGrpSpPr>
          <p:grpSpPr>
            <a:xfrm>
              <a:off x="6637580" y="3221698"/>
              <a:ext cx="264060" cy="264058"/>
              <a:chOff x="3604473" y="3344465"/>
              <a:chExt cx="264060" cy="264058"/>
            </a:xfrm>
          </p:grpSpPr>
          <p:sp>
            <p:nvSpPr>
              <p:cNvPr id="80" name="Oval 79">
                <a:extLst>
                  <a:ext uri="{FF2B5EF4-FFF2-40B4-BE49-F238E27FC236}">
                    <a16:creationId xmlns:a16="http://schemas.microsoft.com/office/drawing/2014/main" id="{CF35344C-07DD-4049-8AD9-60D70018E1D5}"/>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613BA1"/>
                  </a:soli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F1E6C571-534A-490D-BF76-9191D5FF06C8}"/>
                  </a:ext>
                </a:extLst>
              </p:cNvPr>
              <p:cNvGrpSpPr/>
              <p:nvPr/>
            </p:nvGrpSpPr>
            <p:grpSpPr>
              <a:xfrm>
                <a:off x="3659747" y="3399739"/>
                <a:ext cx="153512" cy="153510"/>
                <a:chOff x="7563215" y="1276544"/>
                <a:chExt cx="509076" cy="509075"/>
              </a:xfrm>
              <a:solidFill>
                <a:schemeClr val="bg1"/>
              </a:solidFill>
            </p:grpSpPr>
            <p:sp>
              <p:nvSpPr>
                <p:cNvPr id="82" name="Freeform 1133">
                  <a:extLst>
                    <a:ext uri="{FF2B5EF4-FFF2-40B4-BE49-F238E27FC236}">
                      <a16:creationId xmlns:a16="http://schemas.microsoft.com/office/drawing/2014/main" id="{1C43B9EB-06A6-4D58-BFA2-276B955D440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3" name="Oval 1134">
                  <a:extLst>
                    <a:ext uri="{FF2B5EF4-FFF2-40B4-BE49-F238E27FC236}">
                      <a16:creationId xmlns:a16="http://schemas.microsoft.com/office/drawing/2014/main" id="{DDC8F56C-AEAA-45CC-AFAB-9983738F3A32}"/>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4" name="Oval 1135">
                  <a:extLst>
                    <a:ext uri="{FF2B5EF4-FFF2-40B4-BE49-F238E27FC236}">
                      <a16:creationId xmlns:a16="http://schemas.microsoft.com/office/drawing/2014/main" id="{15268A0A-74F0-43AE-B0EC-E68C9035551C}"/>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5" name="Oval 1136">
                  <a:extLst>
                    <a:ext uri="{FF2B5EF4-FFF2-40B4-BE49-F238E27FC236}">
                      <a16:creationId xmlns:a16="http://schemas.microsoft.com/office/drawing/2014/main" id="{C715C0E1-81C0-4774-B36F-282D6922CFF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6" name="Oval 1137">
                  <a:extLst>
                    <a:ext uri="{FF2B5EF4-FFF2-40B4-BE49-F238E27FC236}">
                      <a16:creationId xmlns:a16="http://schemas.microsoft.com/office/drawing/2014/main" id="{DB151483-76B6-4896-908D-EB8E1CDACE10}"/>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7" name="Oval 1138">
                  <a:extLst>
                    <a:ext uri="{FF2B5EF4-FFF2-40B4-BE49-F238E27FC236}">
                      <a16:creationId xmlns:a16="http://schemas.microsoft.com/office/drawing/2014/main" id="{12C98809-26E1-4E55-AB5B-7ABC76E5AA3C}"/>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8" name="Oval 1139">
                  <a:extLst>
                    <a:ext uri="{FF2B5EF4-FFF2-40B4-BE49-F238E27FC236}">
                      <a16:creationId xmlns:a16="http://schemas.microsoft.com/office/drawing/2014/main" id="{54C70655-936B-44A4-B0AB-552C83833573}"/>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89" name="Oval 1140">
                  <a:extLst>
                    <a:ext uri="{FF2B5EF4-FFF2-40B4-BE49-F238E27FC236}">
                      <a16:creationId xmlns:a16="http://schemas.microsoft.com/office/drawing/2014/main" id="{832CB217-1A86-4B5F-B1A0-35B75110427C}"/>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grpSp>
        </p:grpSp>
      </p:grpSp>
      <p:grpSp>
        <p:nvGrpSpPr>
          <p:cNvPr id="90" name="Group 89">
            <a:extLst>
              <a:ext uri="{FF2B5EF4-FFF2-40B4-BE49-F238E27FC236}">
                <a16:creationId xmlns:a16="http://schemas.microsoft.com/office/drawing/2014/main" id="{818E99A3-D73A-4C88-A1F6-D45D65EEFDB7}"/>
              </a:ext>
            </a:extLst>
          </p:cNvPr>
          <p:cNvGrpSpPr/>
          <p:nvPr/>
        </p:nvGrpSpPr>
        <p:grpSpPr>
          <a:xfrm>
            <a:off x="5971398" y="1514896"/>
            <a:ext cx="2446271" cy="1213644"/>
            <a:chOff x="4260065" y="1452830"/>
            <a:chExt cx="2446271" cy="1213644"/>
          </a:xfrm>
        </p:grpSpPr>
        <p:sp>
          <p:nvSpPr>
            <p:cNvPr id="91" name="Rectangle 90">
              <a:extLst>
                <a:ext uri="{FF2B5EF4-FFF2-40B4-BE49-F238E27FC236}">
                  <a16:creationId xmlns:a16="http://schemas.microsoft.com/office/drawing/2014/main" id="{DAC5B386-3FD1-40EF-BC9B-16BBA7C828B6}"/>
                </a:ext>
              </a:extLst>
            </p:cNvPr>
            <p:cNvSpPr/>
            <p:nvPr/>
          </p:nvSpPr>
          <p:spPr>
            <a:xfrm>
              <a:off x="4260065" y="1712367"/>
              <a:ext cx="2446271" cy="954107"/>
            </a:xfrm>
            <a:prstGeom prst="rect">
              <a:avLst/>
            </a:prstGeom>
          </p:spPr>
          <p:txBody>
            <a:bodyPr wrap="square">
              <a:spAutoFit/>
            </a:bodyPr>
            <a:lstStyle/>
            <a:p>
              <a:pPr lvl="0" defTabSz="932719">
                <a:spcBef>
                  <a:spcPct val="20000"/>
                </a:spcBef>
                <a:buSzPct val="90000"/>
              </a:pPr>
              <a:r>
                <a:rPr lang="en-US" sz="20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2014</a:t>
              </a:r>
              <a:br>
                <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Microsoft Advocates “Assume Breach”</a:t>
              </a:r>
              <a:endPar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endParaRPr>
            </a:p>
          </p:txBody>
        </p:sp>
        <p:grpSp>
          <p:nvGrpSpPr>
            <p:cNvPr id="92" name="Group 91">
              <a:extLst>
                <a:ext uri="{FF2B5EF4-FFF2-40B4-BE49-F238E27FC236}">
                  <a16:creationId xmlns:a16="http://schemas.microsoft.com/office/drawing/2014/main" id="{1D5733F9-3872-4985-AC90-E3BE584A95A8}"/>
                </a:ext>
              </a:extLst>
            </p:cNvPr>
            <p:cNvGrpSpPr/>
            <p:nvPr/>
          </p:nvGrpSpPr>
          <p:grpSpPr>
            <a:xfrm>
              <a:off x="4346679" y="1452830"/>
              <a:ext cx="267188" cy="267188"/>
              <a:chOff x="6364588" y="5695686"/>
              <a:chExt cx="516315" cy="516315"/>
            </a:xfrm>
          </p:grpSpPr>
          <p:sp>
            <p:nvSpPr>
              <p:cNvPr id="93" name="Oval 92">
                <a:extLst>
                  <a:ext uri="{FF2B5EF4-FFF2-40B4-BE49-F238E27FC236}">
                    <a16:creationId xmlns:a16="http://schemas.microsoft.com/office/drawing/2014/main" id="{2680D93B-629F-4602-8EA7-C4D00CFD9D0F}"/>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93">
                <a:extLst>
                  <a:ext uri="{FF2B5EF4-FFF2-40B4-BE49-F238E27FC236}">
                    <a16:creationId xmlns:a16="http://schemas.microsoft.com/office/drawing/2014/main" id="{2F091582-A4EB-4A7F-8BAD-7F99E1B6C4F5}"/>
                  </a:ext>
                </a:extLst>
              </p:cNvPr>
              <p:cNvGrpSpPr/>
              <p:nvPr/>
            </p:nvGrpSpPr>
            <p:grpSpPr>
              <a:xfrm>
                <a:off x="6497358" y="5795347"/>
                <a:ext cx="250774" cy="280274"/>
                <a:chOff x="5593458" y="2766299"/>
                <a:chExt cx="268374" cy="299948"/>
              </a:xfrm>
              <a:solidFill>
                <a:schemeClr val="bg1"/>
              </a:solidFill>
            </p:grpSpPr>
            <p:sp>
              <p:nvSpPr>
                <p:cNvPr id="95" name="Freeform 1059">
                  <a:extLst>
                    <a:ext uri="{FF2B5EF4-FFF2-40B4-BE49-F238E27FC236}">
                      <a16:creationId xmlns:a16="http://schemas.microsoft.com/office/drawing/2014/main" id="{08CA9102-F796-481D-A8AA-56FA29CF689C}"/>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6" name="Oval 1060">
                  <a:extLst>
                    <a:ext uri="{FF2B5EF4-FFF2-40B4-BE49-F238E27FC236}">
                      <a16:creationId xmlns:a16="http://schemas.microsoft.com/office/drawing/2014/main" id="{1AB8DB6A-8819-4D98-AC01-7A8FD364396D}"/>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grpSp>
        <p:nvGrpSpPr>
          <p:cNvPr id="97" name="Group 96">
            <a:extLst>
              <a:ext uri="{FF2B5EF4-FFF2-40B4-BE49-F238E27FC236}">
                <a16:creationId xmlns:a16="http://schemas.microsoft.com/office/drawing/2014/main" id="{78EAF6EA-DDC8-4E98-A15D-4FF8A5A39874}"/>
              </a:ext>
            </a:extLst>
          </p:cNvPr>
          <p:cNvGrpSpPr/>
          <p:nvPr/>
        </p:nvGrpSpPr>
        <p:grpSpPr>
          <a:xfrm>
            <a:off x="8313777" y="1514896"/>
            <a:ext cx="2027689" cy="1213644"/>
            <a:chOff x="8299437" y="1452830"/>
            <a:chExt cx="2027689" cy="1213644"/>
          </a:xfrm>
        </p:grpSpPr>
        <p:sp>
          <p:nvSpPr>
            <p:cNvPr id="98" name="Rectangle 97">
              <a:extLst>
                <a:ext uri="{FF2B5EF4-FFF2-40B4-BE49-F238E27FC236}">
                  <a16:creationId xmlns:a16="http://schemas.microsoft.com/office/drawing/2014/main" id="{E3942A9B-159A-47BB-B7A3-AC4E27ECEE35}"/>
                </a:ext>
              </a:extLst>
            </p:cNvPr>
            <p:cNvSpPr/>
            <p:nvPr/>
          </p:nvSpPr>
          <p:spPr>
            <a:xfrm>
              <a:off x="8299437" y="1712367"/>
              <a:ext cx="2027689" cy="954107"/>
            </a:xfrm>
            <a:prstGeom prst="rect">
              <a:avLst/>
            </a:prstGeom>
          </p:spPr>
          <p:txBody>
            <a:bodyPr wrap="square">
              <a:spAutoFit/>
            </a:bodyPr>
            <a:lstStyle/>
            <a:p>
              <a:pPr lvl="0" defTabSz="932719">
                <a:spcBef>
                  <a:spcPct val="20000"/>
                </a:spcBef>
                <a:buSzPct val="90000"/>
              </a:pPr>
              <a:r>
                <a:rPr lang="en-US" sz="20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2016</a:t>
              </a:r>
              <a:br>
                <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br>
              <a:r>
                <a:rPr lang="en-US" sz="18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Conditional Access Released</a:t>
              </a:r>
              <a:endParaRPr lang="en-US" sz="2000"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endParaRPr>
            </a:p>
          </p:txBody>
        </p:sp>
        <p:grpSp>
          <p:nvGrpSpPr>
            <p:cNvPr id="99" name="Group 98">
              <a:extLst>
                <a:ext uri="{FF2B5EF4-FFF2-40B4-BE49-F238E27FC236}">
                  <a16:creationId xmlns:a16="http://schemas.microsoft.com/office/drawing/2014/main" id="{F0345A33-E83E-4F40-85EB-56D958B3596D}"/>
                </a:ext>
              </a:extLst>
            </p:cNvPr>
            <p:cNvGrpSpPr/>
            <p:nvPr/>
          </p:nvGrpSpPr>
          <p:grpSpPr>
            <a:xfrm>
              <a:off x="8389474" y="1452830"/>
              <a:ext cx="267188" cy="267188"/>
              <a:chOff x="6364588" y="5695686"/>
              <a:chExt cx="516315" cy="516315"/>
            </a:xfrm>
          </p:grpSpPr>
          <p:sp>
            <p:nvSpPr>
              <p:cNvPr id="100" name="Oval 99">
                <a:extLst>
                  <a:ext uri="{FF2B5EF4-FFF2-40B4-BE49-F238E27FC236}">
                    <a16:creationId xmlns:a16="http://schemas.microsoft.com/office/drawing/2014/main" id="{05536A2D-1C5B-49F5-8527-AD43B5FEF525}"/>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a:extLst>
                  <a:ext uri="{FF2B5EF4-FFF2-40B4-BE49-F238E27FC236}">
                    <a16:creationId xmlns:a16="http://schemas.microsoft.com/office/drawing/2014/main" id="{68FCD4B0-49DC-41DB-8BE7-7D00B7E5C836}"/>
                  </a:ext>
                </a:extLst>
              </p:cNvPr>
              <p:cNvGrpSpPr/>
              <p:nvPr/>
            </p:nvGrpSpPr>
            <p:grpSpPr>
              <a:xfrm>
                <a:off x="6497358" y="5795347"/>
                <a:ext cx="250774" cy="280274"/>
                <a:chOff x="5593458" y="2766299"/>
                <a:chExt cx="268374" cy="299948"/>
              </a:xfrm>
              <a:solidFill>
                <a:schemeClr val="bg1"/>
              </a:solidFill>
            </p:grpSpPr>
            <p:sp>
              <p:nvSpPr>
                <p:cNvPr id="102" name="Freeform 1059">
                  <a:extLst>
                    <a:ext uri="{FF2B5EF4-FFF2-40B4-BE49-F238E27FC236}">
                      <a16:creationId xmlns:a16="http://schemas.microsoft.com/office/drawing/2014/main" id="{AA55F1B3-9E53-4E08-A07E-7A8A3C67568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03" name="Oval 1060">
                  <a:extLst>
                    <a:ext uri="{FF2B5EF4-FFF2-40B4-BE49-F238E27FC236}">
                      <a16:creationId xmlns:a16="http://schemas.microsoft.com/office/drawing/2014/main" id="{7099C328-B23F-4558-AAC4-D60F5B4AD1A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grpSp>
        <p:nvGrpSpPr>
          <p:cNvPr id="104" name="Group 103">
            <a:extLst>
              <a:ext uri="{FF2B5EF4-FFF2-40B4-BE49-F238E27FC236}">
                <a16:creationId xmlns:a16="http://schemas.microsoft.com/office/drawing/2014/main" id="{67F63B86-188A-43CD-9223-1FAAB0A24202}"/>
              </a:ext>
            </a:extLst>
          </p:cNvPr>
          <p:cNvGrpSpPr/>
          <p:nvPr/>
        </p:nvGrpSpPr>
        <p:grpSpPr>
          <a:xfrm>
            <a:off x="8336834" y="3283764"/>
            <a:ext cx="1677086" cy="1214074"/>
            <a:chOff x="8299437" y="3221698"/>
            <a:chExt cx="1677086" cy="1214074"/>
          </a:xfrm>
        </p:grpSpPr>
        <p:pic>
          <p:nvPicPr>
            <p:cNvPr id="105" name="Picture 104">
              <a:hlinkClick r:id="rId3"/>
              <a:extLst>
                <a:ext uri="{FF2B5EF4-FFF2-40B4-BE49-F238E27FC236}">
                  <a16:creationId xmlns:a16="http://schemas.microsoft.com/office/drawing/2014/main" id="{39EAE9F8-B55A-4EDF-99F5-1D3F73489E05}"/>
                </a:ext>
              </a:extLst>
            </p:cNvPr>
            <p:cNvPicPr>
              <a:picLocks noChangeAspect="1"/>
            </p:cNvPicPr>
            <p:nvPr/>
          </p:nvPicPr>
          <p:blipFill>
            <a:blip r:embed="rId4"/>
            <a:stretch>
              <a:fillRect/>
            </a:stretch>
          </p:blipFill>
          <p:spPr>
            <a:xfrm>
              <a:off x="9072980" y="3251127"/>
              <a:ext cx="903543" cy="1184645"/>
            </a:xfrm>
            <a:prstGeom prst="rect">
              <a:avLst/>
            </a:prstGeom>
          </p:spPr>
        </p:pic>
        <p:sp>
          <p:nvSpPr>
            <p:cNvPr id="106" name="Rectangle 105">
              <a:extLst>
                <a:ext uri="{FF2B5EF4-FFF2-40B4-BE49-F238E27FC236}">
                  <a16:creationId xmlns:a16="http://schemas.microsoft.com/office/drawing/2014/main" id="{0155B958-1D92-4E03-91B1-38C56FBDF4F7}"/>
                </a:ext>
              </a:extLst>
            </p:cNvPr>
            <p:cNvSpPr/>
            <p:nvPr/>
          </p:nvSpPr>
          <p:spPr>
            <a:xfrm>
              <a:off x="8299437" y="3481665"/>
              <a:ext cx="916070" cy="400110"/>
            </a:xfrm>
            <a:prstGeom prst="rect">
              <a:avLst/>
            </a:prstGeom>
          </p:spPr>
          <p:txBody>
            <a:bodyPr wrap="square">
              <a:spAutoFit/>
            </a:bodyPr>
            <a:lstStyle/>
            <a:p>
              <a:r>
                <a:rPr lang="en-US" sz="2000" b="1">
                  <a:solidFill>
                    <a:srgbClr val="613BA1"/>
                  </a:solidFill>
                  <a:latin typeface="Segoe UI" panose="020B0502040204020203" pitchFamily="34" charset="0"/>
                  <a:cs typeface="Segoe UI" panose="020B0502040204020203" pitchFamily="34" charset="0"/>
                </a:rPr>
                <a:t>2017</a:t>
              </a:r>
              <a:endParaRPr lang="en-US" sz="1400" b="1">
                <a:solidFill>
                  <a:srgbClr val="613BA1"/>
                </a:solidFill>
              </a:endParaRPr>
            </a:p>
          </p:txBody>
        </p:sp>
        <p:grpSp>
          <p:nvGrpSpPr>
            <p:cNvPr id="107" name="Group 106">
              <a:extLst>
                <a:ext uri="{FF2B5EF4-FFF2-40B4-BE49-F238E27FC236}">
                  <a16:creationId xmlns:a16="http://schemas.microsoft.com/office/drawing/2014/main" id="{CB46B0DC-88E0-44C3-8CA5-2ED346405BA2}"/>
                </a:ext>
              </a:extLst>
            </p:cNvPr>
            <p:cNvGrpSpPr/>
            <p:nvPr/>
          </p:nvGrpSpPr>
          <p:grpSpPr>
            <a:xfrm>
              <a:off x="8389474" y="3221698"/>
              <a:ext cx="264060" cy="264058"/>
              <a:chOff x="3604473" y="3344465"/>
              <a:chExt cx="264060" cy="264058"/>
            </a:xfrm>
          </p:grpSpPr>
          <p:sp>
            <p:nvSpPr>
              <p:cNvPr id="108" name="Oval 107">
                <a:extLst>
                  <a:ext uri="{FF2B5EF4-FFF2-40B4-BE49-F238E27FC236}">
                    <a16:creationId xmlns:a16="http://schemas.microsoft.com/office/drawing/2014/main" id="{6F11A149-0DBF-48D4-9494-04DF75AA5A17}"/>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613BA1"/>
                  </a:solidFill>
                  <a:ea typeface="Segoe UI" pitchFamily="34" charset="0"/>
                  <a:cs typeface="Segoe UI" pitchFamily="34" charset="0"/>
                </a:endParaRPr>
              </a:p>
            </p:txBody>
          </p:sp>
          <p:grpSp>
            <p:nvGrpSpPr>
              <p:cNvPr id="109" name="Group 108">
                <a:extLst>
                  <a:ext uri="{FF2B5EF4-FFF2-40B4-BE49-F238E27FC236}">
                    <a16:creationId xmlns:a16="http://schemas.microsoft.com/office/drawing/2014/main" id="{F7AC5A02-2290-4485-9749-D8600CB5E484}"/>
                  </a:ext>
                </a:extLst>
              </p:cNvPr>
              <p:cNvGrpSpPr/>
              <p:nvPr/>
            </p:nvGrpSpPr>
            <p:grpSpPr>
              <a:xfrm>
                <a:off x="3659747" y="3399739"/>
                <a:ext cx="153512" cy="153510"/>
                <a:chOff x="7563215" y="1276544"/>
                <a:chExt cx="509076" cy="509075"/>
              </a:xfrm>
              <a:solidFill>
                <a:schemeClr val="bg1"/>
              </a:solidFill>
            </p:grpSpPr>
            <p:sp>
              <p:nvSpPr>
                <p:cNvPr id="110" name="Freeform 1133">
                  <a:extLst>
                    <a:ext uri="{FF2B5EF4-FFF2-40B4-BE49-F238E27FC236}">
                      <a16:creationId xmlns:a16="http://schemas.microsoft.com/office/drawing/2014/main" id="{28A9423B-B3AF-43E4-AC73-D4BB7C5C410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1" name="Oval 1134">
                  <a:extLst>
                    <a:ext uri="{FF2B5EF4-FFF2-40B4-BE49-F238E27FC236}">
                      <a16:creationId xmlns:a16="http://schemas.microsoft.com/office/drawing/2014/main" id="{09A6E429-0F6F-4038-9184-C52CEDB30853}"/>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2" name="Oval 1135">
                  <a:extLst>
                    <a:ext uri="{FF2B5EF4-FFF2-40B4-BE49-F238E27FC236}">
                      <a16:creationId xmlns:a16="http://schemas.microsoft.com/office/drawing/2014/main" id="{254D076F-6E4C-4428-B2F8-CA7903FFAF8E}"/>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3" name="Oval 1136">
                  <a:extLst>
                    <a:ext uri="{FF2B5EF4-FFF2-40B4-BE49-F238E27FC236}">
                      <a16:creationId xmlns:a16="http://schemas.microsoft.com/office/drawing/2014/main" id="{5589F25D-8175-4A62-A742-3090E727F594}"/>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4" name="Oval 1137">
                  <a:extLst>
                    <a:ext uri="{FF2B5EF4-FFF2-40B4-BE49-F238E27FC236}">
                      <a16:creationId xmlns:a16="http://schemas.microsoft.com/office/drawing/2014/main" id="{A400F6AD-1F49-4EC7-857C-BD8E67F41BB1}"/>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5" name="Oval 1138">
                  <a:extLst>
                    <a:ext uri="{FF2B5EF4-FFF2-40B4-BE49-F238E27FC236}">
                      <a16:creationId xmlns:a16="http://schemas.microsoft.com/office/drawing/2014/main" id="{F4812525-0E1F-4A42-BAB8-0C5526C67FD0}"/>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6" name="Oval 1139">
                  <a:extLst>
                    <a:ext uri="{FF2B5EF4-FFF2-40B4-BE49-F238E27FC236}">
                      <a16:creationId xmlns:a16="http://schemas.microsoft.com/office/drawing/2014/main" id="{0CCED4CC-5EB0-4E9D-8E21-9595516ADF1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17" name="Oval 1140">
                  <a:extLst>
                    <a:ext uri="{FF2B5EF4-FFF2-40B4-BE49-F238E27FC236}">
                      <a16:creationId xmlns:a16="http://schemas.microsoft.com/office/drawing/2014/main" id="{FBAC288C-EE3D-4FB5-B79A-28B4D21E76DE}"/>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grpSp>
        </p:grpSp>
      </p:grpSp>
      <p:grpSp>
        <p:nvGrpSpPr>
          <p:cNvPr id="119" name="Group 118">
            <a:extLst>
              <a:ext uri="{FF2B5EF4-FFF2-40B4-BE49-F238E27FC236}">
                <a16:creationId xmlns:a16="http://schemas.microsoft.com/office/drawing/2014/main" id="{0C7F306D-CDD3-423A-A550-D54D15555667}"/>
              </a:ext>
            </a:extLst>
          </p:cNvPr>
          <p:cNvGrpSpPr/>
          <p:nvPr/>
        </p:nvGrpSpPr>
        <p:grpSpPr>
          <a:xfrm>
            <a:off x="1302282" y="3222357"/>
            <a:ext cx="2190467" cy="1491073"/>
            <a:chOff x="3820517" y="3221698"/>
            <a:chExt cx="2190467" cy="1491073"/>
          </a:xfrm>
        </p:grpSpPr>
        <p:sp>
          <p:nvSpPr>
            <p:cNvPr id="120" name="Rectangle 119">
              <a:extLst>
                <a:ext uri="{FF2B5EF4-FFF2-40B4-BE49-F238E27FC236}">
                  <a16:creationId xmlns:a16="http://schemas.microsoft.com/office/drawing/2014/main" id="{55BE7671-5EE7-4D06-905C-7C875880D848}"/>
                </a:ext>
              </a:extLst>
            </p:cNvPr>
            <p:cNvSpPr/>
            <p:nvPr/>
          </p:nvSpPr>
          <p:spPr>
            <a:xfrm>
              <a:off x="3820517" y="3481665"/>
              <a:ext cx="2190467" cy="1231106"/>
            </a:xfrm>
            <a:prstGeom prst="rect">
              <a:avLst/>
            </a:prstGeom>
          </p:spPr>
          <p:txBody>
            <a:bodyPr wrap="square" rIns="0">
              <a:spAutoFit/>
            </a:bodyPr>
            <a:lstStyle/>
            <a:p>
              <a:pPr lvl="0" defTabSz="932719">
                <a:spcBef>
                  <a:spcPct val="20000"/>
                </a:spcBef>
                <a:buSzPct val="90000"/>
              </a:pPr>
              <a:r>
                <a:rPr lang="en-US" sz="2000" b="1">
                  <a:solidFill>
                    <a:srgbClr val="613BA1"/>
                  </a:solidFill>
                  <a:latin typeface="Segoe UI" panose="020B0502040204020203" pitchFamily="34" charset="0"/>
                  <a:cs typeface="Segoe UI" panose="020B0502040204020203" pitchFamily="34" charset="0"/>
                </a:rPr>
                <a:t>~2004</a:t>
              </a:r>
              <a:br>
                <a:rPr lang="en-US" sz="2000" b="1">
                  <a:solidFill>
                    <a:srgbClr val="613BA1"/>
                  </a:solidFill>
                  <a:latin typeface="Segoe UI" panose="020B0502040204020203" pitchFamily="34" charset="0"/>
                  <a:cs typeface="Segoe UI" panose="020B0502040204020203" pitchFamily="34" charset="0"/>
                </a:rPr>
              </a:br>
              <a:r>
                <a:rPr lang="en-US" sz="1800" b="1">
                  <a:solidFill>
                    <a:srgbClr val="613BA1"/>
                  </a:solidFill>
                  <a:latin typeface="Segoe UI Semilight" panose="020B0402040204020203" pitchFamily="34" charset="0"/>
                  <a:cs typeface="Segoe UI Semilight" panose="020B0402040204020203" pitchFamily="34" charset="0"/>
                </a:rPr>
                <a:t>Network Access Control (NAC) Architectures</a:t>
              </a:r>
            </a:p>
          </p:txBody>
        </p:sp>
        <p:grpSp>
          <p:nvGrpSpPr>
            <p:cNvPr id="121" name="Group 120">
              <a:extLst>
                <a:ext uri="{FF2B5EF4-FFF2-40B4-BE49-F238E27FC236}">
                  <a16:creationId xmlns:a16="http://schemas.microsoft.com/office/drawing/2014/main" id="{CE0B73FC-38B5-4AC7-A987-B2C37A54A1B0}"/>
                </a:ext>
              </a:extLst>
            </p:cNvPr>
            <p:cNvGrpSpPr/>
            <p:nvPr/>
          </p:nvGrpSpPr>
          <p:grpSpPr>
            <a:xfrm>
              <a:off x="3909448" y="3221698"/>
              <a:ext cx="264060" cy="264058"/>
              <a:chOff x="3604473" y="3344465"/>
              <a:chExt cx="264060" cy="264058"/>
            </a:xfrm>
          </p:grpSpPr>
          <p:sp>
            <p:nvSpPr>
              <p:cNvPr id="122" name="Oval 121">
                <a:extLst>
                  <a:ext uri="{FF2B5EF4-FFF2-40B4-BE49-F238E27FC236}">
                    <a16:creationId xmlns:a16="http://schemas.microsoft.com/office/drawing/2014/main" id="{7153EC6C-4C7E-4C74-A8C3-A59C0C5D40AC}"/>
                  </a:ext>
                </a:extLst>
              </p:cNvPr>
              <p:cNvSpPr/>
              <p:nvPr/>
            </p:nvSpPr>
            <p:spPr bwMode="auto">
              <a:xfrm>
                <a:off x="3604473" y="3344465"/>
                <a:ext cx="264060" cy="264058"/>
              </a:xfrm>
              <a:prstGeom prst="ellipse">
                <a:avLst/>
              </a:prstGeom>
              <a:solidFill>
                <a:srgbClr val="613B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613BA1"/>
                  </a:soli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7B4A8F16-55D2-45DF-9685-5E5743717C19}"/>
                  </a:ext>
                </a:extLst>
              </p:cNvPr>
              <p:cNvGrpSpPr/>
              <p:nvPr/>
            </p:nvGrpSpPr>
            <p:grpSpPr>
              <a:xfrm>
                <a:off x="3659747" y="3399739"/>
                <a:ext cx="153512" cy="153510"/>
                <a:chOff x="7563215" y="1276544"/>
                <a:chExt cx="509076" cy="509075"/>
              </a:xfrm>
              <a:solidFill>
                <a:schemeClr val="bg1"/>
              </a:solidFill>
            </p:grpSpPr>
            <p:sp>
              <p:nvSpPr>
                <p:cNvPr id="124" name="Freeform 1133">
                  <a:extLst>
                    <a:ext uri="{FF2B5EF4-FFF2-40B4-BE49-F238E27FC236}">
                      <a16:creationId xmlns:a16="http://schemas.microsoft.com/office/drawing/2014/main" id="{B06BC81F-2B69-48B4-86B8-35F7022CDE0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5" name="Oval 1134">
                  <a:extLst>
                    <a:ext uri="{FF2B5EF4-FFF2-40B4-BE49-F238E27FC236}">
                      <a16:creationId xmlns:a16="http://schemas.microsoft.com/office/drawing/2014/main" id="{E070C32B-FFB2-44F3-876F-6CA6B01115B6}"/>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6" name="Oval 1135">
                  <a:extLst>
                    <a:ext uri="{FF2B5EF4-FFF2-40B4-BE49-F238E27FC236}">
                      <a16:creationId xmlns:a16="http://schemas.microsoft.com/office/drawing/2014/main" id="{1C154430-563E-4494-8743-98E468D3A682}"/>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7" name="Oval 1136">
                  <a:extLst>
                    <a:ext uri="{FF2B5EF4-FFF2-40B4-BE49-F238E27FC236}">
                      <a16:creationId xmlns:a16="http://schemas.microsoft.com/office/drawing/2014/main" id="{2C023F79-9147-4019-8719-256A2C72311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8" name="Oval 1137">
                  <a:extLst>
                    <a:ext uri="{FF2B5EF4-FFF2-40B4-BE49-F238E27FC236}">
                      <a16:creationId xmlns:a16="http://schemas.microsoft.com/office/drawing/2014/main" id="{18119EC5-F7D6-4DD1-8AA4-6295B3970449}"/>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29" name="Oval 1138">
                  <a:extLst>
                    <a:ext uri="{FF2B5EF4-FFF2-40B4-BE49-F238E27FC236}">
                      <a16:creationId xmlns:a16="http://schemas.microsoft.com/office/drawing/2014/main" id="{B83D2060-CD7E-4C2F-969D-0BA94F1479B5}"/>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30" name="Oval 1139">
                  <a:extLst>
                    <a:ext uri="{FF2B5EF4-FFF2-40B4-BE49-F238E27FC236}">
                      <a16:creationId xmlns:a16="http://schemas.microsoft.com/office/drawing/2014/main" id="{9982612E-ABED-4D4C-B229-4A3C9BF66663}"/>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sp>
              <p:nvSpPr>
                <p:cNvPr id="131" name="Oval 1140">
                  <a:extLst>
                    <a:ext uri="{FF2B5EF4-FFF2-40B4-BE49-F238E27FC236}">
                      <a16:creationId xmlns:a16="http://schemas.microsoft.com/office/drawing/2014/main" id="{D7ECA2D2-37E3-4BFF-97D0-2C0A196055B6}"/>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613BA1"/>
                    </a:solidFill>
                    <a:latin typeface="Segoe UI"/>
                  </a:endParaRPr>
                </a:p>
              </p:txBody>
            </p:sp>
          </p:grpSp>
        </p:grpSp>
      </p:grpSp>
      <p:grpSp>
        <p:nvGrpSpPr>
          <p:cNvPr id="133" name="Group 132">
            <a:extLst>
              <a:ext uri="{FF2B5EF4-FFF2-40B4-BE49-F238E27FC236}">
                <a16:creationId xmlns:a16="http://schemas.microsoft.com/office/drawing/2014/main" id="{E219A743-1088-4FB4-A2CB-A1F00E20E882}"/>
              </a:ext>
            </a:extLst>
          </p:cNvPr>
          <p:cNvGrpSpPr/>
          <p:nvPr/>
        </p:nvGrpSpPr>
        <p:grpSpPr>
          <a:xfrm>
            <a:off x="10078527" y="1459651"/>
            <a:ext cx="2027689" cy="1269044"/>
            <a:chOff x="8299437" y="1452830"/>
            <a:chExt cx="2027689" cy="1269044"/>
          </a:xfrm>
        </p:grpSpPr>
        <p:sp>
          <p:nvSpPr>
            <p:cNvPr id="134" name="Rectangle 133">
              <a:extLst>
                <a:ext uri="{FF2B5EF4-FFF2-40B4-BE49-F238E27FC236}">
                  <a16:creationId xmlns:a16="http://schemas.microsoft.com/office/drawing/2014/main" id="{B81A924A-855B-437D-A060-5AB3C73D9013}"/>
                </a:ext>
              </a:extLst>
            </p:cNvPr>
            <p:cNvSpPr/>
            <p:nvPr/>
          </p:nvSpPr>
          <p:spPr>
            <a:xfrm>
              <a:off x="8299437" y="1712367"/>
              <a:ext cx="2027689" cy="1009507"/>
            </a:xfrm>
            <a:prstGeom prst="rect">
              <a:avLst/>
            </a:prstGeom>
          </p:spPr>
          <p:txBody>
            <a:bodyPr wrap="square">
              <a:spAutoFit/>
            </a:bodyPr>
            <a:lstStyle/>
            <a:p>
              <a:pPr lvl="0" defTabSz="932719">
                <a:spcBef>
                  <a:spcPct val="20000"/>
                </a:spcBef>
                <a:buSzPct val="90000"/>
              </a:pPr>
              <a:r>
                <a:rPr lang="en-US" sz="2000" b="1">
                  <a:gradFill>
                    <a:gsLst>
                      <a:gs pos="0">
                        <a:srgbClr val="107C10"/>
                      </a:gs>
                      <a:gs pos="100000">
                        <a:srgbClr val="107C10"/>
                      </a:gs>
                    </a:gsLst>
                    <a:lin ang="5400000" scaled="1"/>
                  </a:gradFill>
                  <a:latin typeface="Segoe UI" panose="020B0502040204020203" pitchFamily="34" charset="0"/>
                  <a:cs typeface="Segoe UI" panose="020B0502040204020203" pitchFamily="34" charset="0"/>
                </a:rPr>
                <a:t>Ongoing</a:t>
              </a:r>
            </a:p>
            <a:p>
              <a:pPr lvl="0" defTabSz="932719">
                <a:spcBef>
                  <a:spcPct val="20000"/>
                </a:spcBef>
                <a:buSzPct val="90000"/>
              </a:pPr>
              <a:r>
                <a:rPr lang="en-US" b="1" err="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Passwordless</a:t>
              </a:r>
              <a:r>
                <a:rPr lang="en-US" b="1">
                  <a:gradFill>
                    <a:gsLst>
                      <a:gs pos="0">
                        <a:srgbClr val="107C10"/>
                      </a:gs>
                      <a:gs pos="100000">
                        <a:srgbClr val="107C10"/>
                      </a:gs>
                    </a:gsLst>
                    <a:lin ang="5400000" scaled="1"/>
                  </a:gradFill>
                  <a:latin typeface="Segoe UI Semilight" panose="020B0402040204020203" pitchFamily="34" charset="0"/>
                  <a:cs typeface="Segoe UI Semilight" panose="020B0402040204020203" pitchFamily="34" charset="0"/>
                </a:rPr>
                <a:t> Initiative</a:t>
              </a:r>
            </a:p>
          </p:txBody>
        </p:sp>
        <p:grpSp>
          <p:nvGrpSpPr>
            <p:cNvPr id="135" name="Group 134">
              <a:extLst>
                <a:ext uri="{FF2B5EF4-FFF2-40B4-BE49-F238E27FC236}">
                  <a16:creationId xmlns:a16="http://schemas.microsoft.com/office/drawing/2014/main" id="{49F062AC-E3BD-4BBC-9DD5-098973CDFE58}"/>
                </a:ext>
              </a:extLst>
            </p:cNvPr>
            <p:cNvGrpSpPr/>
            <p:nvPr/>
          </p:nvGrpSpPr>
          <p:grpSpPr>
            <a:xfrm>
              <a:off x="8389474" y="1452830"/>
              <a:ext cx="267188" cy="267188"/>
              <a:chOff x="6364588" y="5695686"/>
              <a:chExt cx="516315" cy="516315"/>
            </a:xfrm>
          </p:grpSpPr>
          <p:sp>
            <p:nvSpPr>
              <p:cNvPr id="136" name="Oval 135">
                <a:extLst>
                  <a:ext uri="{FF2B5EF4-FFF2-40B4-BE49-F238E27FC236}">
                    <a16:creationId xmlns:a16="http://schemas.microsoft.com/office/drawing/2014/main" id="{C100501A-723C-41FD-9952-3E1687D3964F}"/>
                  </a:ext>
                </a:extLst>
              </p:cNvPr>
              <p:cNvSpPr/>
              <p:nvPr/>
            </p:nvSpPr>
            <p:spPr bwMode="auto">
              <a:xfrm>
                <a:off x="6364588" y="5695686"/>
                <a:ext cx="516315" cy="516315"/>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a:extLst>
                  <a:ext uri="{FF2B5EF4-FFF2-40B4-BE49-F238E27FC236}">
                    <a16:creationId xmlns:a16="http://schemas.microsoft.com/office/drawing/2014/main" id="{1C0780EF-8301-47D5-B7FF-F4627D99F723}"/>
                  </a:ext>
                </a:extLst>
              </p:cNvPr>
              <p:cNvGrpSpPr/>
              <p:nvPr/>
            </p:nvGrpSpPr>
            <p:grpSpPr>
              <a:xfrm>
                <a:off x="6497358" y="5795347"/>
                <a:ext cx="250774" cy="280274"/>
                <a:chOff x="5593458" y="2766299"/>
                <a:chExt cx="268374" cy="299948"/>
              </a:xfrm>
              <a:solidFill>
                <a:schemeClr val="bg1"/>
              </a:solidFill>
            </p:grpSpPr>
            <p:sp>
              <p:nvSpPr>
                <p:cNvPr id="138" name="Freeform 1059">
                  <a:extLst>
                    <a:ext uri="{FF2B5EF4-FFF2-40B4-BE49-F238E27FC236}">
                      <a16:creationId xmlns:a16="http://schemas.microsoft.com/office/drawing/2014/main" id="{48D771AA-5B1C-4088-9BA0-E5A583487A3C}"/>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39" name="Oval 1060">
                  <a:extLst>
                    <a:ext uri="{FF2B5EF4-FFF2-40B4-BE49-F238E27FC236}">
                      <a16:creationId xmlns:a16="http://schemas.microsoft.com/office/drawing/2014/main" id="{B0B3583C-222C-4002-98C1-501FA2425B53}"/>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grpSp>
        <p:nvGrpSpPr>
          <p:cNvPr id="8" name="Group 7">
            <a:extLst>
              <a:ext uri="{FF2B5EF4-FFF2-40B4-BE49-F238E27FC236}">
                <a16:creationId xmlns:a16="http://schemas.microsoft.com/office/drawing/2014/main" id="{791F2AA4-1107-463F-88C9-052F147FC245}"/>
              </a:ext>
            </a:extLst>
          </p:cNvPr>
          <p:cNvGrpSpPr/>
          <p:nvPr/>
        </p:nvGrpSpPr>
        <p:grpSpPr>
          <a:xfrm>
            <a:off x="771512" y="2876593"/>
            <a:ext cx="10706105" cy="328551"/>
            <a:chOff x="771512" y="2876593"/>
            <a:chExt cx="10706105" cy="328551"/>
          </a:xfrm>
        </p:grpSpPr>
        <p:grpSp>
          <p:nvGrpSpPr>
            <p:cNvPr id="46" name="Group 45">
              <a:extLst>
                <a:ext uri="{FF2B5EF4-FFF2-40B4-BE49-F238E27FC236}">
                  <a16:creationId xmlns:a16="http://schemas.microsoft.com/office/drawing/2014/main" id="{309C5A4E-BC20-4220-AAA6-1F8D6C019ABA}"/>
                </a:ext>
              </a:extLst>
            </p:cNvPr>
            <p:cNvGrpSpPr/>
            <p:nvPr/>
          </p:nvGrpSpPr>
          <p:grpSpPr>
            <a:xfrm>
              <a:off x="771512" y="2876593"/>
              <a:ext cx="9260992" cy="328551"/>
              <a:chOff x="928078" y="2814527"/>
              <a:chExt cx="9260992" cy="328551"/>
            </a:xfrm>
          </p:grpSpPr>
          <p:cxnSp>
            <p:nvCxnSpPr>
              <p:cNvPr id="47" name="Straight Connector 46">
                <a:extLst>
                  <a:ext uri="{FF2B5EF4-FFF2-40B4-BE49-F238E27FC236}">
                    <a16:creationId xmlns:a16="http://schemas.microsoft.com/office/drawing/2014/main" id="{9D2E355D-80A9-4801-AABE-2299FF347E12}"/>
                  </a:ext>
                </a:extLst>
              </p:cNvPr>
              <p:cNvCxnSpPr>
                <a:cxnSpLocks/>
              </p:cNvCxnSpPr>
              <p:nvPr/>
            </p:nvCxnSpPr>
            <p:spPr>
              <a:xfrm>
                <a:off x="1599870" y="2978357"/>
                <a:ext cx="2220647" cy="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5C93A9-AD9F-48E3-86DB-9FC53105A241}"/>
                  </a:ext>
                </a:extLst>
              </p:cNvPr>
              <p:cNvCxnSpPr/>
              <p:nvPr/>
            </p:nvCxnSpPr>
            <p:spPr>
              <a:xfrm>
                <a:off x="6251728" y="2815418"/>
                <a:ext cx="0" cy="32766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7E25D8-82DC-4C98-A050-35A65FFD3ABF}"/>
                  </a:ext>
                </a:extLst>
              </p:cNvPr>
              <p:cNvCxnSpPr>
                <a:cxnSpLocks/>
              </p:cNvCxnSpPr>
              <p:nvPr/>
            </p:nvCxnSpPr>
            <p:spPr>
              <a:xfrm>
                <a:off x="1593175" y="2815417"/>
                <a:ext cx="0" cy="301352"/>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02109A-34D5-4999-8037-E5ECD05FF2B1}"/>
                  </a:ext>
                </a:extLst>
              </p:cNvPr>
              <p:cNvCxnSpPr/>
              <p:nvPr/>
            </p:nvCxnSpPr>
            <p:spPr>
              <a:xfrm>
                <a:off x="8585658" y="2815418"/>
                <a:ext cx="0" cy="32766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221AB3-4CD1-4372-975B-D41BD37C6829}"/>
                  </a:ext>
                </a:extLst>
              </p:cNvPr>
              <p:cNvCxnSpPr/>
              <p:nvPr/>
            </p:nvCxnSpPr>
            <p:spPr>
              <a:xfrm>
                <a:off x="3946373" y="2814527"/>
                <a:ext cx="0" cy="32766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CEF8E76-3513-4BC5-B8DD-5623731CBCDD}"/>
                  </a:ext>
                </a:extLst>
              </p:cNvPr>
              <p:cNvCxnSpPr>
                <a:cxnSpLocks/>
              </p:cNvCxnSpPr>
              <p:nvPr/>
            </p:nvCxnSpPr>
            <p:spPr>
              <a:xfrm>
                <a:off x="3946373" y="2978357"/>
                <a:ext cx="2194560" cy="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414D36-2636-4D88-BE64-903942B54DA5}"/>
                  </a:ext>
                </a:extLst>
              </p:cNvPr>
              <p:cNvCxnSpPr>
                <a:cxnSpLocks/>
              </p:cNvCxnSpPr>
              <p:nvPr/>
            </p:nvCxnSpPr>
            <p:spPr>
              <a:xfrm>
                <a:off x="6251728" y="2978357"/>
                <a:ext cx="2218615" cy="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CF1546-0B66-4411-9E02-A0FA7F388235}"/>
                  </a:ext>
                </a:extLst>
              </p:cNvPr>
              <p:cNvCxnSpPr>
                <a:cxnSpLocks/>
              </p:cNvCxnSpPr>
              <p:nvPr/>
            </p:nvCxnSpPr>
            <p:spPr>
              <a:xfrm>
                <a:off x="8606440" y="2978357"/>
                <a:ext cx="1582630" cy="0"/>
              </a:xfrm>
              <a:prstGeom prst="line">
                <a:avLst/>
              </a:prstGeom>
              <a:ln w="444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376FC4DA-BA8A-4148-841B-0BBD1ACA3EF0}"/>
                  </a:ext>
                </a:extLst>
              </p:cNvPr>
              <p:cNvSpPr/>
              <p:nvPr/>
            </p:nvSpPr>
            <p:spPr bwMode="auto">
              <a:xfrm>
                <a:off x="928078" y="2840835"/>
                <a:ext cx="275934" cy="27593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3C33256B-DEAF-4047-BED7-6BE54581B60E}"/>
                  </a:ext>
                </a:extLst>
              </p:cNvPr>
              <p:cNvCxnSpPr>
                <a:cxnSpLocks/>
              </p:cNvCxnSpPr>
              <p:nvPr/>
            </p:nvCxnSpPr>
            <p:spPr>
              <a:xfrm>
                <a:off x="1115392" y="2978357"/>
                <a:ext cx="376135" cy="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D113DCC-4C46-4A48-9B3F-AE4FAC56F141}"/>
                </a:ext>
              </a:extLst>
            </p:cNvPr>
            <p:cNvGrpSpPr/>
            <p:nvPr/>
          </p:nvGrpSpPr>
          <p:grpSpPr>
            <a:xfrm>
              <a:off x="10148377" y="2876593"/>
              <a:ext cx="1329240" cy="327660"/>
              <a:chOff x="10148377" y="2876593"/>
              <a:chExt cx="1329240" cy="327660"/>
            </a:xfrm>
          </p:grpSpPr>
          <p:cxnSp>
            <p:nvCxnSpPr>
              <p:cNvPr id="140" name="Straight Connector 139">
                <a:extLst>
                  <a:ext uri="{FF2B5EF4-FFF2-40B4-BE49-F238E27FC236}">
                    <a16:creationId xmlns:a16="http://schemas.microsoft.com/office/drawing/2014/main" id="{0B114C00-8976-4DA1-9435-20B8DDCB7541}"/>
                  </a:ext>
                </a:extLst>
              </p:cNvPr>
              <p:cNvCxnSpPr>
                <a:cxnSpLocks/>
              </p:cNvCxnSpPr>
              <p:nvPr/>
            </p:nvCxnSpPr>
            <p:spPr>
              <a:xfrm>
                <a:off x="10148377" y="2876593"/>
                <a:ext cx="0" cy="327660"/>
              </a:xfrm>
              <a:prstGeom prst="line">
                <a:avLst/>
              </a:prstGeom>
              <a:ln w="444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9469346-A548-4CA4-BC3D-EB7471212777}"/>
                  </a:ext>
                </a:extLst>
              </p:cNvPr>
              <p:cNvCxnSpPr>
                <a:cxnSpLocks/>
              </p:cNvCxnSpPr>
              <p:nvPr/>
            </p:nvCxnSpPr>
            <p:spPr>
              <a:xfrm>
                <a:off x="10148377" y="3040423"/>
                <a:ext cx="1329240" cy="0"/>
              </a:xfrm>
              <a:prstGeom prst="line">
                <a:avLst/>
              </a:prstGeom>
              <a:ln w="444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2069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nodeType="withEffect">
                                  <p:stCondLst>
                                    <p:cond delay="2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40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500"/>
                                        <p:tgtEl>
                                          <p:spTgt spid="90"/>
                                        </p:tgtEl>
                                      </p:cBhvr>
                                    </p:animEffect>
                                  </p:childTnLst>
                                </p:cTn>
                              </p:par>
                              <p:par>
                                <p:cTn id="17" presetID="10" presetClass="entr" presetSubtype="0" fill="hold" nodeType="withEffect">
                                  <p:stCondLst>
                                    <p:cond delay="6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80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500"/>
                                        <p:tgtEl>
                                          <p:spTgt spid="104"/>
                                        </p:tgtEl>
                                      </p:cBhvr>
                                    </p:animEffect>
                                  </p:childTnLst>
                                </p:cTn>
                              </p:par>
                              <p:par>
                                <p:cTn id="23" presetID="10" presetClass="entr" presetSubtype="0" fill="hold" nodeType="withEffect">
                                  <p:stCondLst>
                                    <p:cond delay="100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20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10" presetClass="entr" presetSubtype="0" fill="hold" nodeType="withEffect">
                                  <p:stCondLst>
                                    <p:cond delay="100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D27F26-F673-499B-9F8A-7A21C7A9C6C8}"/>
              </a:ext>
            </a:extLst>
          </p:cNvPr>
          <p:cNvSpPr/>
          <p:nvPr/>
        </p:nvSpPr>
        <p:spPr bwMode="auto">
          <a:xfrm>
            <a:off x="-31979" y="1639825"/>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t>Trends and challenges</a:t>
            </a:r>
          </a:p>
        </p:txBody>
      </p:sp>
      <p:sp>
        <p:nvSpPr>
          <p:cNvPr id="2" name="Rectangle 1">
            <a:extLst>
              <a:ext uri="{FF2B5EF4-FFF2-40B4-BE49-F238E27FC236}">
                <a16:creationId xmlns:a16="http://schemas.microsoft.com/office/drawing/2014/main" id="{54E1B665-4304-48F4-BE19-DC12E08F233E}"/>
              </a:ext>
            </a:extLst>
          </p:cNvPr>
          <p:cNvSpPr/>
          <p:nvPr/>
        </p:nvSpPr>
        <p:spPr>
          <a:xfrm>
            <a:off x="1437248" y="3711340"/>
            <a:ext cx="2699374" cy="2320635"/>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Attackers using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identity to bypass network controls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Phishing allow attackers to impersonate valid user Identities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Credential theft allows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attackers to expand access by impersonating identities</a:t>
            </a:r>
          </a:p>
        </p:txBody>
      </p:sp>
      <p:sp>
        <p:nvSpPr>
          <p:cNvPr id="6" name="Rectangle 5">
            <a:extLst>
              <a:ext uri="{FF2B5EF4-FFF2-40B4-BE49-F238E27FC236}">
                <a16:creationId xmlns:a16="http://schemas.microsoft.com/office/drawing/2014/main" id="{006C21CE-2DC2-4CEB-9BDC-B3EE924853B3}"/>
              </a:ext>
            </a:extLst>
          </p:cNvPr>
          <p:cNvSpPr/>
          <p:nvPr/>
        </p:nvSpPr>
        <p:spPr>
          <a:xfrm>
            <a:off x="4850224" y="3697180"/>
            <a:ext cx="2621315" cy="2880789"/>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Passwords aren’t enough to protect identities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Single factor authentication (Passwords) without context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isn’t enough assurance</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Attacks on credentials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circumvent software assurances (without hardware isolation)</a:t>
            </a:r>
          </a:p>
          <a:p>
            <a:pPr indent="-228605" defTabSz="932719">
              <a:spcBef>
                <a:spcPct val="20000"/>
              </a:spcBef>
              <a:spcAft>
                <a:spcPts val="1200"/>
              </a:spcAft>
              <a:buSzPct val="90000"/>
            </a:pPr>
            <a:endParaRPr lang="en-US" sz="1200">
              <a:gradFill>
                <a:gsLst>
                  <a:gs pos="1250">
                    <a:srgbClr val="1A1A1A"/>
                  </a:gs>
                  <a:gs pos="100000">
                    <a:srgbClr val="1A1A1A"/>
                  </a:gs>
                </a:gsLst>
                <a:lin ang="5400000" scaled="0"/>
              </a:gradFill>
            </a:endParaRPr>
          </a:p>
        </p:txBody>
      </p:sp>
      <p:sp>
        <p:nvSpPr>
          <p:cNvPr id="12" name="Rectangle 11">
            <a:extLst>
              <a:ext uri="{FF2B5EF4-FFF2-40B4-BE49-F238E27FC236}">
                <a16:creationId xmlns:a16="http://schemas.microsoft.com/office/drawing/2014/main" id="{68E246B7-6D46-4073-B092-F84DCB85F64C}"/>
              </a:ext>
            </a:extLst>
          </p:cNvPr>
          <p:cNvSpPr/>
          <p:nvPr/>
        </p:nvSpPr>
        <p:spPr>
          <a:xfrm>
            <a:off x="7950170" y="3711340"/>
            <a:ext cx="2926080" cy="2197525"/>
          </a:xfrm>
          <a:prstGeom prst="rect">
            <a:avLst/>
          </a:prstGeom>
        </p:spPr>
        <p:txBody>
          <a:bodyPr wrap="square">
            <a:spAutoFit/>
          </a:bodyPr>
          <a:lstStyle/>
          <a:p>
            <a:pPr lvl="0" defTabSz="932719">
              <a:spcBef>
                <a:spcPct val="20000"/>
              </a:spcBef>
              <a:spcAft>
                <a:spcPts val="1200"/>
              </a:spcAft>
              <a:buSzPct val="90000"/>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Identities being </a:t>
            </a:r>
            <a:b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used outside network</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Cloud, Mobile, and IoT assets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are frequently beyond reach of enterprise firewalls</a:t>
            </a:r>
          </a:p>
          <a:p>
            <a:pPr indent="-228605" defTabSz="932719">
              <a:spcBef>
                <a:spcPct val="20000"/>
              </a:spcBef>
              <a:spcAft>
                <a:spcPts val="1200"/>
              </a:spcAft>
              <a:buSzPct val="90000"/>
            </a:pPr>
            <a:r>
              <a:rPr lang="en-US" sz="1200">
                <a:gradFill>
                  <a:gsLst>
                    <a:gs pos="1250">
                      <a:srgbClr val="1A1A1A"/>
                    </a:gs>
                    <a:gs pos="100000">
                      <a:srgbClr val="1A1A1A"/>
                    </a:gs>
                  </a:gsLst>
                  <a:lin ang="5400000" scaled="0"/>
                </a:gradFill>
              </a:rPr>
              <a:t>Identity and Access controls are inconsistent on different cloud </a:t>
            </a:r>
            <a:br>
              <a:rPr lang="en-US" sz="1200">
                <a:gradFill>
                  <a:gsLst>
                    <a:gs pos="1250">
                      <a:srgbClr val="1A1A1A"/>
                    </a:gs>
                    <a:gs pos="100000">
                      <a:srgbClr val="1A1A1A"/>
                    </a:gs>
                  </a:gsLst>
                  <a:lin ang="5400000" scaled="0"/>
                </a:gradFill>
              </a:rPr>
            </a:br>
            <a:r>
              <a:rPr lang="en-US" sz="1200">
                <a:gradFill>
                  <a:gsLst>
                    <a:gs pos="1250">
                      <a:srgbClr val="1A1A1A"/>
                    </a:gs>
                    <a:gs pos="100000">
                      <a:srgbClr val="1A1A1A"/>
                    </a:gs>
                  </a:gsLst>
                  <a:lin ang="5400000" scaled="0"/>
                </a:gradFill>
              </a:rPr>
              <a:t>services and devices</a:t>
            </a:r>
          </a:p>
        </p:txBody>
      </p:sp>
      <p:grpSp>
        <p:nvGrpSpPr>
          <p:cNvPr id="10" name="Group 9">
            <a:extLst>
              <a:ext uri="{FF2B5EF4-FFF2-40B4-BE49-F238E27FC236}">
                <a16:creationId xmlns:a16="http://schemas.microsoft.com/office/drawing/2014/main" id="{97FC5141-C0DA-480F-8C97-D06F2EE7F39A}"/>
              </a:ext>
            </a:extLst>
          </p:cNvPr>
          <p:cNvGrpSpPr/>
          <p:nvPr/>
        </p:nvGrpSpPr>
        <p:grpSpPr>
          <a:xfrm>
            <a:off x="1764480" y="2076031"/>
            <a:ext cx="1381845" cy="932323"/>
            <a:chOff x="7185306" y="393190"/>
            <a:chExt cx="1381845" cy="932323"/>
          </a:xfrm>
        </p:grpSpPr>
        <p:sp>
          <p:nvSpPr>
            <p:cNvPr id="64" name="arrow_14">
              <a:extLst>
                <a:ext uri="{FF2B5EF4-FFF2-40B4-BE49-F238E27FC236}">
                  <a16:creationId xmlns:a16="http://schemas.microsoft.com/office/drawing/2014/main" id="{E40F9D0A-87F4-4124-A500-AC6B3D654388}"/>
                </a:ext>
              </a:extLst>
            </p:cNvPr>
            <p:cNvSpPr>
              <a:spLocks noChangeAspect="1" noEditPoints="1"/>
            </p:cNvSpPr>
            <p:nvPr/>
          </p:nvSpPr>
          <p:spPr bwMode="auto">
            <a:xfrm>
              <a:off x="7643750" y="393190"/>
              <a:ext cx="923401" cy="932323"/>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2" name="keyboard">
              <a:extLst>
                <a:ext uri="{FF2B5EF4-FFF2-40B4-BE49-F238E27FC236}">
                  <a16:creationId xmlns:a16="http://schemas.microsoft.com/office/drawing/2014/main" id="{78425C14-37FA-4267-97D2-8B559EFBA14A}"/>
                </a:ext>
              </a:extLst>
            </p:cNvPr>
            <p:cNvSpPr>
              <a:spLocks noChangeAspect="1" noEditPoints="1"/>
            </p:cNvSpPr>
            <p:nvPr/>
          </p:nvSpPr>
          <p:spPr bwMode="auto">
            <a:xfrm>
              <a:off x="7185306" y="919589"/>
              <a:ext cx="726389" cy="405924"/>
            </a:xfrm>
            <a:custGeom>
              <a:avLst/>
              <a:gdLst>
                <a:gd name="T0" fmla="*/ 238 w 238"/>
                <a:gd name="T1" fmla="*/ 63 h 133"/>
                <a:gd name="T2" fmla="*/ 238 w 238"/>
                <a:gd name="T3" fmla="*/ 133 h 133"/>
                <a:gd name="T4" fmla="*/ 0 w 238"/>
                <a:gd name="T5" fmla="*/ 133 h 133"/>
                <a:gd name="T6" fmla="*/ 0 w 238"/>
                <a:gd name="T7" fmla="*/ 0 h 133"/>
                <a:gd name="T8" fmla="*/ 238 w 238"/>
                <a:gd name="T9" fmla="*/ 0 h 133"/>
                <a:gd name="T10" fmla="*/ 238 w 238"/>
                <a:gd name="T11" fmla="*/ 63 h 133"/>
                <a:gd name="T12" fmla="*/ 24 w 238"/>
                <a:gd name="T13" fmla="*/ 31 h 133"/>
                <a:gd name="T14" fmla="*/ 41 w 238"/>
                <a:gd name="T15" fmla="*/ 31 h 133"/>
                <a:gd name="T16" fmla="*/ 76 w 238"/>
                <a:gd name="T17" fmla="*/ 66 h 133"/>
                <a:gd name="T18" fmla="*/ 93 w 238"/>
                <a:gd name="T19" fmla="*/ 66 h 133"/>
                <a:gd name="T20" fmla="*/ 110 w 238"/>
                <a:gd name="T21" fmla="*/ 66 h 133"/>
                <a:gd name="T22" fmla="*/ 127 w 238"/>
                <a:gd name="T23" fmla="*/ 66 h 133"/>
                <a:gd name="T24" fmla="*/ 144 w 238"/>
                <a:gd name="T25" fmla="*/ 66 h 133"/>
                <a:gd name="T26" fmla="*/ 161 w 238"/>
                <a:gd name="T27" fmla="*/ 66 h 133"/>
                <a:gd name="T28" fmla="*/ 179 w 238"/>
                <a:gd name="T29" fmla="*/ 66 h 133"/>
                <a:gd name="T30" fmla="*/ 213 w 238"/>
                <a:gd name="T31" fmla="*/ 66 h 133"/>
                <a:gd name="T32" fmla="*/ 24 w 238"/>
                <a:gd name="T33" fmla="*/ 66 h 133"/>
                <a:gd name="T34" fmla="*/ 58 w 238"/>
                <a:gd name="T35" fmla="*/ 66 h 133"/>
                <a:gd name="T36" fmla="*/ 24 w 238"/>
                <a:gd name="T37" fmla="*/ 100 h 133"/>
                <a:gd name="T38" fmla="*/ 58 w 238"/>
                <a:gd name="T39" fmla="*/ 100 h 133"/>
                <a:gd name="T40" fmla="*/ 76 w 238"/>
                <a:gd name="T41" fmla="*/ 100 h 133"/>
                <a:gd name="T42" fmla="*/ 161 w 238"/>
                <a:gd name="T43" fmla="*/ 100 h 133"/>
                <a:gd name="T44" fmla="*/ 179 w 238"/>
                <a:gd name="T45" fmla="*/ 100 h 133"/>
                <a:gd name="T46" fmla="*/ 213 w 238"/>
                <a:gd name="T47" fmla="*/ 100 h 133"/>
                <a:gd name="T48" fmla="*/ 58 w 238"/>
                <a:gd name="T49" fmla="*/ 31 h 133"/>
                <a:gd name="T50" fmla="*/ 76 w 238"/>
                <a:gd name="T51" fmla="*/ 31 h 133"/>
                <a:gd name="T52" fmla="*/ 93 w 238"/>
                <a:gd name="T53" fmla="*/ 31 h 133"/>
                <a:gd name="T54" fmla="*/ 110 w 238"/>
                <a:gd name="T55" fmla="*/ 31 h 133"/>
                <a:gd name="T56" fmla="*/ 127 w 238"/>
                <a:gd name="T57" fmla="*/ 31 h 133"/>
                <a:gd name="T58" fmla="*/ 144 w 238"/>
                <a:gd name="T59" fmla="*/ 31 h 133"/>
                <a:gd name="T60" fmla="*/ 161 w 238"/>
                <a:gd name="T61" fmla="*/ 31 h 133"/>
                <a:gd name="T62" fmla="*/ 179 w 238"/>
                <a:gd name="T63" fmla="*/ 31 h 133"/>
                <a:gd name="T64" fmla="*/ 196 w 238"/>
                <a:gd name="T65" fmla="*/ 31 h 133"/>
                <a:gd name="T66" fmla="*/ 213 w 238"/>
                <a:gd name="T67"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 h="133">
                  <a:moveTo>
                    <a:pt x="238" y="63"/>
                  </a:moveTo>
                  <a:lnTo>
                    <a:pt x="238" y="133"/>
                  </a:lnTo>
                  <a:lnTo>
                    <a:pt x="0" y="133"/>
                  </a:lnTo>
                  <a:lnTo>
                    <a:pt x="0" y="0"/>
                  </a:lnTo>
                  <a:lnTo>
                    <a:pt x="238" y="0"/>
                  </a:lnTo>
                  <a:lnTo>
                    <a:pt x="238" y="63"/>
                  </a:lnTo>
                  <a:moveTo>
                    <a:pt x="24" y="31"/>
                  </a:moveTo>
                  <a:lnTo>
                    <a:pt x="41" y="31"/>
                  </a:lnTo>
                  <a:moveTo>
                    <a:pt x="76" y="66"/>
                  </a:moveTo>
                  <a:lnTo>
                    <a:pt x="93" y="66"/>
                  </a:lnTo>
                  <a:moveTo>
                    <a:pt x="110" y="66"/>
                  </a:moveTo>
                  <a:lnTo>
                    <a:pt x="127" y="66"/>
                  </a:lnTo>
                  <a:moveTo>
                    <a:pt x="144" y="66"/>
                  </a:moveTo>
                  <a:lnTo>
                    <a:pt x="161" y="66"/>
                  </a:lnTo>
                  <a:moveTo>
                    <a:pt x="179" y="66"/>
                  </a:moveTo>
                  <a:lnTo>
                    <a:pt x="213" y="66"/>
                  </a:lnTo>
                  <a:moveTo>
                    <a:pt x="24" y="66"/>
                  </a:moveTo>
                  <a:lnTo>
                    <a:pt x="58" y="66"/>
                  </a:lnTo>
                  <a:moveTo>
                    <a:pt x="24" y="100"/>
                  </a:moveTo>
                  <a:lnTo>
                    <a:pt x="58" y="100"/>
                  </a:lnTo>
                  <a:moveTo>
                    <a:pt x="76" y="100"/>
                  </a:moveTo>
                  <a:lnTo>
                    <a:pt x="161" y="100"/>
                  </a:lnTo>
                  <a:moveTo>
                    <a:pt x="179" y="100"/>
                  </a:moveTo>
                  <a:lnTo>
                    <a:pt x="213" y="100"/>
                  </a:lnTo>
                  <a:moveTo>
                    <a:pt x="58" y="31"/>
                  </a:moveTo>
                  <a:lnTo>
                    <a:pt x="76" y="31"/>
                  </a:lnTo>
                  <a:moveTo>
                    <a:pt x="93" y="31"/>
                  </a:moveTo>
                  <a:lnTo>
                    <a:pt x="110" y="31"/>
                  </a:lnTo>
                  <a:moveTo>
                    <a:pt x="127" y="31"/>
                  </a:moveTo>
                  <a:lnTo>
                    <a:pt x="144" y="31"/>
                  </a:lnTo>
                  <a:moveTo>
                    <a:pt x="161" y="31"/>
                  </a:moveTo>
                  <a:lnTo>
                    <a:pt x="179" y="31"/>
                  </a:lnTo>
                  <a:moveTo>
                    <a:pt x="196" y="31"/>
                  </a:moveTo>
                  <a:lnTo>
                    <a:pt x="213" y="31"/>
                  </a:lnTo>
                </a:path>
              </a:pathLst>
            </a:custGeom>
            <a:solidFill>
              <a:schemeClr val="accent1"/>
            </a:solid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 name="Rectangle 10">
            <a:extLst>
              <a:ext uri="{FF2B5EF4-FFF2-40B4-BE49-F238E27FC236}">
                <a16:creationId xmlns:a16="http://schemas.microsoft.com/office/drawing/2014/main" id="{7EB6F69B-B01E-4BBB-BC0C-C6CA97AEDB5B}"/>
              </a:ext>
            </a:extLst>
          </p:cNvPr>
          <p:cNvSpPr/>
          <p:nvPr/>
        </p:nvSpPr>
        <p:spPr bwMode="auto">
          <a:xfrm>
            <a:off x="4950585" y="2321847"/>
            <a:ext cx="1322063" cy="416486"/>
          </a:xfrm>
          <a:prstGeom prst="rect">
            <a:avLst/>
          </a:prstGeom>
          <a:noFill/>
          <a:ln w="57150" cap="flat">
            <a:solidFill>
              <a:schemeClr val="bg1"/>
            </a:solidFill>
            <a:prstDash val="solid"/>
            <a:miter lim="800000"/>
            <a:headEnd/>
            <a:tailEnd/>
          </a:ln>
        </p:spPr>
        <p:txBody>
          <a:bodyPr vert="horz" wrap="square" lIns="0" tIns="0" rIns="0" bIns="0" numCol="1" anchor="t" anchorCtr="0" compatLnSpc="1">
            <a:prstTxWarp prst="textNoShape">
              <a:avLst/>
            </a:prstTxWarp>
          </a:bodyPr>
          <a:lstStyle/>
          <a:p>
            <a:pPr algn="ctr"/>
            <a:r>
              <a:rPr lang="en-US" sz="4000">
                <a:gradFill>
                  <a:gsLst>
                    <a:gs pos="0">
                      <a:schemeClr val="bg1"/>
                    </a:gs>
                    <a:gs pos="100000">
                      <a:schemeClr val="bg1"/>
                    </a:gs>
                  </a:gsLst>
                  <a:lin ang="5400000" scaled="1"/>
                </a:gradFill>
                <a:latin typeface="Segoe UI Bold" panose="020B0802040204020203" pitchFamily="34" charset="0"/>
                <a:cs typeface="Segoe UI Bold" panose="020B0802040204020203" pitchFamily="34" charset="0"/>
              </a:rPr>
              <a:t>****</a:t>
            </a:r>
          </a:p>
        </p:txBody>
      </p:sp>
      <p:sp>
        <p:nvSpPr>
          <p:cNvPr id="65" name="IoT">
            <a:extLst>
              <a:ext uri="{FF2B5EF4-FFF2-40B4-BE49-F238E27FC236}">
                <a16:creationId xmlns:a16="http://schemas.microsoft.com/office/drawing/2014/main" id="{FD092059-1C59-4102-A1D5-A3BE6716A9A4}"/>
              </a:ext>
            </a:extLst>
          </p:cNvPr>
          <p:cNvSpPr>
            <a:spLocks noChangeAspect="1" noEditPoints="1"/>
          </p:cNvSpPr>
          <p:nvPr/>
        </p:nvSpPr>
        <p:spPr bwMode="auto">
          <a:xfrm>
            <a:off x="8055379" y="2129643"/>
            <a:ext cx="823777" cy="82509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571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65902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fade">
                                      <p:cBhvr>
                                        <p:cTn id="36" dur="500"/>
                                        <p:tgtEl>
                                          <p:spTgt spid="6">
                                            <p:txEl>
                                              <p:pRg st="1" end="1"/>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500" fill="hold"/>
                                        <p:tgtEl>
                                          <p:spTgt spid="65"/>
                                        </p:tgtEl>
                                        <p:attrNameLst>
                                          <p:attrName>ppt_w</p:attrName>
                                        </p:attrNameLst>
                                      </p:cBhvr>
                                      <p:tavLst>
                                        <p:tav tm="0">
                                          <p:val>
                                            <p:fltVal val="0"/>
                                          </p:val>
                                        </p:tav>
                                        <p:tav tm="100000">
                                          <p:val>
                                            <p:strVal val="#ppt_w"/>
                                          </p:val>
                                        </p:tav>
                                      </p:tavLst>
                                    </p:anim>
                                    <p:anim calcmode="lin" valueType="num">
                                      <p:cBhvr>
                                        <p:cTn id="46" dur="500" fill="hold"/>
                                        <p:tgtEl>
                                          <p:spTgt spid="65"/>
                                        </p:tgtEl>
                                        <p:attrNameLst>
                                          <p:attrName>ppt_h</p:attrName>
                                        </p:attrNameLst>
                                      </p:cBhvr>
                                      <p:tavLst>
                                        <p:tav tm="0">
                                          <p:val>
                                            <p:fltVal val="0"/>
                                          </p:val>
                                        </p:tav>
                                        <p:tav tm="100000">
                                          <p:val>
                                            <p:strVal val="#ppt_h"/>
                                          </p:val>
                                        </p:tav>
                                      </p:tavLst>
                                    </p:anim>
                                    <p:animEffect transition="in" filter="fade">
                                      <p:cBhvr>
                                        <p:cTn id="47" dur="500"/>
                                        <p:tgtEl>
                                          <p:spTgt spid="6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12">
                                            <p:txEl>
                                              <p:pRg st="1" end="1"/>
                                            </p:txEl>
                                          </p:spTgt>
                                        </p:tgtEl>
                                        <p:attrNameLst>
                                          <p:attrName>style.visibility</p:attrName>
                                        </p:attrNameLst>
                                      </p:cBhvr>
                                      <p:to>
                                        <p:strVal val="visible"/>
                                      </p:to>
                                    </p:set>
                                    <p:animEffect transition="in" filter="fade">
                                      <p:cBhvr>
                                        <p:cTn id="55" dur="500"/>
                                        <p:tgtEl>
                                          <p:spTgt spid="12">
                                            <p:txEl>
                                              <p:pRg st="1" end="1"/>
                                            </p:txEl>
                                          </p:spTgt>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12">
                                            <p:txEl>
                                              <p:pRg st="2" end="2"/>
                                            </p:txEl>
                                          </p:spTgt>
                                        </p:tgtEl>
                                        <p:attrNameLst>
                                          <p:attrName>style.visibility</p:attrName>
                                        </p:attrNameLst>
                                      </p:cBhvr>
                                      <p:to>
                                        <p:strVal val="visible"/>
                                      </p:to>
                                    </p:set>
                                    <p:animEffect transition="in" filter="fade">
                                      <p:cBhvr>
                                        <p:cTn id="59"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uiExpand="1" build="p"/>
      <p:bldP spid="12" grpId="0" uiExpand="1" build="p"/>
      <p:bldP spid="11"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0A44-537A-4E08-B915-0503325D998C}"/>
              </a:ext>
            </a:extLst>
          </p:cNvPr>
          <p:cNvSpPr>
            <a:spLocks noGrp="1"/>
          </p:cNvSpPr>
          <p:nvPr>
            <p:ph type="title"/>
          </p:nvPr>
        </p:nvSpPr>
        <p:spPr/>
        <p:txBody>
          <a:bodyPr/>
          <a:lstStyle/>
          <a:p>
            <a:r>
              <a:rPr lang="en-US"/>
              <a:t>Zero Trust Principles</a:t>
            </a:r>
          </a:p>
        </p:txBody>
      </p:sp>
      <p:sp>
        <p:nvSpPr>
          <p:cNvPr id="18" name="!! Oval 3">
            <a:extLst>
              <a:ext uri="{FF2B5EF4-FFF2-40B4-BE49-F238E27FC236}">
                <a16:creationId xmlns:a16="http://schemas.microsoft.com/office/drawing/2014/main" id="{0E53FEA1-4B05-4D6E-8ADB-E89928F6685D}"/>
              </a:ext>
            </a:extLst>
          </p:cNvPr>
          <p:cNvSpPr/>
          <p:nvPr/>
        </p:nvSpPr>
        <p:spPr bwMode="auto">
          <a:xfrm>
            <a:off x="8634950" y="1671376"/>
            <a:ext cx="2286000" cy="2286000"/>
          </a:xfrm>
          <a:prstGeom prst="ellipse">
            <a:avLst/>
          </a:prstGeom>
          <a:solidFill>
            <a:schemeClr val="accent1"/>
          </a:solidFill>
          <a:ln>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 Oval 1">
            <a:extLst>
              <a:ext uri="{FF2B5EF4-FFF2-40B4-BE49-F238E27FC236}">
                <a16:creationId xmlns:a16="http://schemas.microsoft.com/office/drawing/2014/main" id="{5999B421-9F94-4891-9390-CEBF4C5B2979}"/>
              </a:ext>
            </a:extLst>
          </p:cNvPr>
          <p:cNvSpPr/>
          <p:nvPr/>
        </p:nvSpPr>
        <p:spPr bwMode="auto">
          <a:xfrm>
            <a:off x="1224791" y="1712078"/>
            <a:ext cx="2286000" cy="2286000"/>
          </a:xfrm>
          <a:prstGeom prst="ellipse">
            <a:avLst/>
          </a:prstGeom>
          <a:solidFill>
            <a:schemeClr val="accent1"/>
          </a:solidFill>
          <a:ln>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 Oval 2">
            <a:extLst>
              <a:ext uri="{FF2B5EF4-FFF2-40B4-BE49-F238E27FC236}">
                <a16:creationId xmlns:a16="http://schemas.microsoft.com/office/drawing/2014/main" id="{60F15EE0-5724-4867-B456-5D1FB2E980FF}"/>
              </a:ext>
            </a:extLst>
          </p:cNvPr>
          <p:cNvSpPr/>
          <p:nvPr/>
        </p:nvSpPr>
        <p:spPr bwMode="auto">
          <a:xfrm>
            <a:off x="4988739" y="1671376"/>
            <a:ext cx="2286000" cy="2286000"/>
          </a:xfrm>
          <a:prstGeom prst="ellipse">
            <a:avLst/>
          </a:prstGeom>
          <a:solidFill>
            <a:schemeClr val="accent1"/>
          </a:solidFill>
          <a:ln>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57D145FC-AC1C-4070-AA5A-A979505C00EB}"/>
              </a:ext>
            </a:extLst>
          </p:cNvPr>
          <p:cNvSpPr/>
          <p:nvPr/>
        </p:nvSpPr>
        <p:spPr>
          <a:xfrm>
            <a:off x="802258" y="4741488"/>
            <a:ext cx="3269158" cy="1209099"/>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a:r>
              <a:rPr lang="en-US" sz="1600">
                <a:gradFill>
                  <a:gsLst>
                    <a:gs pos="1250">
                      <a:schemeClr val="tx1"/>
                    </a:gs>
                    <a:gs pos="100000">
                      <a:schemeClr val="tx1"/>
                    </a:gs>
                  </a:gsLst>
                  <a:lin ang="5400000" scaled="0"/>
                </a:gradFill>
              </a:rPr>
              <a:t>Always authenticate and authorize based on all available data points, including user identity, location, device health, data classification, and anomalies. </a:t>
            </a:r>
          </a:p>
        </p:txBody>
      </p:sp>
      <p:sp>
        <p:nvSpPr>
          <p:cNvPr id="76" name="Title 2">
            <a:extLst>
              <a:ext uri="{FF2B5EF4-FFF2-40B4-BE49-F238E27FC236}">
                <a16:creationId xmlns:a16="http://schemas.microsoft.com/office/drawing/2014/main" id="{BE92FD20-EA77-4D0F-BC32-076C8B0E6A4D}"/>
              </a:ext>
            </a:extLst>
          </p:cNvPr>
          <p:cNvSpPr txBox="1">
            <a:spLocks/>
          </p:cNvSpPr>
          <p:nvPr/>
        </p:nvSpPr>
        <p:spPr>
          <a:xfrm>
            <a:off x="802259" y="4213198"/>
            <a:ext cx="3269158" cy="498598"/>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90000"/>
              </a:lnSpc>
            </a:pPr>
            <a:r>
              <a:rPr lang="en-US">
                <a:gradFill>
                  <a:gsLst>
                    <a:gs pos="1250">
                      <a:schemeClr val="accent2"/>
                    </a:gs>
                    <a:gs pos="100000">
                      <a:schemeClr val="accent2"/>
                    </a:gs>
                  </a:gsLst>
                  <a:lin ang="5400000" scaled="0"/>
                </a:gradFill>
              </a:rPr>
              <a:t>Verify Explicitly</a:t>
            </a:r>
          </a:p>
        </p:txBody>
      </p:sp>
      <p:sp>
        <p:nvSpPr>
          <p:cNvPr id="77" name="Freeform: Shape 76">
            <a:extLst>
              <a:ext uri="{FF2B5EF4-FFF2-40B4-BE49-F238E27FC236}">
                <a16:creationId xmlns:a16="http://schemas.microsoft.com/office/drawing/2014/main" id="{26450A54-6F31-4C51-8537-884E4AABFBA5}"/>
              </a:ext>
            </a:extLst>
          </p:cNvPr>
          <p:cNvSpPr/>
          <p:nvPr/>
        </p:nvSpPr>
        <p:spPr>
          <a:xfrm>
            <a:off x="4751423" y="4741488"/>
            <a:ext cx="2853072" cy="1209099"/>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a:r>
              <a:rPr lang="en-US" sz="1600">
                <a:gradFill>
                  <a:gsLst>
                    <a:gs pos="1250">
                      <a:schemeClr val="tx1"/>
                    </a:gs>
                    <a:gs pos="100000">
                      <a:schemeClr val="tx1"/>
                    </a:gs>
                  </a:gsLst>
                  <a:lin ang="5400000" scaled="0"/>
                </a:gradFill>
              </a:rPr>
              <a:t>Minimize user access with Just-In-Time and Just-Enough Access (JIT/JEA), risk-based adaptive polices, and data protection which protects data and productivity. </a:t>
            </a:r>
          </a:p>
        </p:txBody>
      </p:sp>
      <p:sp>
        <p:nvSpPr>
          <p:cNvPr id="78" name="Title 2">
            <a:extLst>
              <a:ext uri="{FF2B5EF4-FFF2-40B4-BE49-F238E27FC236}">
                <a16:creationId xmlns:a16="http://schemas.microsoft.com/office/drawing/2014/main" id="{C1067EA2-9F78-4C44-AF25-D141B43965E0}"/>
              </a:ext>
            </a:extLst>
          </p:cNvPr>
          <p:cNvSpPr txBox="1">
            <a:spLocks/>
          </p:cNvSpPr>
          <p:nvPr/>
        </p:nvSpPr>
        <p:spPr>
          <a:xfrm>
            <a:off x="4562040" y="4213198"/>
            <a:ext cx="3231840" cy="498598"/>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90000"/>
              </a:lnSpc>
            </a:pPr>
            <a:r>
              <a:rPr lang="en-US">
                <a:gradFill>
                  <a:gsLst>
                    <a:gs pos="1250">
                      <a:schemeClr val="accent2"/>
                    </a:gs>
                    <a:gs pos="100000">
                      <a:schemeClr val="accent2"/>
                    </a:gs>
                  </a:gsLst>
                  <a:lin ang="5400000" scaled="0"/>
                </a:gradFill>
              </a:rPr>
              <a:t>Least Privilege</a:t>
            </a:r>
          </a:p>
        </p:txBody>
      </p:sp>
      <p:sp>
        <p:nvSpPr>
          <p:cNvPr id="79" name="Freeform: Shape 78">
            <a:extLst>
              <a:ext uri="{FF2B5EF4-FFF2-40B4-BE49-F238E27FC236}">
                <a16:creationId xmlns:a16="http://schemas.microsoft.com/office/drawing/2014/main" id="{5D27E170-80E3-40E7-8AD7-67968A1A76A0}"/>
              </a:ext>
            </a:extLst>
          </p:cNvPr>
          <p:cNvSpPr/>
          <p:nvPr/>
        </p:nvSpPr>
        <p:spPr>
          <a:xfrm>
            <a:off x="8077248" y="4741488"/>
            <a:ext cx="3619452" cy="1209099"/>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a:r>
              <a:rPr lang="en-US" sz="1600">
                <a:gradFill>
                  <a:gsLst>
                    <a:gs pos="1250">
                      <a:schemeClr val="tx1"/>
                    </a:gs>
                    <a:gs pos="100000">
                      <a:schemeClr val="tx1"/>
                    </a:gs>
                  </a:gsLst>
                  <a:lin ang="5400000" scaled="0"/>
                </a:gradFill>
              </a:rPr>
              <a:t>Minimize scope of breach damage and prevent lateral movement by segmenting access via network, user, devices and application awareness. Verify all sessions are encrypted end to end. Use analytics to get visibility and drive threat detection. </a:t>
            </a:r>
          </a:p>
        </p:txBody>
      </p:sp>
      <p:sp>
        <p:nvSpPr>
          <p:cNvPr id="80" name="Title 2">
            <a:extLst>
              <a:ext uri="{FF2B5EF4-FFF2-40B4-BE49-F238E27FC236}">
                <a16:creationId xmlns:a16="http://schemas.microsoft.com/office/drawing/2014/main" id="{46B8A0A2-DB0E-4F29-A903-D23C1DF021D7}"/>
              </a:ext>
            </a:extLst>
          </p:cNvPr>
          <p:cNvSpPr txBox="1">
            <a:spLocks/>
          </p:cNvSpPr>
          <p:nvPr/>
        </p:nvSpPr>
        <p:spPr>
          <a:xfrm>
            <a:off x="8324899" y="4213198"/>
            <a:ext cx="3124152" cy="498598"/>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90000"/>
              </a:lnSpc>
            </a:pPr>
            <a:r>
              <a:rPr lang="en-US">
                <a:gradFill>
                  <a:gsLst>
                    <a:gs pos="1250">
                      <a:schemeClr val="accent2"/>
                    </a:gs>
                    <a:gs pos="100000">
                      <a:schemeClr val="accent2"/>
                    </a:gs>
                  </a:gsLst>
                  <a:lin ang="5400000" scaled="0"/>
                </a:gradFill>
              </a:rPr>
              <a:t>Assume Breach</a:t>
            </a:r>
          </a:p>
        </p:txBody>
      </p:sp>
      <p:grpSp>
        <p:nvGrpSpPr>
          <p:cNvPr id="135" name="Group 134">
            <a:extLst>
              <a:ext uri="{FF2B5EF4-FFF2-40B4-BE49-F238E27FC236}">
                <a16:creationId xmlns:a16="http://schemas.microsoft.com/office/drawing/2014/main" id="{52F850F0-91C2-4220-9DE5-1B7346A1DA5C}"/>
              </a:ext>
            </a:extLst>
          </p:cNvPr>
          <p:cNvGrpSpPr/>
          <p:nvPr/>
        </p:nvGrpSpPr>
        <p:grpSpPr>
          <a:xfrm>
            <a:off x="1224791" y="6171376"/>
            <a:ext cx="2286000" cy="2286000"/>
            <a:chOff x="1224791" y="2129662"/>
            <a:chExt cx="2504049" cy="2504049"/>
          </a:xfrm>
          <a:noFill/>
        </p:grpSpPr>
        <p:sp>
          <p:nvSpPr>
            <p:cNvPr id="136" name="Oval 16">
              <a:extLst>
                <a:ext uri="{FF2B5EF4-FFF2-40B4-BE49-F238E27FC236}">
                  <a16:creationId xmlns:a16="http://schemas.microsoft.com/office/drawing/2014/main" id="{33720928-2AC2-4CD7-A995-BA75156AB9FF}"/>
                </a:ext>
              </a:extLst>
            </p:cNvPr>
            <p:cNvSpPr/>
            <p:nvPr/>
          </p:nvSpPr>
          <p:spPr bwMode="auto">
            <a:xfrm>
              <a:off x="1224791" y="2129662"/>
              <a:ext cx="2504049" cy="2504049"/>
            </a:xfrm>
            <a:prstGeom prst="ellipse">
              <a:avLst/>
            </a:prstGeom>
            <a:grpFill/>
            <a:ln w="41275">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242">
              <a:extLst>
                <a:ext uri="{FF2B5EF4-FFF2-40B4-BE49-F238E27FC236}">
                  <a16:creationId xmlns:a16="http://schemas.microsoft.com/office/drawing/2014/main" id="{17F6C77F-1759-4C86-82AE-AC951CF0181B}"/>
                </a:ext>
              </a:extLst>
            </p:cNvPr>
            <p:cNvGrpSpPr>
              <a:grpSpLocks noChangeAspect="1"/>
            </p:cNvGrpSpPr>
            <p:nvPr/>
          </p:nvGrpSpPr>
          <p:grpSpPr bwMode="auto">
            <a:xfrm>
              <a:off x="1890684" y="2809770"/>
              <a:ext cx="1159593" cy="1159591"/>
              <a:chOff x="4137" y="2723"/>
              <a:chExt cx="256" cy="256"/>
            </a:xfrm>
            <a:grpFill/>
          </p:grpSpPr>
          <p:sp>
            <p:nvSpPr>
              <p:cNvPr id="159" name="AutoShape 241">
                <a:extLst>
                  <a:ext uri="{FF2B5EF4-FFF2-40B4-BE49-F238E27FC236}">
                    <a16:creationId xmlns:a16="http://schemas.microsoft.com/office/drawing/2014/main" id="{114C809F-3B9B-4027-88DF-2460E03DD1A3}"/>
                  </a:ext>
                </a:extLst>
              </p:cNvPr>
              <p:cNvSpPr>
                <a:spLocks noChangeAspect="1" noChangeArrowheads="1" noTextEdit="1"/>
              </p:cNvSpPr>
              <p:nvPr/>
            </p:nvSpPr>
            <p:spPr bwMode="auto">
              <a:xfrm>
                <a:off x="4137" y="2723"/>
                <a:ext cx="256" cy="256"/>
              </a:xfrm>
              <a:prstGeom prst="rect">
                <a:avLst/>
              </a:prstGeom>
              <a:grpFill/>
              <a:ln w="9525">
                <a:noFill/>
                <a:miter lim="800000"/>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60" name="Freeform 243">
                <a:extLst>
                  <a:ext uri="{FF2B5EF4-FFF2-40B4-BE49-F238E27FC236}">
                    <a16:creationId xmlns:a16="http://schemas.microsoft.com/office/drawing/2014/main" id="{7B04973F-758D-41DC-9436-C00B3AE13415}"/>
                  </a:ext>
                </a:extLst>
              </p:cNvPr>
              <p:cNvSpPr>
                <a:spLocks noEditPoints="1"/>
              </p:cNvSpPr>
              <p:nvPr/>
            </p:nvSpPr>
            <p:spPr bwMode="auto">
              <a:xfrm>
                <a:off x="4140" y="2723"/>
                <a:ext cx="259" cy="259"/>
              </a:xfrm>
              <a:custGeom>
                <a:avLst/>
                <a:gdLst>
                  <a:gd name="T0" fmla="*/ 280 w 418"/>
                  <a:gd name="T1" fmla="*/ 43 h 417"/>
                  <a:gd name="T2" fmla="*/ 310 w 418"/>
                  <a:gd name="T3" fmla="*/ 67 h 417"/>
                  <a:gd name="T4" fmla="*/ 296 w 418"/>
                  <a:gd name="T5" fmla="*/ 89 h 417"/>
                  <a:gd name="T6" fmla="*/ 263 w 418"/>
                  <a:gd name="T7" fmla="*/ 85 h 417"/>
                  <a:gd name="T8" fmla="*/ 291 w 418"/>
                  <a:gd name="T9" fmla="*/ 48 h 417"/>
                  <a:gd name="T10" fmla="*/ 79 w 418"/>
                  <a:gd name="T11" fmla="*/ 208 h 417"/>
                  <a:gd name="T12" fmla="*/ 25 w 418"/>
                  <a:gd name="T13" fmla="*/ 187 h 417"/>
                  <a:gd name="T14" fmla="*/ 97 w 418"/>
                  <a:gd name="T15" fmla="*/ 89 h 417"/>
                  <a:gd name="T16" fmla="*/ 115 w 418"/>
                  <a:gd name="T17" fmla="*/ 75 h 417"/>
                  <a:gd name="T18" fmla="*/ 125 w 418"/>
                  <a:gd name="T19" fmla="*/ 57 h 417"/>
                  <a:gd name="T20" fmla="*/ 149 w 418"/>
                  <a:gd name="T21" fmla="*/ 66 h 417"/>
                  <a:gd name="T22" fmla="*/ 177 w 418"/>
                  <a:gd name="T23" fmla="*/ 84 h 417"/>
                  <a:gd name="T24" fmla="*/ 153 w 418"/>
                  <a:gd name="T25" fmla="*/ 96 h 417"/>
                  <a:gd name="T26" fmla="*/ 147 w 418"/>
                  <a:gd name="T27" fmla="*/ 112 h 417"/>
                  <a:gd name="T28" fmla="*/ 119 w 418"/>
                  <a:gd name="T29" fmla="*/ 134 h 417"/>
                  <a:gd name="T30" fmla="*/ 116 w 418"/>
                  <a:gd name="T31" fmla="*/ 128 h 417"/>
                  <a:gd name="T32" fmla="*/ 114 w 418"/>
                  <a:gd name="T33" fmla="*/ 131 h 417"/>
                  <a:gd name="T34" fmla="*/ 119 w 418"/>
                  <a:gd name="T35" fmla="*/ 139 h 417"/>
                  <a:gd name="T36" fmla="*/ 114 w 418"/>
                  <a:gd name="T37" fmla="*/ 142 h 417"/>
                  <a:gd name="T38" fmla="*/ 101 w 418"/>
                  <a:gd name="T39" fmla="*/ 159 h 417"/>
                  <a:gd name="T40" fmla="*/ 78 w 418"/>
                  <a:gd name="T41" fmla="*/ 156 h 417"/>
                  <a:gd name="T42" fmla="*/ 58 w 418"/>
                  <a:gd name="T43" fmla="*/ 159 h 417"/>
                  <a:gd name="T44" fmla="*/ 46 w 418"/>
                  <a:gd name="T45" fmla="*/ 185 h 417"/>
                  <a:gd name="T46" fmla="*/ 77 w 418"/>
                  <a:gd name="T47" fmla="*/ 192 h 417"/>
                  <a:gd name="T48" fmla="*/ 93 w 418"/>
                  <a:gd name="T49" fmla="*/ 208 h 417"/>
                  <a:gd name="T50" fmla="*/ 87 w 418"/>
                  <a:gd name="T51" fmla="*/ 218 h 417"/>
                  <a:gd name="T52" fmla="*/ 175 w 418"/>
                  <a:gd name="T53" fmla="*/ 371 h 417"/>
                  <a:gd name="T54" fmla="*/ 119 w 418"/>
                  <a:gd name="T55" fmla="*/ 363 h 417"/>
                  <a:gd name="T56" fmla="*/ 123 w 418"/>
                  <a:gd name="T57" fmla="*/ 322 h 417"/>
                  <a:gd name="T58" fmla="*/ 102 w 418"/>
                  <a:gd name="T59" fmla="*/ 267 h 417"/>
                  <a:gd name="T60" fmla="*/ 108 w 418"/>
                  <a:gd name="T61" fmla="*/ 245 h 417"/>
                  <a:gd name="T62" fmla="*/ 111 w 418"/>
                  <a:gd name="T63" fmla="*/ 224 h 417"/>
                  <a:gd name="T64" fmla="*/ 145 w 418"/>
                  <a:gd name="T65" fmla="*/ 212 h 417"/>
                  <a:gd name="T66" fmla="*/ 165 w 418"/>
                  <a:gd name="T67" fmla="*/ 220 h 417"/>
                  <a:gd name="T68" fmla="*/ 175 w 418"/>
                  <a:gd name="T69" fmla="*/ 228 h 417"/>
                  <a:gd name="T70" fmla="*/ 207 w 418"/>
                  <a:gd name="T71" fmla="*/ 242 h 417"/>
                  <a:gd name="T72" fmla="*/ 251 w 418"/>
                  <a:gd name="T73" fmla="*/ 281 h 417"/>
                  <a:gd name="T74" fmla="*/ 224 w 418"/>
                  <a:gd name="T75" fmla="*/ 320 h 417"/>
                  <a:gd name="T76" fmla="*/ 195 w 418"/>
                  <a:gd name="T77" fmla="*/ 353 h 417"/>
                  <a:gd name="T78" fmla="*/ 177 w 418"/>
                  <a:gd name="T79" fmla="*/ 351 h 417"/>
                  <a:gd name="T80" fmla="*/ 356 w 418"/>
                  <a:gd name="T81" fmla="*/ 242 h 417"/>
                  <a:gd name="T82" fmla="*/ 350 w 418"/>
                  <a:gd name="T83" fmla="*/ 214 h 417"/>
                  <a:gd name="T84" fmla="*/ 329 w 418"/>
                  <a:gd name="T85" fmla="*/ 202 h 417"/>
                  <a:gd name="T86" fmla="*/ 307 w 418"/>
                  <a:gd name="T87" fmla="*/ 209 h 417"/>
                  <a:gd name="T88" fmla="*/ 292 w 418"/>
                  <a:gd name="T89" fmla="*/ 210 h 417"/>
                  <a:gd name="T90" fmla="*/ 268 w 418"/>
                  <a:gd name="T91" fmla="*/ 196 h 417"/>
                  <a:gd name="T92" fmla="*/ 260 w 418"/>
                  <a:gd name="T93" fmla="*/ 188 h 417"/>
                  <a:gd name="T94" fmla="*/ 255 w 418"/>
                  <a:gd name="T95" fmla="*/ 177 h 417"/>
                  <a:gd name="T96" fmla="*/ 256 w 418"/>
                  <a:gd name="T97" fmla="*/ 159 h 417"/>
                  <a:gd name="T98" fmla="*/ 280 w 418"/>
                  <a:gd name="T99" fmla="*/ 115 h 417"/>
                  <a:gd name="T100" fmla="*/ 309 w 418"/>
                  <a:gd name="T101" fmla="*/ 95 h 417"/>
                  <a:gd name="T102" fmla="*/ 394 w 418"/>
                  <a:gd name="T103" fmla="*/ 208 h 417"/>
                  <a:gd name="T104" fmla="*/ 359 w 418"/>
                  <a:gd name="T105" fmla="*/ 271 h 417"/>
                  <a:gd name="T106" fmla="*/ 209 w 418"/>
                  <a:gd name="T107" fmla="*/ 0 h 417"/>
                  <a:gd name="T108" fmla="*/ 418 w 418"/>
                  <a:gd name="T109" fmla="*/ 20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8" h="417">
                    <a:moveTo>
                      <a:pt x="291" y="48"/>
                    </a:moveTo>
                    <a:lnTo>
                      <a:pt x="291" y="48"/>
                    </a:lnTo>
                    <a:cubicBezTo>
                      <a:pt x="288" y="46"/>
                      <a:pt x="284" y="45"/>
                      <a:pt x="280" y="45"/>
                    </a:cubicBezTo>
                    <a:lnTo>
                      <a:pt x="280" y="43"/>
                    </a:lnTo>
                    <a:lnTo>
                      <a:pt x="289" y="41"/>
                    </a:lnTo>
                    <a:cubicBezTo>
                      <a:pt x="301" y="47"/>
                      <a:pt x="311" y="54"/>
                      <a:pt x="321" y="61"/>
                    </a:cubicBezTo>
                    <a:cubicBezTo>
                      <a:pt x="320" y="62"/>
                      <a:pt x="319" y="62"/>
                      <a:pt x="317" y="63"/>
                    </a:cubicBezTo>
                    <a:cubicBezTo>
                      <a:pt x="315" y="64"/>
                      <a:pt x="312" y="65"/>
                      <a:pt x="310" y="67"/>
                    </a:cubicBezTo>
                    <a:cubicBezTo>
                      <a:pt x="308" y="68"/>
                      <a:pt x="306" y="70"/>
                      <a:pt x="305" y="72"/>
                    </a:cubicBezTo>
                    <a:cubicBezTo>
                      <a:pt x="304" y="74"/>
                      <a:pt x="303" y="75"/>
                      <a:pt x="303" y="77"/>
                    </a:cubicBezTo>
                    <a:lnTo>
                      <a:pt x="304" y="81"/>
                    </a:lnTo>
                    <a:cubicBezTo>
                      <a:pt x="302" y="85"/>
                      <a:pt x="299" y="88"/>
                      <a:pt x="296" y="89"/>
                    </a:cubicBezTo>
                    <a:cubicBezTo>
                      <a:pt x="293" y="90"/>
                      <a:pt x="290" y="90"/>
                      <a:pt x="286" y="91"/>
                    </a:cubicBezTo>
                    <a:cubicBezTo>
                      <a:pt x="283" y="91"/>
                      <a:pt x="280" y="91"/>
                      <a:pt x="276" y="90"/>
                    </a:cubicBezTo>
                    <a:cubicBezTo>
                      <a:pt x="273" y="90"/>
                      <a:pt x="270" y="91"/>
                      <a:pt x="266" y="92"/>
                    </a:cubicBezTo>
                    <a:lnTo>
                      <a:pt x="263" y="85"/>
                    </a:lnTo>
                    <a:lnTo>
                      <a:pt x="266" y="73"/>
                    </a:lnTo>
                    <a:lnTo>
                      <a:pt x="263" y="68"/>
                    </a:lnTo>
                    <a:lnTo>
                      <a:pt x="299" y="57"/>
                    </a:lnTo>
                    <a:cubicBezTo>
                      <a:pt x="297" y="53"/>
                      <a:pt x="295" y="50"/>
                      <a:pt x="291" y="48"/>
                    </a:cubicBezTo>
                    <a:close/>
                    <a:moveTo>
                      <a:pt x="87" y="220"/>
                    </a:moveTo>
                    <a:lnTo>
                      <a:pt x="87" y="220"/>
                    </a:lnTo>
                    <a:cubicBezTo>
                      <a:pt x="87" y="221"/>
                      <a:pt x="87" y="221"/>
                      <a:pt x="87" y="220"/>
                    </a:cubicBezTo>
                    <a:lnTo>
                      <a:pt x="79" y="208"/>
                    </a:lnTo>
                    <a:cubicBezTo>
                      <a:pt x="75" y="208"/>
                      <a:pt x="70" y="207"/>
                      <a:pt x="65" y="206"/>
                    </a:cubicBezTo>
                    <a:cubicBezTo>
                      <a:pt x="60" y="204"/>
                      <a:pt x="55" y="203"/>
                      <a:pt x="50" y="201"/>
                    </a:cubicBezTo>
                    <a:cubicBezTo>
                      <a:pt x="45" y="199"/>
                      <a:pt x="40" y="196"/>
                      <a:pt x="35" y="194"/>
                    </a:cubicBezTo>
                    <a:cubicBezTo>
                      <a:pt x="31" y="191"/>
                      <a:pt x="28" y="189"/>
                      <a:pt x="25" y="187"/>
                    </a:cubicBezTo>
                    <a:cubicBezTo>
                      <a:pt x="30" y="143"/>
                      <a:pt x="50" y="104"/>
                      <a:pt x="81" y="75"/>
                    </a:cubicBezTo>
                    <a:cubicBezTo>
                      <a:pt x="83" y="75"/>
                      <a:pt x="85" y="76"/>
                      <a:pt x="87" y="77"/>
                    </a:cubicBezTo>
                    <a:cubicBezTo>
                      <a:pt x="89" y="79"/>
                      <a:pt x="91" y="81"/>
                      <a:pt x="92" y="83"/>
                    </a:cubicBezTo>
                    <a:cubicBezTo>
                      <a:pt x="94" y="85"/>
                      <a:pt x="96" y="87"/>
                      <a:pt x="97" y="89"/>
                    </a:cubicBezTo>
                    <a:cubicBezTo>
                      <a:pt x="99" y="91"/>
                      <a:pt x="102" y="92"/>
                      <a:pt x="105" y="92"/>
                    </a:cubicBezTo>
                    <a:lnTo>
                      <a:pt x="108" y="90"/>
                    </a:lnTo>
                    <a:lnTo>
                      <a:pt x="108" y="85"/>
                    </a:lnTo>
                    <a:lnTo>
                      <a:pt x="115" y="75"/>
                    </a:lnTo>
                    <a:lnTo>
                      <a:pt x="109" y="60"/>
                    </a:lnTo>
                    <a:cubicBezTo>
                      <a:pt x="110" y="59"/>
                      <a:pt x="111" y="59"/>
                      <a:pt x="112" y="58"/>
                    </a:cubicBezTo>
                    <a:cubicBezTo>
                      <a:pt x="114" y="57"/>
                      <a:pt x="115" y="56"/>
                      <a:pt x="116" y="56"/>
                    </a:cubicBezTo>
                    <a:cubicBezTo>
                      <a:pt x="120" y="56"/>
                      <a:pt x="123" y="57"/>
                      <a:pt x="125" y="57"/>
                    </a:cubicBezTo>
                    <a:cubicBezTo>
                      <a:pt x="128" y="57"/>
                      <a:pt x="130" y="58"/>
                      <a:pt x="131" y="59"/>
                    </a:cubicBezTo>
                    <a:cubicBezTo>
                      <a:pt x="133" y="60"/>
                      <a:pt x="134" y="62"/>
                      <a:pt x="136" y="64"/>
                    </a:cubicBezTo>
                    <a:cubicBezTo>
                      <a:pt x="137" y="66"/>
                      <a:pt x="139" y="69"/>
                      <a:pt x="141" y="72"/>
                    </a:cubicBezTo>
                    <a:lnTo>
                      <a:pt x="149" y="66"/>
                    </a:lnTo>
                    <a:cubicBezTo>
                      <a:pt x="150" y="67"/>
                      <a:pt x="153" y="68"/>
                      <a:pt x="156" y="69"/>
                    </a:cubicBezTo>
                    <a:cubicBezTo>
                      <a:pt x="159" y="70"/>
                      <a:pt x="162" y="72"/>
                      <a:pt x="165" y="73"/>
                    </a:cubicBezTo>
                    <a:cubicBezTo>
                      <a:pt x="168" y="75"/>
                      <a:pt x="171" y="77"/>
                      <a:pt x="173" y="79"/>
                    </a:cubicBezTo>
                    <a:cubicBezTo>
                      <a:pt x="175" y="81"/>
                      <a:pt x="177" y="83"/>
                      <a:pt x="177" y="84"/>
                    </a:cubicBezTo>
                    <a:cubicBezTo>
                      <a:pt x="177" y="87"/>
                      <a:pt x="176" y="88"/>
                      <a:pt x="174" y="89"/>
                    </a:cubicBezTo>
                    <a:cubicBezTo>
                      <a:pt x="173" y="91"/>
                      <a:pt x="171" y="92"/>
                      <a:pt x="168" y="93"/>
                    </a:cubicBezTo>
                    <a:cubicBezTo>
                      <a:pt x="166" y="93"/>
                      <a:pt x="163" y="94"/>
                      <a:pt x="160" y="95"/>
                    </a:cubicBezTo>
                    <a:cubicBezTo>
                      <a:pt x="158" y="95"/>
                      <a:pt x="155" y="96"/>
                      <a:pt x="153" y="96"/>
                    </a:cubicBezTo>
                    <a:cubicBezTo>
                      <a:pt x="150" y="97"/>
                      <a:pt x="148" y="97"/>
                      <a:pt x="147" y="98"/>
                    </a:cubicBezTo>
                    <a:cubicBezTo>
                      <a:pt x="145" y="99"/>
                      <a:pt x="144" y="100"/>
                      <a:pt x="144" y="102"/>
                    </a:cubicBezTo>
                    <a:lnTo>
                      <a:pt x="156" y="106"/>
                    </a:lnTo>
                    <a:cubicBezTo>
                      <a:pt x="153" y="108"/>
                      <a:pt x="150" y="110"/>
                      <a:pt x="147" y="112"/>
                    </a:cubicBezTo>
                    <a:cubicBezTo>
                      <a:pt x="144" y="114"/>
                      <a:pt x="141" y="116"/>
                      <a:pt x="137" y="118"/>
                    </a:cubicBezTo>
                    <a:lnTo>
                      <a:pt x="138" y="121"/>
                    </a:lnTo>
                    <a:lnTo>
                      <a:pt x="119" y="129"/>
                    </a:lnTo>
                    <a:lnTo>
                      <a:pt x="119" y="134"/>
                    </a:lnTo>
                    <a:lnTo>
                      <a:pt x="117" y="135"/>
                    </a:lnTo>
                    <a:lnTo>
                      <a:pt x="118" y="128"/>
                    </a:lnTo>
                    <a:lnTo>
                      <a:pt x="118" y="128"/>
                    </a:lnTo>
                    <a:cubicBezTo>
                      <a:pt x="117" y="128"/>
                      <a:pt x="116" y="128"/>
                      <a:pt x="116" y="128"/>
                    </a:cubicBezTo>
                    <a:cubicBezTo>
                      <a:pt x="116" y="129"/>
                      <a:pt x="116" y="129"/>
                      <a:pt x="116" y="130"/>
                    </a:cubicBezTo>
                    <a:cubicBezTo>
                      <a:pt x="116" y="130"/>
                      <a:pt x="116" y="131"/>
                      <a:pt x="116" y="131"/>
                    </a:cubicBezTo>
                    <a:cubicBezTo>
                      <a:pt x="116" y="132"/>
                      <a:pt x="117" y="132"/>
                      <a:pt x="116" y="133"/>
                    </a:cubicBezTo>
                    <a:lnTo>
                      <a:pt x="114" y="131"/>
                    </a:lnTo>
                    <a:lnTo>
                      <a:pt x="114" y="132"/>
                    </a:lnTo>
                    <a:cubicBezTo>
                      <a:pt x="114" y="132"/>
                      <a:pt x="114" y="133"/>
                      <a:pt x="115" y="134"/>
                    </a:cubicBezTo>
                    <a:cubicBezTo>
                      <a:pt x="115" y="135"/>
                      <a:pt x="116" y="135"/>
                      <a:pt x="116" y="136"/>
                    </a:cubicBezTo>
                    <a:cubicBezTo>
                      <a:pt x="117" y="137"/>
                      <a:pt x="118" y="138"/>
                      <a:pt x="119" y="139"/>
                    </a:cubicBezTo>
                    <a:cubicBezTo>
                      <a:pt x="119" y="140"/>
                      <a:pt x="119" y="140"/>
                      <a:pt x="118" y="140"/>
                    </a:cubicBezTo>
                    <a:cubicBezTo>
                      <a:pt x="117" y="141"/>
                      <a:pt x="117" y="141"/>
                      <a:pt x="116" y="141"/>
                    </a:cubicBezTo>
                    <a:cubicBezTo>
                      <a:pt x="115" y="142"/>
                      <a:pt x="115" y="142"/>
                      <a:pt x="114" y="142"/>
                    </a:cubicBezTo>
                    <a:cubicBezTo>
                      <a:pt x="114" y="142"/>
                      <a:pt x="114" y="142"/>
                      <a:pt x="114" y="142"/>
                    </a:cubicBezTo>
                    <a:cubicBezTo>
                      <a:pt x="116" y="142"/>
                      <a:pt x="117" y="142"/>
                      <a:pt x="115" y="143"/>
                    </a:cubicBezTo>
                    <a:cubicBezTo>
                      <a:pt x="114" y="143"/>
                      <a:pt x="113" y="144"/>
                      <a:pt x="110" y="145"/>
                    </a:cubicBezTo>
                    <a:cubicBezTo>
                      <a:pt x="108" y="146"/>
                      <a:pt x="106" y="147"/>
                      <a:pt x="104" y="150"/>
                    </a:cubicBezTo>
                    <a:cubicBezTo>
                      <a:pt x="102" y="152"/>
                      <a:pt x="101" y="155"/>
                      <a:pt x="101" y="159"/>
                    </a:cubicBezTo>
                    <a:cubicBezTo>
                      <a:pt x="101" y="161"/>
                      <a:pt x="101" y="163"/>
                      <a:pt x="101" y="165"/>
                    </a:cubicBezTo>
                    <a:cubicBezTo>
                      <a:pt x="101" y="168"/>
                      <a:pt x="101" y="170"/>
                      <a:pt x="101" y="172"/>
                    </a:cubicBezTo>
                    <a:cubicBezTo>
                      <a:pt x="99" y="167"/>
                      <a:pt x="96" y="163"/>
                      <a:pt x="92" y="160"/>
                    </a:cubicBezTo>
                    <a:cubicBezTo>
                      <a:pt x="88" y="157"/>
                      <a:pt x="83" y="156"/>
                      <a:pt x="78" y="156"/>
                    </a:cubicBezTo>
                    <a:lnTo>
                      <a:pt x="69" y="157"/>
                    </a:lnTo>
                    <a:lnTo>
                      <a:pt x="73" y="160"/>
                    </a:lnTo>
                    <a:cubicBezTo>
                      <a:pt x="71" y="160"/>
                      <a:pt x="68" y="159"/>
                      <a:pt x="66" y="159"/>
                    </a:cubicBezTo>
                    <a:cubicBezTo>
                      <a:pt x="63" y="159"/>
                      <a:pt x="61" y="159"/>
                      <a:pt x="58" y="159"/>
                    </a:cubicBezTo>
                    <a:cubicBezTo>
                      <a:pt x="56" y="159"/>
                      <a:pt x="53" y="160"/>
                      <a:pt x="51" y="161"/>
                    </a:cubicBezTo>
                    <a:cubicBezTo>
                      <a:pt x="49" y="161"/>
                      <a:pt x="47" y="163"/>
                      <a:pt x="45" y="165"/>
                    </a:cubicBezTo>
                    <a:lnTo>
                      <a:pt x="43" y="174"/>
                    </a:lnTo>
                    <a:cubicBezTo>
                      <a:pt x="43" y="179"/>
                      <a:pt x="44" y="182"/>
                      <a:pt x="46" y="185"/>
                    </a:cubicBezTo>
                    <a:cubicBezTo>
                      <a:pt x="49" y="188"/>
                      <a:pt x="52" y="189"/>
                      <a:pt x="57" y="189"/>
                    </a:cubicBezTo>
                    <a:cubicBezTo>
                      <a:pt x="61" y="189"/>
                      <a:pt x="65" y="189"/>
                      <a:pt x="69" y="187"/>
                    </a:cubicBezTo>
                    <a:cubicBezTo>
                      <a:pt x="73" y="186"/>
                      <a:pt x="77" y="185"/>
                      <a:pt x="81" y="183"/>
                    </a:cubicBezTo>
                    <a:cubicBezTo>
                      <a:pt x="80" y="186"/>
                      <a:pt x="78" y="189"/>
                      <a:pt x="77" y="192"/>
                    </a:cubicBezTo>
                    <a:cubicBezTo>
                      <a:pt x="75" y="195"/>
                      <a:pt x="74" y="198"/>
                      <a:pt x="73" y="201"/>
                    </a:cubicBezTo>
                    <a:lnTo>
                      <a:pt x="76" y="202"/>
                    </a:lnTo>
                    <a:cubicBezTo>
                      <a:pt x="79" y="200"/>
                      <a:pt x="82" y="200"/>
                      <a:pt x="85" y="201"/>
                    </a:cubicBezTo>
                    <a:cubicBezTo>
                      <a:pt x="88" y="203"/>
                      <a:pt x="91" y="205"/>
                      <a:pt x="93" y="208"/>
                    </a:cubicBezTo>
                    <a:cubicBezTo>
                      <a:pt x="96" y="211"/>
                      <a:pt x="99" y="214"/>
                      <a:pt x="101" y="217"/>
                    </a:cubicBezTo>
                    <a:cubicBezTo>
                      <a:pt x="104" y="220"/>
                      <a:pt x="107" y="222"/>
                      <a:pt x="110" y="224"/>
                    </a:cubicBezTo>
                    <a:lnTo>
                      <a:pt x="103" y="227"/>
                    </a:lnTo>
                    <a:lnTo>
                      <a:pt x="87" y="218"/>
                    </a:lnTo>
                    <a:cubicBezTo>
                      <a:pt x="87" y="218"/>
                      <a:pt x="87" y="219"/>
                      <a:pt x="87" y="220"/>
                    </a:cubicBezTo>
                    <a:close/>
                    <a:moveTo>
                      <a:pt x="178" y="360"/>
                    </a:moveTo>
                    <a:lnTo>
                      <a:pt x="178" y="360"/>
                    </a:lnTo>
                    <a:cubicBezTo>
                      <a:pt x="177" y="364"/>
                      <a:pt x="176" y="367"/>
                      <a:pt x="175" y="371"/>
                    </a:cubicBezTo>
                    <a:cubicBezTo>
                      <a:pt x="173" y="374"/>
                      <a:pt x="171" y="378"/>
                      <a:pt x="169" y="381"/>
                    </a:cubicBezTo>
                    <a:cubicBezTo>
                      <a:pt x="167" y="384"/>
                      <a:pt x="166" y="386"/>
                      <a:pt x="164" y="388"/>
                    </a:cubicBezTo>
                    <a:cubicBezTo>
                      <a:pt x="148" y="384"/>
                      <a:pt x="133" y="378"/>
                      <a:pt x="119" y="370"/>
                    </a:cubicBezTo>
                    <a:cubicBezTo>
                      <a:pt x="118" y="368"/>
                      <a:pt x="118" y="365"/>
                      <a:pt x="119" y="363"/>
                    </a:cubicBezTo>
                    <a:cubicBezTo>
                      <a:pt x="119" y="360"/>
                      <a:pt x="120" y="357"/>
                      <a:pt x="121" y="354"/>
                    </a:cubicBezTo>
                    <a:cubicBezTo>
                      <a:pt x="122" y="351"/>
                      <a:pt x="123" y="348"/>
                      <a:pt x="124" y="345"/>
                    </a:cubicBezTo>
                    <a:cubicBezTo>
                      <a:pt x="124" y="342"/>
                      <a:pt x="125" y="339"/>
                      <a:pt x="125" y="337"/>
                    </a:cubicBezTo>
                    <a:cubicBezTo>
                      <a:pt x="125" y="332"/>
                      <a:pt x="124" y="327"/>
                      <a:pt x="123" y="322"/>
                    </a:cubicBezTo>
                    <a:cubicBezTo>
                      <a:pt x="121" y="318"/>
                      <a:pt x="120" y="313"/>
                      <a:pt x="118" y="308"/>
                    </a:cubicBezTo>
                    <a:cubicBezTo>
                      <a:pt x="116" y="303"/>
                      <a:pt x="114" y="298"/>
                      <a:pt x="111" y="293"/>
                    </a:cubicBezTo>
                    <a:cubicBezTo>
                      <a:pt x="109" y="288"/>
                      <a:pt x="107" y="283"/>
                      <a:pt x="106" y="279"/>
                    </a:cubicBezTo>
                    <a:cubicBezTo>
                      <a:pt x="104" y="275"/>
                      <a:pt x="103" y="271"/>
                      <a:pt x="102" y="267"/>
                    </a:cubicBezTo>
                    <a:cubicBezTo>
                      <a:pt x="102" y="263"/>
                      <a:pt x="102" y="260"/>
                      <a:pt x="104" y="257"/>
                    </a:cubicBezTo>
                    <a:lnTo>
                      <a:pt x="101" y="256"/>
                    </a:lnTo>
                    <a:cubicBezTo>
                      <a:pt x="101" y="254"/>
                      <a:pt x="103" y="252"/>
                      <a:pt x="104" y="250"/>
                    </a:cubicBezTo>
                    <a:cubicBezTo>
                      <a:pt x="105" y="248"/>
                      <a:pt x="107" y="247"/>
                      <a:pt x="108" y="245"/>
                    </a:cubicBezTo>
                    <a:cubicBezTo>
                      <a:pt x="110" y="243"/>
                      <a:pt x="111" y="241"/>
                      <a:pt x="112" y="239"/>
                    </a:cubicBezTo>
                    <a:cubicBezTo>
                      <a:pt x="113" y="237"/>
                      <a:pt x="113" y="235"/>
                      <a:pt x="113" y="233"/>
                    </a:cubicBezTo>
                    <a:cubicBezTo>
                      <a:pt x="113" y="231"/>
                      <a:pt x="113" y="230"/>
                      <a:pt x="112" y="228"/>
                    </a:cubicBezTo>
                    <a:cubicBezTo>
                      <a:pt x="112" y="227"/>
                      <a:pt x="111" y="225"/>
                      <a:pt x="111" y="224"/>
                    </a:cubicBezTo>
                    <a:lnTo>
                      <a:pt x="115" y="225"/>
                    </a:lnTo>
                    <a:cubicBezTo>
                      <a:pt x="118" y="220"/>
                      <a:pt x="121" y="216"/>
                      <a:pt x="125" y="214"/>
                    </a:cubicBezTo>
                    <a:cubicBezTo>
                      <a:pt x="129" y="212"/>
                      <a:pt x="134" y="211"/>
                      <a:pt x="140" y="211"/>
                    </a:cubicBezTo>
                    <a:cubicBezTo>
                      <a:pt x="141" y="211"/>
                      <a:pt x="142" y="211"/>
                      <a:pt x="145" y="212"/>
                    </a:cubicBezTo>
                    <a:cubicBezTo>
                      <a:pt x="147" y="212"/>
                      <a:pt x="149" y="213"/>
                      <a:pt x="152" y="214"/>
                    </a:cubicBezTo>
                    <a:cubicBezTo>
                      <a:pt x="154" y="215"/>
                      <a:pt x="156" y="216"/>
                      <a:pt x="159" y="216"/>
                    </a:cubicBezTo>
                    <a:cubicBezTo>
                      <a:pt x="161" y="217"/>
                      <a:pt x="163" y="218"/>
                      <a:pt x="164" y="218"/>
                    </a:cubicBezTo>
                    <a:cubicBezTo>
                      <a:pt x="164" y="219"/>
                      <a:pt x="164" y="220"/>
                      <a:pt x="165" y="220"/>
                    </a:cubicBezTo>
                    <a:cubicBezTo>
                      <a:pt x="167" y="220"/>
                      <a:pt x="167" y="221"/>
                      <a:pt x="167" y="221"/>
                    </a:cubicBezTo>
                    <a:lnTo>
                      <a:pt x="167" y="223"/>
                    </a:lnTo>
                    <a:cubicBezTo>
                      <a:pt x="167" y="223"/>
                      <a:pt x="168" y="224"/>
                      <a:pt x="170" y="225"/>
                    </a:cubicBezTo>
                    <a:cubicBezTo>
                      <a:pt x="171" y="225"/>
                      <a:pt x="173" y="226"/>
                      <a:pt x="175" y="228"/>
                    </a:cubicBezTo>
                    <a:cubicBezTo>
                      <a:pt x="177" y="229"/>
                      <a:pt x="178" y="230"/>
                      <a:pt x="180" y="231"/>
                    </a:cubicBezTo>
                    <a:cubicBezTo>
                      <a:pt x="181" y="232"/>
                      <a:pt x="182" y="233"/>
                      <a:pt x="182" y="233"/>
                    </a:cubicBezTo>
                    <a:cubicBezTo>
                      <a:pt x="185" y="233"/>
                      <a:pt x="188" y="234"/>
                      <a:pt x="193" y="236"/>
                    </a:cubicBezTo>
                    <a:cubicBezTo>
                      <a:pt x="197" y="237"/>
                      <a:pt x="202" y="239"/>
                      <a:pt x="207" y="242"/>
                    </a:cubicBezTo>
                    <a:cubicBezTo>
                      <a:pt x="212" y="245"/>
                      <a:pt x="217" y="248"/>
                      <a:pt x="222" y="251"/>
                    </a:cubicBezTo>
                    <a:cubicBezTo>
                      <a:pt x="227" y="254"/>
                      <a:pt x="232" y="258"/>
                      <a:pt x="236" y="261"/>
                    </a:cubicBezTo>
                    <a:cubicBezTo>
                      <a:pt x="240" y="265"/>
                      <a:pt x="244" y="268"/>
                      <a:pt x="246" y="272"/>
                    </a:cubicBezTo>
                    <a:cubicBezTo>
                      <a:pt x="249" y="275"/>
                      <a:pt x="251" y="278"/>
                      <a:pt x="251" y="281"/>
                    </a:cubicBezTo>
                    <a:lnTo>
                      <a:pt x="243" y="288"/>
                    </a:lnTo>
                    <a:cubicBezTo>
                      <a:pt x="244" y="295"/>
                      <a:pt x="244" y="301"/>
                      <a:pt x="242" y="305"/>
                    </a:cubicBezTo>
                    <a:cubicBezTo>
                      <a:pt x="240" y="309"/>
                      <a:pt x="238" y="312"/>
                      <a:pt x="235" y="314"/>
                    </a:cubicBezTo>
                    <a:cubicBezTo>
                      <a:pt x="232" y="316"/>
                      <a:pt x="228" y="318"/>
                      <a:pt x="224" y="320"/>
                    </a:cubicBezTo>
                    <a:cubicBezTo>
                      <a:pt x="220" y="322"/>
                      <a:pt x="215" y="324"/>
                      <a:pt x="210" y="327"/>
                    </a:cubicBezTo>
                    <a:cubicBezTo>
                      <a:pt x="210" y="330"/>
                      <a:pt x="210" y="333"/>
                      <a:pt x="208" y="336"/>
                    </a:cubicBezTo>
                    <a:cubicBezTo>
                      <a:pt x="207" y="340"/>
                      <a:pt x="205" y="343"/>
                      <a:pt x="203" y="346"/>
                    </a:cubicBezTo>
                    <a:cubicBezTo>
                      <a:pt x="201" y="348"/>
                      <a:pt x="198" y="351"/>
                      <a:pt x="195" y="353"/>
                    </a:cubicBezTo>
                    <a:cubicBezTo>
                      <a:pt x="193" y="355"/>
                      <a:pt x="190" y="356"/>
                      <a:pt x="187" y="356"/>
                    </a:cubicBezTo>
                    <a:lnTo>
                      <a:pt x="178" y="349"/>
                    </a:lnTo>
                    <a:cubicBezTo>
                      <a:pt x="178" y="349"/>
                      <a:pt x="178" y="350"/>
                      <a:pt x="178" y="351"/>
                    </a:cubicBezTo>
                    <a:cubicBezTo>
                      <a:pt x="178" y="351"/>
                      <a:pt x="177" y="351"/>
                      <a:pt x="177" y="351"/>
                    </a:cubicBezTo>
                    <a:cubicBezTo>
                      <a:pt x="178" y="354"/>
                      <a:pt x="179" y="357"/>
                      <a:pt x="178" y="360"/>
                    </a:cubicBezTo>
                    <a:close/>
                    <a:moveTo>
                      <a:pt x="360" y="250"/>
                    </a:moveTo>
                    <a:lnTo>
                      <a:pt x="360" y="250"/>
                    </a:lnTo>
                    <a:cubicBezTo>
                      <a:pt x="359" y="248"/>
                      <a:pt x="358" y="245"/>
                      <a:pt x="356" y="242"/>
                    </a:cubicBezTo>
                    <a:cubicBezTo>
                      <a:pt x="355" y="238"/>
                      <a:pt x="352" y="234"/>
                      <a:pt x="349" y="229"/>
                    </a:cubicBezTo>
                    <a:cubicBezTo>
                      <a:pt x="349" y="228"/>
                      <a:pt x="349" y="226"/>
                      <a:pt x="350" y="225"/>
                    </a:cubicBezTo>
                    <a:cubicBezTo>
                      <a:pt x="350" y="223"/>
                      <a:pt x="350" y="221"/>
                      <a:pt x="350" y="219"/>
                    </a:cubicBezTo>
                    <a:cubicBezTo>
                      <a:pt x="350" y="218"/>
                      <a:pt x="351" y="216"/>
                      <a:pt x="350" y="214"/>
                    </a:cubicBezTo>
                    <a:cubicBezTo>
                      <a:pt x="350" y="213"/>
                      <a:pt x="350" y="211"/>
                      <a:pt x="350" y="210"/>
                    </a:cubicBezTo>
                    <a:cubicBezTo>
                      <a:pt x="346" y="210"/>
                      <a:pt x="342" y="209"/>
                      <a:pt x="338" y="208"/>
                    </a:cubicBezTo>
                    <a:cubicBezTo>
                      <a:pt x="334" y="207"/>
                      <a:pt x="331" y="205"/>
                      <a:pt x="328" y="203"/>
                    </a:cubicBezTo>
                    <a:lnTo>
                      <a:pt x="329" y="202"/>
                    </a:lnTo>
                    <a:cubicBezTo>
                      <a:pt x="327" y="203"/>
                      <a:pt x="325" y="203"/>
                      <a:pt x="324" y="204"/>
                    </a:cubicBezTo>
                    <a:cubicBezTo>
                      <a:pt x="322" y="205"/>
                      <a:pt x="320" y="205"/>
                      <a:pt x="318" y="206"/>
                    </a:cubicBezTo>
                    <a:cubicBezTo>
                      <a:pt x="317" y="207"/>
                      <a:pt x="315" y="207"/>
                      <a:pt x="313" y="208"/>
                    </a:cubicBezTo>
                    <a:cubicBezTo>
                      <a:pt x="311" y="208"/>
                      <a:pt x="309" y="209"/>
                      <a:pt x="307" y="209"/>
                    </a:cubicBezTo>
                    <a:lnTo>
                      <a:pt x="304" y="208"/>
                    </a:lnTo>
                    <a:lnTo>
                      <a:pt x="305" y="207"/>
                    </a:lnTo>
                    <a:cubicBezTo>
                      <a:pt x="303" y="207"/>
                      <a:pt x="301" y="208"/>
                      <a:pt x="298" y="209"/>
                    </a:cubicBezTo>
                    <a:cubicBezTo>
                      <a:pt x="296" y="210"/>
                      <a:pt x="294" y="210"/>
                      <a:pt x="292" y="210"/>
                    </a:cubicBezTo>
                    <a:cubicBezTo>
                      <a:pt x="291" y="210"/>
                      <a:pt x="289" y="210"/>
                      <a:pt x="286" y="209"/>
                    </a:cubicBezTo>
                    <a:cubicBezTo>
                      <a:pt x="283" y="208"/>
                      <a:pt x="281" y="206"/>
                      <a:pt x="278" y="205"/>
                    </a:cubicBezTo>
                    <a:cubicBezTo>
                      <a:pt x="275" y="204"/>
                      <a:pt x="273" y="202"/>
                      <a:pt x="271" y="200"/>
                    </a:cubicBezTo>
                    <a:cubicBezTo>
                      <a:pt x="269" y="199"/>
                      <a:pt x="268" y="197"/>
                      <a:pt x="268" y="196"/>
                    </a:cubicBezTo>
                    <a:lnTo>
                      <a:pt x="268" y="195"/>
                    </a:lnTo>
                    <a:cubicBezTo>
                      <a:pt x="268" y="194"/>
                      <a:pt x="267" y="193"/>
                      <a:pt x="266" y="193"/>
                    </a:cubicBezTo>
                    <a:cubicBezTo>
                      <a:pt x="264" y="192"/>
                      <a:pt x="263" y="191"/>
                      <a:pt x="262" y="191"/>
                    </a:cubicBezTo>
                    <a:cubicBezTo>
                      <a:pt x="261" y="190"/>
                      <a:pt x="260" y="189"/>
                      <a:pt x="260" y="188"/>
                    </a:cubicBezTo>
                    <a:cubicBezTo>
                      <a:pt x="259" y="188"/>
                      <a:pt x="259" y="187"/>
                      <a:pt x="259" y="185"/>
                    </a:cubicBezTo>
                    <a:lnTo>
                      <a:pt x="261" y="184"/>
                    </a:lnTo>
                    <a:lnTo>
                      <a:pt x="256" y="183"/>
                    </a:lnTo>
                    <a:lnTo>
                      <a:pt x="255" y="177"/>
                    </a:lnTo>
                    <a:cubicBezTo>
                      <a:pt x="255" y="177"/>
                      <a:pt x="255" y="178"/>
                      <a:pt x="256" y="178"/>
                    </a:cubicBezTo>
                    <a:cubicBezTo>
                      <a:pt x="258" y="177"/>
                      <a:pt x="258" y="177"/>
                      <a:pt x="259" y="177"/>
                    </a:cubicBezTo>
                    <a:lnTo>
                      <a:pt x="251" y="173"/>
                    </a:lnTo>
                    <a:lnTo>
                      <a:pt x="256" y="159"/>
                    </a:lnTo>
                    <a:cubicBezTo>
                      <a:pt x="254" y="152"/>
                      <a:pt x="254" y="147"/>
                      <a:pt x="255" y="143"/>
                    </a:cubicBezTo>
                    <a:cubicBezTo>
                      <a:pt x="256" y="139"/>
                      <a:pt x="258" y="136"/>
                      <a:pt x="261" y="133"/>
                    </a:cubicBezTo>
                    <a:cubicBezTo>
                      <a:pt x="263" y="130"/>
                      <a:pt x="266" y="128"/>
                      <a:pt x="270" y="126"/>
                    </a:cubicBezTo>
                    <a:cubicBezTo>
                      <a:pt x="273" y="123"/>
                      <a:pt x="277" y="120"/>
                      <a:pt x="280" y="115"/>
                    </a:cubicBezTo>
                    <a:lnTo>
                      <a:pt x="279" y="113"/>
                    </a:lnTo>
                    <a:lnTo>
                      <a:pt x="293" y="96"/>
                    </a:lnTo>
                    <a:lnTo>
                      <a:pt x="296" y="96"/>
                    </a:lnTo>
                    <a:cubicBezTo>
                      <a:pt x="300" y="96"/>
                      <a:pt x="304" y="96"/>
                      <a:pt x="309" y="95"/>
                    </a:cubicBezTo>
                    <a:cubicBezTo>
                      <a:pt x="314" y="95"/>
                      <a:pt x="319" y="95"/>
                      <a:pt x="324" y="94"/>
                    </a:cubicBezTo>
                    <a:cubicBezTo>
                      <a:pt x="329" y="93"/>
                      <a:pt x="334" y="93"/>
                      <a:pt x="339" y="92"/>
                    </a:cubicBezTo>
                    <a:cubicBezTo>
                      <a:pt x="343" y="91"/>
                      <a:pt x="347" y="90"/>
                      <a:pt x="351" y="89"/>
                    </a:cubicBezTo>
                    <a:cubicBezTo>
                      <a:pt x="378" y="122"/>
                      <a:pt x="394" y="163"/>
                      <a:pt x="394" y="208"/>
                    </a:cubicBezTo>
                    <a:cubicBezTo>
                      <a:pt x="394" y="245"/>
                      <a:pt x="383" y="279"/>
                      <a:pt x="365" y="307"/>
                    </a:cubicBezTo>
                    <a:cubicBezTo>
                      <a:pt x="363" y="304"/>
                      <a:pt x="362" y="300"/>
                      <a:pt x="360" y="296"/>
                    </a:cubicBezTo>
                    <a:cubicBezTo>
                      <a:pt x="359" y="292"/>
                      <a:pt x="358" y="287"/>
                      <a:pt x="358" y="283"/>
                    </a:cubicBezTo>
                    <a:cubicBezTo>
                      <a:pt x="358" y="278"/>
                      <a:pt x="358" y="274"/>
                      <a:pt x="359" y="271"/>
                    </a:cubicBezTo>
                    <a:cubicBezTo>
                      <a:pt x="359" y="267"/>
                      <a:pt x="360" y="265"/>
                      <a:pt x="360" y="263"/>
                    </a:cubicBezTo>
                    <a:cubicBezTo>
                      <a:pt x="360" y="260"/>
                      <a:pt x="361" y="258"/>
                      <a:pt x="361" y="256"/>
                    </a:cubicBezTo>
                    <a:cubicBezTo>
                      <a:pt x="361" y="255"/>
                      <a:pt x="361" y="252"/>
                      <a:pt x="360" y="250"/>
                    </a:cubicBezTo>
                    <a:close/>
                    <a:moveTo>
                      <a:pt x="209" y="0"/>
                    </a:moveTo>
                    <a:lnTo>
                      <a:pt x="209" y="0"/>
                    </a:lnTo>
                    <a:cubicBezTo>
                      <a:pt x="94" y="0"/>
                      <a:pt x="0" y="93"/>
                      <a:pt x="0" y="208"/>
                    </a:cubicBezTo>
                    <a:cubicBezTo>
                      <a:pt x="0" y="323"/>
                      <a:pt x="94" y="417"/>
                      <a:pt x="209" y="417"/>
                    </a:cubicBezTo>
                    <a:cubicBezTo>
                      <a:pt x="324" y="417"/>
                      <a:pt x="418" y="323"/>
                      <a:pt x="418" y="208"/>
                    </a:cubicBezTo>
                    <a:cubicBezTo>
                      <a:pt x="418" y="93"/>
                      <a:pt x="324" y="0"/>
                      <a:pt x="209"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38" name="Group 89">
              <a:extLst>
                <a:ext uri="{FF2B5EF4-FFF2-40B4-BE49-F238E27FC236}">
                  <a16:creationId xmlns:a16="http://schemas.microsoft.com/office/drawing/2014/main" id="{1AE936F2-7ACE-4535-BA9C-25CCEE6E35B3}"/>
                </a:ext>
              </a:extLst>
            </p:cNvPr>
            <p:cNvGrpSpPr>
              <a:grpSpLocks noChangeAspect="1"/>
            </p:cNvGrpSpPr>
            <p:nvPr/>
          </p:nvGrpSpPr>
          <p:grpSpPr bwMode="auto">
            <a:xfrm>
              <a:off x="1846134" y="3907291"/>
              <a:ext cx="208750" cy="259951"/>
              <a:chOff x="1596" y="1479"/>
              <a:chExt cx="159" cy="198"/>
            </a:xfrm>
            <a:grpFill/>
          </p:grpSpPr>
          <p:sp>
            <p:nvSpPr>
              <p:cNvPr id="157" name="Freeform 90">
                <a:extLst>
                  <a:ext uri="{FF2B5EF4-FFF2-40B4-BE49-F238E27FC236}">
                    <a16:creationId xmlns:a16="http://schemas.microsoft.com/office/drawing/2014/main" id="{E2B3F853-968A-40E4-9AD4-5E7B0B261EF5}"/>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8" name="Freeform 91">
                <a:extLst>
                  <a:ext uri="{FF2B5EF4-FFF2-40B4-BE49-F238E27FC236}">
                    <a16:creationId xmlns:a16="http://schemas.microsoft.com/office/drawing/2014/main" id="{603FBA19-D7C3-40ED-8E1D-F405C39670C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39" name="Group 89">
              <a:extLst>
                <a:ext uri="{FF2B5EF4-FFF2-40B4-BE49-F238E27FC236}">
                  <a16:creationId xmlns:a16="http://schemas.microsoft.com/office/drawing/2014/main" id="{CAFB62E4-C4D8-49FC-B2D3-F76D035B6D49}"/>
                </a:ext>
              </a:extLst>
            </p:cNvPr>
            <p:cNvGrpSpPr>
              <a:grpSpLocks noChangeAspect="1"/>
            </p:cNvGrpSpPr>
            <p:nvPr/>
          </p:nvGrpSpPr>
          <p:grpSpPr bwMode="auto">
            <a:xfrm>
              <a:off x="2303434" y="3503002"/>
              <a:ext cx="151793" cy="189025"/>
              <a:chOff x="1596" y="1479"/>
              <a:chExt cx="159" cy="198"/>
            </a:xfrm>
            <a:grpFill/>
          </p:grpSpPr>
          <p:sp>
            <p:nvSpPr>
              <p:cNvPr id="155" name="Freeform 90">
                <a:extLst>
                  <a:ext uri="{FF2B5EF4-FFF2-40B4-BE49-F238E27FC236}">
                    <a16:creationId xmlns:a16="http://schemas.microsoft.com/office/drawing/2014/main" id="{ACF432F6-AF7F-4906-A15C-11A61749B90A}"/>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6" name="Freeform 91">
                <a:extLst>
                  <a:ext uri="{FF2B5EF4-FFF2-40B4-BE49-F238E27FC236}">
                    <a16:creationId xmlns:a16="http://schemas.microsoft.com/office/drawing/2014/main" id="{CC3C6BCC-88AD-4082-9F2E-ABBD4706311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0" name="Group 89">
              <a:extLst>
                <a:ext uri="{FF2B5EF4-FFF2-40B4-BE49-F238E27FC236}">
                  <a16:creationId xmlns:a16="http://schemas.microsoft.com/office/drawing/2014/main" id="{9594B3C8-07DA-49DA-B836-ED3FBB13157B}"/>
                </a:ext>
              </a:extLst>
            </p:cNvPr>
            <p:cNvGrpSpPr>
              <a:grpSpLocks noChangeAspect="1"/>
            </p:cNvGrpSpPr>
            <p:nvPr/>
          </p:nvGrpSpPr>
          <p:grpSpPr bwMode="auto">
            <a:xfrm>
              <a:off x="1625732" y="3152640"/>
              <a:ext cx="208750" cy="259951"/>
              <a:chOff x="1596" y="1479"/>
              <a:chExt cx="159" cy="198"/>
            </a:xfrm>
            <a:grpFill/>
          </p:grpSpPr>
          <p:sp>
            <p:nvSpPr>
              <p:cNvPr id="153" name="Freeform 90">
                <a:extLst>
                  <a:ext uri="{FF2B5EF4-FFF2-40B4-BE49-F238E27FC236}">
                    <a16:creationId xmlns:a16="http://schemas.microsoft.com/office/drawing/2014/main" id="{DD1B3A0B-67D2-448A-B135-C99764396249}"/>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4" name="Freeform 91">
                <a:extLst>
                  <a:ext uri="{FF2B5EF4-FFF2-40B4-BE49-F238E27FC236}">
                    <a16:creationId xmlns:a16="http://schemas.microsoft.com/office/drawing/2014/main" id="{693AB628-50AA-4E3B-895C-F2B0AA3CE02E}"/>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1" name="Group 89">
              <a:extLst>
                <a:ext uri="{FF2B5EF4-FFF2-40B4-BE49-F238E27FC236}">
                  <a16:creationId xmlns:a16="http://schemas.microsoft.com/office/drawing/2014/main" id="{C292229E-F0BC-4120-B185-A5025AE33D8F}"/>
                </a:ext>
              </a:extLst>
            </p:cNvPr>
            <p:cNvGrpSpPr>
              <a:grpSpLocks noChangeAspect="1"/>
            </p:cNvGrpSpPr>
            <p:nvPr/>
          </p:nvGrpSpPr>
          <p:grpSpPr bwMode="auto">
            <a:xfrm>
              <a:off x="3170969" y="3152640"/>
              <a:ext cx="208750" cy="259951"/>
              <a:chOff x="1596" y="1479"/>
              <a:chExt cx="159" cy="198"/>
            </a:xfrm>
            <a:grpFill/>
          </p:grpSpPr>
          <p:sp>
            <p:nvSpPr>
              <p:cNvPr id="151" name="Freeform 90">
                <a:extLst>
                  <a:ext uri="{FF2B5EF4-FFF2-40B4-BE49-F238E27FC236}">
                    <a16:creationId xmlns:a16="http://schemas.microsoft.com/office/drawing/2014/main" id="{5265462A-84D2-4A5C-BE78-72B9C371AF7D}"/>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2" name="Freeform 91">
                <a:extLst>
                  <a:ext uri="{FF2B5EF4-FFF2-40B4-BE49-F238E27FC236}">
                    <a16:creationId xmlns:a16="http://schemas.microsoft.com/office/drawing/2014/main" id="{A7C60F74-432F-4E35-8C95-23A39ADD9D5D}"/>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2" name="Group 89">
              <a:extLst>
                <a:ext uri="{FF2B5EF4-FFF2-40B4-BE49-F238E27FC236}">
                  <a16:creationId xmlns:a16="http://schemas.microsoft.com/office/drawing/2014/main" id="{78788B2A-7EC0-4C3F-8327-9ADD408ACF11}"/>
                </a:ext>
              </a:extLst>
            </p:cNvPr>
            <p:cNvGrpSpPr>
              <a:grpSpLocks noChangeAspect="1"/>
            </p:cNvGrpSpPr>
            <p:nvPr/>
          </p:nvGrpSpPr>
          <p:grpSpPr bwMode="auto">
            <a:xfrm>
              <a:off x="2716912" y="3142937"/>
              <a:ext cx="151793" cy="189025"/>
              <a:chOff x="1596" y="1479"/>
              <a:chExt cx="159" cy="198"/>
            </a:xfrm>
            <a:grpFill/>
          </p:grpSpPr>
          <p:sp>
            <p:nvSpPr>
              <p:cNvPr id="149" name="Freeform 90">
                <a:extLst>
                  <a:ext uri="{FF2B5EF4-FFF2-40B4-BE49-F238E27FC236}">
                    <a16:creationId xmlns:a16="http://schemas.microsoft.com/office/drawing/2014/main" id="{B42E6B6D-82DD-4BF7-A38A-42EB2EC60897}"/>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50" name="Freeform 91">
                <a:extLst>
                  <a:ext uri="{FF2B5EF4-FFF2-40B4-BE49-F238E27FC236}">
                    <a16:creationId xmlns:a16="http://schemas.microsoft.com/office/drawing/2014/main" id="{26E752B9-7683-480C-B8DF-23BAE1F44AC5}"/>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3" name="Group 89">
              <a:extLst>
                <a:ext uri="{FF2B5EF4-FFF2-40B4-BE49-F238E27FC236}">
                  <a16:creationId xmlns:a16="http://schemas.microsoft.com/office/drawing/2014/main" id="{B86DFBB6-4651-465B-9865-6A4CD1F84E24}"/>
                </a:ext>
              </a:extLst>
            </p:cNvPr>
            <p:cNvGrpSpPr>
              <a:grpSpLocks noChangeAspect="1"/>
            </p:cNvGrpSpPr>
            <p:nvPr/>
          </p:nvGrpSpPr>
          <p:grpSpPr bwMode="auto">
            <a:xfrm>
              <a:off x="2897729" y="3907291"/>
              <a:ext cx="208750" cy="259951"/>
              <a:chOff x="1596" y="1479"/>
              <a:chExt cx="159" cy="198"/>
            </a:xfrm>
            <a:grpFill/>
          </p:grpSpPr>
          <p:sp>
            <p:nvSpPr>
              <p:cNvPr id="147" name="Freeform 90">
                <a:extLst>
                  <a:ext uri="{FF2B5EF4-FFF2-40B4-BE49-F238E27FC236}">
                    <a16:creationId xmlns:a16="http://schemas.microsoft.com/office/drawing/2014/main" id="{B0B1ADAD-7874-43E2-BA59-1ABB9E0CD37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48" name="Freeform 91">
                <a:extLst>
                  <a:ext uri="{FF2B5EF4-FFF2-40B4-BE49-F238E27FC236}">
                    <a16:creationId xmlns:a16="http://schemas.microsoft.com/office/drawing/2014/main" id="{E9051331-52FC-45B6-91E4-5B351A923ACF}"/>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4" name="Group 89">
              <a:extLst>
                <a:ext uri="{FF2B5EF4-FFF2-40B4-BE49-F238E27FC236}">
                  <a16:creationId xmlns:a16="http://schemas.microsoft.com/office/drawing/2014/main" id="{EEAA7372-9CED-43AB-914B-2DDCB2CEBA07}"/>
                </a:ext>
              </a:extLst>
            </p:cNvPr>
            <p:cNvGrpSpPr>
              <a:grpSpLocks noChangeAspect="1"/>
            </p:cNvGrpSpPr>
            <p:nvPr/>
          </p:nvGrpSpPr>
          <p:grpSpPr bwMode="auto">
            <a:xfrm>
              <a:off x="2398392" y="2462823"/>
              <a:ext cx="208750" cy="259951"/>
              <a:chOff x="1596" y="1479"/>
              <a:chExt cx="159" cy="198"/>
            </a:xfrm>
            <a:grpFill/>
          </p:grpSpPr>
          <p:sp>
            <p:nvSpPr>
              <p:cNvPr id="145" name="Freeform 90">
                <a:extLst>
                  <a:ext uri="{FF2B5EF4-FFF2-40B4-BE49-F238E27FC236}">
                    <a16:creationId xmlns:a16="http://schemas.microsoft.com/office/drawing/2014/main" id="{AC1BA15C-167B-4F48-B3D1-855A911DA36D}"/>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46" name="Freeform 91">
                <a:extLst>
                  <a:ext uri="{FF2B5EF4-FFF2-40B4-BE49-F238E27FC236}">
                    <a16:creationId xmlns:a16="http://schemas.microsoft.com/office/drawing/2014/main" id="{A75F18F8-B3BB-41D9-BD7F-076B2F38390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grpSp>
        <p:nvGrpSpPr>
          <p:cNvPr id="161" name="Group 160">
            <a:extLst>
              <a:ext uri="{FF2B5EF4-FFF2-40B4-BE49-F238E27FC236}">
                <a16:creationId xmlns:a16="http://schemas.microsoft.com/office/drawing/2014/main" id="{4679E2CC-779A-4FB3-9A91-B64E0754C58C}"/>
              </a:ext>
            </a:extLst>
          </p:cNvPr>
          <p:cNvGrpSpPr/>
          <p:nvPr/>
        </p:nvGrpSpPr>
        <p:grpSpPr>
          <a:xfrm>
            <a:off x="4988739" y="6130674"/>
            <a:ext cx="2286000" cy="2286000"/>
            <a:chOff x="4988739" y="2088960"/>
            <a:chExt cx="2504049" cy="2504049"/>
          </a:xfrm>
          <a:noFill/>
        </p:grpSpPr>
        <p:sp>
          <p:nvSpPr>
            <p:cNvPr id="162" name="!! Oval 26">
              <a:extLst>
                <a:ext uri="{FF2B5EF4-FFF2-40B4-BE49-F238E27FC236}">
                  <a16:creationId xmlns:a16="http://schemas.microsoft.com/office/drawing/2014/main" id="{52B39DFE-7E57-429E-8EBE-97AF544C1C58}"/>
                </a:ext>
              </a:extLst>
            </p:cNvPr>
            <p:cNvSpPr/>
            <p:nvPr/>
          </p:nvSpPr>
          <p:spPr bwMode="auto">
            <a:xfrm>
              <a:off x="4988739" y="2088960"/>
              <a:ext cx="2504049" cy="2504049"/>
            </a:xfrm>
            <a:prstGeom prst="ellipse">
              <a:avLst/>
            </a:prstGeom>
            <a:grpFill/>
            <a:ln w="41275">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a:extLst>
                <a:ext uri="{FF2B5EF4-FFF2-40B4-BE49-F238E27FC236}">
                  <a16:creationId xmlns:a16="http://schemas.microsoft.com/office/drawing/2014/main" id="{64080FBD-1E70-4ED7-9EB6-D6CE5D7CA624}"/>
                </a:ext>
              </a:extLst>
            </p:cNvPr>
            <p:cNvGrpSpPr/>
            <p:nvPr/>
          </p:nvGrpSpPr>
          <p:grpSpPr>
            <a:xfrm>
              <a:off x="5239693" y="2659400"/>
              <a:ext cx="1874838" cy="1425528"/>
              <a:chOff x="5319569" y="2689393"/>
              <a:chExt cx="1874838" cy="1425528"/>
            </a:xfrm>
            <a:grpFill/>
          </p:grpSpPr>
          <p:grpSp>
            <p:nvGrpSpPr>
              <p:cNvPr id="164" name="Group 163">
                <a:extLst>
                  <a:ext uri="{FF2B5EF4-FFF2-40B4-BE49-F238E27FC236}">
                    <a16:creationId xmlns:a16="http://schemas.microsoft.com/office/drawing/2014/main" id="{8A262749-836B-4B96-AC89-A650BF075A6A}"/>
                  </a:ext>
                </a:extLst>
              </p:cNvPr>
              <p:cNvGrpSpPr/>
              <p:nvPr/>
            </p:nvGrpSpPr>
            <p:grpSpPr>
              <a:xfrm rot="14761364">
                <a:off x="5869859" y="2667679"/>
                <a:ext cx="1302834" cy="1346262"/>
                <a:chOff x="7788605" y="5728917"/>
                <a:chExt cx="490027" cy="506362"/>
              </a:xfrm>
              <a:grpFill/>
            </p:grpSpPr>
            <p:sp>
              <p:nvSpPr>
                <p:cNvPr id="174" name="Freeform 974">
                  <a:extLst>
                    <a:ext uri="{FF2B5EF4-FFF2-40B4-BE49-F238E27FC236}">
                      <a16:creationId xmlns:a16="http://schemas.microsoft.com/office/drawing/2014/main" id="{B780DED7-4078-4E33-A301-4903C736D41A}"/>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grpFill/>
                <a:ln w="31750">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5" name="Oval 986">
                  <a:extLst>
                    <a:ext uri="{FF2B5EF4-FFF2-40B4-BE49-F238E27FC236}">
                      <a16:creationId xmlns:a16="http://schemas.microsoft.com/office/drawing/2014/main" id="{D94039F1-C204-4160-BD86-61D86ADFAAC7}"/>
                    </a:ext>
                  </a:extLst>
                </p:cNvPr>
                <p:cNvSpPr>
                  <a:spLocks noChangeArrowheads="1"/>
                </p:cNvSpPr>
                <p:nvPr/>
              </p:nvSpPr>
              <p:spPr bwMode="auto">
                <a:xfrm>
                  <a:off x="7972347" y="6166493"/>
                  <a:ext cx="68786" cy="68786"/>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6" name="Oval 987">
                  <a:extLst>
                    <a:ext uri="{FF2B5EF4-FFF2-40B4-BE49-F238E27FC236}">
                      <a16:creationId xmlns:a16="http://schemas.microsoft.com/office/drawing/2014/main" id="{6B908FBA-1E77-4B9B-9F9F-7A9E44C50F46}"/>
                    </a:ext>
                  </a:extLst>
                </p:cNvPr>
                <p:cNvSpPr>
                  <a:spLocks noChangeArrowheads="1"/>
                </p:cNvSpPr>
                <p:nvPr/>
              </p:nvSpPr>
              <p:spPr bwMode="auto">
                <a:xfrm>
                  <a:off x="8209846" y="6020292"/>
                  <a:ext cx="68786" cy="68786"/>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7" name="Oval 988">
                  <a:extLst>
                    <a:ext uri="{FF2B5EF4-FFF2-40B4-BE49-F238E27FC236}">
                      <a16:creationId xmlns:a16="http://schemas.microsoft.com/office/drawing/2014/main" id="{7FE3320C-0E6E-4429-A511-A1D36238AB9B}"/>
                    </a:ext>
                  </a:extLst>
                </p:cNvPr>
                <p:cNvSpPr>
                  <a:spLocks noChangeArrowheads="1"/>
                </p:cNvSpPr>
                <p:nvPr/>
              </p:nvSpPr>
              <p:spPr bwMode="auto">
                <a:xfrm>
                  <a:off x="7819373" y="5776279"/>
                  <a:ext cx="99984" cy="99984"/>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8" name="Oval 989">
                  <a:extLst>
                    <a:ext uri="{FF2B5EF4-FFF2-40B4-BE49-F238E27FC236}">
                      <a16:creationId xmlns:a16="http://schemas.microsoft.com/office/drawing/2014/main" id="{176B36AA-F376-4390-AC3D-562D8B8BF5E0}"/>
                    </a:ext>
                  </a:extLst>
                </p:cNvPr>
                <p:cNvSpPr>
                  <a:spLocks noChangeArrowheads="1"/>
                </p:cNvSpPr>
                <p:nvPr/>
              </p:nvSpPr>
              <p:spPr bwMode="auto">
                <a:xfrm>
                  <a:off x="7987764" y="5928881"/>
                  <a:ext cx="99984" cy="99984"/>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79" name="Oval 990">
                  <a:extLst>
                    <a:ext uri="{FF2B5EF4-FFF2-40B4-BE49-F238E27FC236}">
                      <a16:creationId xmlns:a16="http://schemas.microsoft.com/office/drawing/2014/main" id="{6971C1DC-9CFF-4737-81F1-7DACF30EB1CA}"/>
                    </a:ext>
                  </a:extLst>
                </p:cNvPr>
                <p:cNvSpPr>
                  <a:spLocks noChangeArrowheads="1"/>
                </p:cNvSpPr>
                <p:nvPr/>
              </p:nvSpPr>
              <p:spPr bwMode="auto">
                <a:xfrm>
                  <a:off x="8124581" y="5728917"/>
                  <a:ext cx="99984" cy="99984"/>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80" name="Oval 991">
                  <a:extLst>
                    <a:ext uri="{FF2B5EF4-FFF2-40B4-BE49-F238E27FC236}">
                      <a16:creationId xmlns:a16="http://schemas.microsoft.com/office/drawing/2014/main" id="{963AB362-5E01-42CF-8BE5-6823A7EC65E2}"/>
                    </a:ext>
                  </a:extLst>
                </p:cNvPr>
                <p:cNvSpPr>
                  <a:spLocks noChangeArrowheads="1"/>
                </p:cNvSpPr>
                <p:nvPr/>
              </p:nvSpPr>
              <p:spPr bwMode="auto">
                <a:xfrm>
                  <a:off x="7788605" y="6030835"/>
                  <a:ext cx="68786" cy="68786"/>
                </a:xfrm>
                <a:prstGeom prst="ellipse">
                  <a:avLst/>
                </a:prstGeom>
                <a:grpFill/>
                <a:ln w="9525">
                  <a:noFill/>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165" name="Rectangle: Rounded Corners 164">
                <a:extLst>
                  <a:ext uri="{FF2B5EF4-FFF2-40B4-BE49-F238E27FC236}">
                    <a16:creationId xmlns:a16="http://schemas.microsoft.com/office/drawing/2014/main" id="{3FE117C1-9A7C-42D3-BE78-F211FA0036E1}"/>
                  </a:ext>
                </a:extLst>
              </p:cNvPr>
              <p:cNvSpPr/>
              <p:nvPr/>
            </p:nvSpPr>
            <p:spPr bwMode="auto">
              <a:xfrm>
                <a:off x="5319569" y="3047944"/>
                <a:ext cx="1375097" cy="1066977"/>
              </a:xfrm>
              <a:prstGeom prst="roundRect">
                <a:avLst>
                  <a:gd name="adj" fmla="val 1818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aphic 19">
                <a:extLst>
                  <a:ext uri="{FF2B5EF4-FFF2-40B4-BE49-F238E27FC236}">
                    <a16:creationId xmlns:a16="http://schemas.microsoft.com/office/drawing/2014/main" id="{08C4B7E1-A7EE-45BF-8658-2092F07A90E8}"/>
                  </a:ext>
                </a:extLst>
              </p:cNvPr>
              <p:cNvGrpSpPr/>
              <p:nvPr/>
            </p:nvGrpSpPr>
            <p:grpSpPr>
              <a:xfrm>
                <a:off x="5518199" y="3135951"/>
                <a:ext cx="1187257" cy="839266"/>
                <a:chOff x="4925812" y="2601798"/>
                <a:chExt cx="1170188" cy="827202"/>
              </a:xfrm>
              <a:grpFill/>
            </p:grpSpPr>
            <p:sp>
              <p:nvSpPr>
                <p:cNvPr id="167" name="Freeform: Shape 166">
                  <a:extLst>
                    <a:ext uri="{FF2B5EF4-FFF2-40B4-BE49-F238E27FC236}">
                      <a16:creationId xmlns:a16="http://schemas.microsoft.com/office/drawing/2014/main" id="{5F6DFD66-17E0-4148-A73A-E72D61960870}"/>
                    </a:ext>
                  </a:extLst>
                </p:cNvPr>
                <p:cNvSpPr/>
                <p:nvPr/>
              </p:nvSpPr>
              <p:spPr>
                <a:xfrm>
                  <a:off x="5049892" y="2600789"/>
                  <a:ext cx="928080" cy="696060"/>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endParaRPr lang="en-US" sz="1050"/>
                </a:p>
              </p:txBody>
            </p:sp>
            <p:sp>
              <p:nvSpPr>
                <p:cNvPr id="168" name="Freeform: Shape 167">
                  <a:extLst>
                    <a:ext uri="{FF2B5EF4-FFF2-40B4-BE49-F238E27FC236}">
                      <a16:creationId xmlns:a16="http://schemas.microsoft.com/office/drawing/2014/main" id="{5170C56C-08F4-49FA-99A6-08CCC67162A6}"/>
                    </a:ext>
                  </a:extLst>
                </p:cNvPr>
                <p:cNvSpPr/>
                <p:nvPr/>
              </p:nvSpPr>
              <p:spPr>
                <a:xfrm>
                  <a:off x="5110419" y="2664343"/>
                  <a:ext cx="817114" cy="524567"/>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grpFill/>
                <a:ln w="10018" cap="flat">
                  <a:noFill/>
                  <a:prstDash val="solid"/>
                  <a:miter/>
                </a:ln>
              </p:spPr>
              <p:txBody>
                <a:bodyPr rtlCol="0" anchor="ctr"/>
                <a:lstStyle/>
                <a:p>
                  <a:endParaRPr lang="en-US" sz="1050"/>
                </a:p>
              </p:txBody>
            </p:sp>
            <p:sp>
              <p:nvSpPr>
                <p:cNvPr id="169" name="Freeform: Shape 168">
                  <a:extLst>
                    <a:ext uri="{FF2B5EF4-FFF2-40B4-BE49-F238E27FC236}">
                      <a16:creationId xmlns:a16="http://schemas.microsoft.com/office/drawing/2014/main" id="{5FD9CCF3-11B1-4CB4-9404-7DAA2DBD1515}"/>
                    </a:ext>
                  </a:extLst>
                </p:cNvPr>
                <p:cNvSpPr/>
                <p:nvPr/>
              </p:nvSpPr>
              <p:spPr>
                <a:xfrm>
                  <a:off x="5110419" y="2664343"/>
                  <a:ext cx="817114" cy="575006"/>
                </a:xfrm>
                <a:custGeom>
                  <a:avLst/>
                  <a:gdLst>
                    <a:gd name="connsiteX0" fmla="*/ 819132 w 817114"/>
                    <a:gd name="connsiteY0" fmla="*/ 582068 h 575006"/>
                    <a:gd name="connsiteX1" fmla="*/ 0 w 817114"/>
                    <a:gd name="connsiteY1" fmla="*/ 582068 h 575006"/>
                    <a:gd name="connsiteX2" fmla="*/ 0 w 817114"/>
                    <a:gd name="connsiteY2" fmla="*/ 0 h 575006"/>
                    <a:gd name="connsiteX3" fmla="*/ 819132 w 817114"/>
                    <a:gd name="connsiteY3" fmla="*/ 0 h 575006"/>
                    <a:gd name="connsiteX4" fmla="*/ 819132 w 817114"/>
                    <a:gd name="connsiteY4" fmla="*/ 582068 h 5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75006">
                      <a:moveTo>
                        <a:pt x="819132" y="582068"/>
                      </a:moveTo>
                      <a:lnTo>
                        <a:pt x="0" y="582068"/>
                      </a:lnTo>
                      <a:lnTo>
                        <a:pt x="0" y="0"/>
                      </a:lnTo>
                      <a:lnTo>
                        <a:pt x="819132" y="0"/>
                      </a:lnTo>
                      <a:lnTo>
                        <a:pt x="819132" y="582068"/>
                      </a:lnTo>
                      <a:close/>
                    </a:path>
                  </a:pathLst>
                </a:custGeom>
                <a:grpFill/>
                <a:ln w="10018" cap="flat">
                  <a:noFill/>
                  <a:prstDash val="solid"/>
                  <a:miter/>
                </a:ln>
              </p:spPr>
              <p:txBody>
                <a:bodyPr rtlCol="0" anchor="ctr"/>
                <a:lstStyle/>
                <a:p>
                  <a:endParaRPr lang="en-US" sz="1050"/>
                </a:p>
              </p:txBody>
            </p:sp>
            <p:sp>
              <p:nvSpPr>
                <p:cNvPr id="170" name="Freeform: Shape 169">
                  <a:extLst>
                    <a:ext uri="{FF2B5EF4-FFF2-40B4-BE49-F238E27FC236}">
                      <a16:creationId xmlns:a16="http://schemas.microsoft.com/office/drawing/2014/main" id="{564729A7-5A1B-4081-9DB7-CF74D5E11C74}"/>
                    </a:ext>
                  </a:extLst>
                </p:cNvPr>
                <p:cNvSpPr/>
                <p:nvPr/>
              </p:nvSpPr>
              <p:spPr>
                <a:xfrm>
                  <a:off x="5167920" y="2776317"/>
                  <a:ext cx="696060" cy="342986"/>
                </a:xfrm>
                <a:custGeom>
                  <a:avLst/>
                  <a:gdLst>
                    <a:gd name="connsiteX0" fmla="*/ 175528 w 696060"/>
                    <a:gd name="connsiteY0" fmla="*/ 174519 h 342986"/>
                    <a:gd name="connsiteX1" fmla="*/ 262284 w 696060"/>
                    <a:gd name="connsiteY1" fmla="*/ 262284 h 342986"/>
                    <a:gd name="connsiteX2" fmla="*/ 408557 w 696060"/>
                    <a:gd name="connsiteY2" fmla="*/ 117019 h 342986"/>
                    <a:gd name="connsiteX3" fmla="*/ 496321 w 696060"/>
                    <a:gd name="connsiteY3" fmla="*/ 204783 h 342986"/>
                    <a:gd name="connsiteX4" fmla="*/ 701104 w 696060"/>
                    <a:gd name="connsiteY4" fmla="*/ 0 h 342986"/>
                    <a:gd name="connsiteX5" fmla="*/ 701104 w 696060"/>
                    <a:gd name="connsiteY5" fmla="*/ 350048 h 342986"/>
                    <a:gd name="connsiteX6" fmla="*/ 0 w 696060"/>
                    <a:gd name="connsiteY6" fmla="*/ 350048 h 342986"/>
                    <a:gd name="connsiteX7" fmla="*/ 175528 w 696060"/>
                    <a:gd name="connsiteY7" fmla="*/ 174519 h 34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060" h="342986">
                      <a:moveTo>
                        <a:pt x="175528" y="174519"/>
                      </a:moveTo>
                      <a:lnTo>
                        <a:pt x="262284" y="262284"/>
                      </a:lnTo>
                      <a:lnTo>
                        <a:pt x="408557" y="117019"/>
                      </a:lnTo>
                      <a:lnTo>
                        <a:pt x="496321" y="204783"/>
                      </a:lnTo>
                      <a:lnTo>
                        <a:pt x="701104" y="0"/>
                      </a:lnTo>
                      <a:lnTo>
                        <a:pt x="701104" y="350048"/>
                      </a:lnTo>
                      <a:lnTo>
                        <a:pt x="0" y="350048"/>
                      </a:lnTo>
                      <a:lnTo>
                        <a:pt x="175528" y="174519"/>
                      </a:lnTo>
                      <a:close/>
                    </a:path>
                  </a:pathLst>
                </a:custGeom>
                <a:grpFill/>
                <a:ln w="10018" cap="flat">
                  <a:noFill/>
                  <a:prstDash val="solid"/>
                  <a:miter/>
                </a:ln>
              </p:spPr>
              <p:txBody>
                <a:bodyPr rtlCol="0" anchor="ctr"/>
                <a:lstStyle/>
                <a:p>
                  <a:endParaRPr lang="en-US" sz="1050"/>
                </a:p>
              </p:txBody>
            </p:sp>
            <p:sp>
              <p:nvSpPr>
                <p:cNvPr id="171" name="Freeform: Shape 170">
                  <a:extLst>
                    <a:ext uri="{FF2B5EF4-FFF2-40B4-BE49-F238E27FC236}">
                      <a16:creationId xmlns:a16="http://schemas.microsoft.com/office/drawing/2014/main" id="{805F0F07-556E-4719-A2C3-55A5D8041FA5}"/>
                    </a:ext>
                  </a:extLst>
                </p:cNvPr>
                <p:cNvSpPr/>
                <p:nvPr/>
              </p:nvSpPr>
              <p:spPr>
                <a:xfrm>
                  <a:off x="5167920" y="2776317"/>
                  <a:ext cx="696060" cy="342986"/>
                </a:xfrm>
                <a:custGeom>
                  <a:avLst/>
                  <a:gdLst>
                    <a:gd name="connsiteX0" fmla="*/ 175528 w 696060"/>
                    <a:gd name="connsiteY0" fmla="*/ 174519 h 342986"/>
                    <a:gd name="connsiteX1" fmla="*/ 262284 w 696060"/>
                    <a:gd name="connsiteY1" fmla="*/ 262284 h 342986"/>
                    <a:gd name="connsiteX2" fmla="*/ 408557 w 696060"/>
                    <a:gd name="connsiteY2" fmla="*/ 117019 h 342986"/>
                    <a:gd name="connsiteX3" fmla="*/ 496321 w 696060"/>
                    <a:gd name="connsiteY3" fmla="*/ 204783 h 342986"/>
                    <a:gd name="connsiteX4" fmla="*/ 701104 w 696060"/>
                    <a:gd name="connsiteY4" fmla="*/ 0 h 342986"/>
                    <a:gd name="connsiteX5" fmla="*/ 701104 w 696060"/>
                    <a:gd name="connsiteY5" fmla="*/ 350048 h 342986"/>
                    <a:gd name="connsiteX6" fmla="*/ 0 w 696060"/>
                    <a:gd name="connsiteY6" fmla="*/ 350048 h 342986"/>
                    <a:gd name="connsiteX7" fmla="*/ 175528 w 696060"/>
                    <a:gd name="connsiteY7" fmla="*/ 174519 h 34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060" h="342986">
                      <a:moveTo>
                        <a:pt x="175528" y="174519"/>
                      </a:moveTo>
                      <a:lnTo>
                        <a:pt x="262284" y="262284"/>
                      </a:lnTo>
                      <a:lnTo>
                        <a:pt x="408557" y="117019"/>
                      </a:lnTo>
                      <a:lnTo>
                        <a:pt x="496321" y="204783"/>
                      </a:lnTo>
                      <a:lnTo>
                        <a:pt x="701104" y="0"/>
                      </a:lnTo>
                      <a:lnTo>
                        <a:pt x="701104" y="350048"/>
                      </a:lnTo>
                      <a:lnTo>
                        <a:pt x="0" y="350048"/>
                      </a:lnTo>
                      <a:lnTo>
                        <a:pt x="175528" y="174519"/>
                      </a:lnTo>
                      <a:close/>
                    </a:path>
                  </a:pathLst>
                </a:custGeom>
                <a:grpFill/>
                <a:ln w="10018" cap="flat">
                  <a:noFill/>
                  <a:prstDash val="solid"/>
                  <a:miter/>
                </a:ln>
              </p:spPr>
              <p:txBody>
                <a:bodyPr rtlCol="0" anchor="ctr"/>
                <a:lstStyle/>
                <a:p>
                  <a:endParaRPr lang="en-US" sz="1050"/>
                </a:p>
              </p:txBody>
            </p:sp>
            <p:sp>
              <p:nvSpPr>
                <p:cNvPr id="172" name="Freeform: Shape 171">
                  <a:extLst>
                    <a:ext uri="{FF2B5EF4-FFF2-40B4-BE49-F238E27FC236}">
                      <a16:creationId xmlns:a16="http://schemas.microsoft.com/office/drawing/2014/main" id="{5D3B8D76-16B2-4732-9722-3C1DB46A3080}"/>
                    </a:ext>
                  </a:extLst>
                </p:cNvPr>
                <p:cNvSpPr/>
                <p:nvPr/>
              </p:nvSpPr>
              <p:spPr>
                <a:xfrm>
                  <a:off x="5460467" y="2630044"/>
                  <a:ext cx="110966" cy="10088"/>
                </a:xfrm>
                <a:custGeom>
                  <a:avLst/>
                  <a:gdLst>
                    <a:gd name="connsiteX0" fmla="*/ 108949 w 110966"/>
                    <a:gd name="connsiteY0" fmla="*/ 14123 h 10087"/>
                    <a:gd name="connsiteX1" fmla="*/ 7061 w 110966"/>
                    <a:gd name="connsiteY1" fmla="*/ 14123 h 10087"/>
                    <a:gd name="connsiteX2" fmla="*/ 0 w 110966"/>
                    <a:gd name="connsiteY2" fmla="*/ 7061 h 10087"/>
                    <a:gd name="connsiteX3" fmla="*/ 0 w 110966"/>
                    <a:gd name="connsiteY3" fmla="*/ 7061 h 10087"/>
                    <a:gd name="connsiteX4" fmla="*/ 7061 w 110966"/>
                    <a:gd name="connsiteY4" fmla="*/ 0 h 10087"/>
                    <a:gd name="connsiteX5" fmla="*/ 108949 w 110966"/>
                    <a:gd name="connsiteY5" fmla="*/ 0 h 10087"/>
                    <a:gd name="connsiteX6" fmla="*/ 116010 w 110966"/>
                    <a:gd name="connsiteY6" fmla="*/ 7061 h 10087"/>
                    <a:gd name="connsiteX7" fmla="*/ 116010 w 110966"/>
                    <a:gd name="connsiteY7" fmla="*/ 7061 h 10087"/>
                    <a:gd name="connsiteX8" fmla="*/ 108949 w 110966"/>
                    <a:gd name="connsiteY8" fmla="*/ 14123 h 10087"/>
                    <a:gd name="connsiteX9" fmla="*/ 108949 w 110966"/>
                    <a:gd name="connsiteY9" fmla="*/ 14123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10087">
                      <a:moveTo>
                        <a:pt x="108949" y="14123"/>
                      </a:moveTo>
                      <a:cubicBezTo>
                        <a:pt x="7061" y="14123"/>
                        <a:pt x="7061" y="14123"/>
                        <a:pt x="7061" y="14123"/>
                      </a:cubicBezTo>
                      <a:cubicBezTo>
                        <a:pt x="3026" y="14123"/>
                        <a:pt x="0" y="11097"/>
                        <a:pt x="0" y="7061"/>
                      </a:cubicBezTo>
                      <a:lnTo>
                        <a:pt x="0" y="7061"/>
                      </a:lnTo>
                      <a:cubicBezTo>
                        <a:pt x="0" y="3026"/>
                        <a:pt x="3026" y="0"/>
                        <a:pt x="7061" y="0"/>
                      </a:cubicBezTo>
                      <a:cubicBezTo>
                        <a:pt x="108949" y="0"/>
                        <a:pt x="108949" y="0"/>
                        <a:pt x="108949" y="0"/>
                      </a:cubicBezTo>
                      <a:cubicBezTo>
                        <a:pt x="112984" y="0"/>
                        <a:pt x="116010" y="3026"/>
                        <a:pt x="116010" y="7061"/>
                      </a:cubicBezTo>
                      <a:lnTo>
                        <a:pt x="116010" y="7061"/>
                      </a:lnTo>
                      <a:cubicBezTo>
                        <a:pt x="116010" y="11097"/>
                        <a:pt x="112984" y="14123"/>
                        <a:pt x="108949" y="14123"/>
                      </a:cubicBezTo>
                      <a:lnTo>
                        <a:pt x="108949" y="14123"/>
                      </a:lnTo>
                      <a:close/>
                    </a:path>
                  </a:pathLst>
                </a:custGeom>
                <a:grpFill/>
                <a:ln w="10018" cap="flat">
                  <a:noFill/>
                  <a:prstDash val="solid"/>
                  <a:miter/>
                </a:ln>
              </p:spPr>
              <p:txBody>
                <a:bodyPr rtlCol="0" anchor="ctr"/>
                <a:lstStyle/>
                <a:p>
                  <a:endParaRPr lang="en-US" sz="1050"/>
                </a:p>
              </p:txBody>
            </p:sp>
            <p:sp>
              <p:nvSpPr>
                <p:cNvPr id="173" name="Freeform: Shape 172">
                  <a:extLst>
                    <a:ext uri="{FF2B5EF4-FFF2-40B4-BE49-F238E27FC236}">
                      <a16:creationId xmlns:a16="http://schemas.microsoft.com/office/drawing/2014/main" id="{653A61A7-3CA5-4A79-83E7-1D537F89E510}"/>
                    </a:ext>
                  </a:extLst>
                </p:cNvPr>
                <p:cNvSpPr/>
                <p:nvPr/>
              </p:nvSpPr>
              <p:spPr>
                <a:xfrm>
                  <a:off x="4925265" y="3263560"/>
                  <a:ext cx="1160100" cy="161405"/>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endParaRPr lang="en-US" sz="1050"/>
                </a:p>
              </p:txBody>
            </p:sp>
          </p:grpSp>
        </p:grpSp>
      </p:grpSp>
      <p:grpSp>
        <p:nvGrpSpPr>
          <p:cNvPr id="181" name="Group 180">
            <a:extLst>
              <a:ext uri="{FF2B5EF4-FFF2-40B4-BE49-F238E27FC236}">
                <a16:creationId xmlns:a16="http://schemas.microsoft.com/office/drawing/2014/main" id="{12D9F7C3-9C0F-4D6E-A34C-8DFFAF00502F}"/>
              </a:ext>
            </a:extLst>
          </p:cNvPr>
          <p:cNvGrpSpPr/>
          <p:nvPr/>
        </p:nvGrpSpPr>
        <p:grpSpPr>
          <a:xfrm>
            <a:off x="8634950" y="6130674"/>
            <a:ext cx="2286000" cy="2286000"/>
            <a:chOff x="8634950" y="1652445"/>
            <a:chExt cx="2286000" cy="2286000"/>
          </a:xfrm>
          <a:noFill/>
        </p:grpSpPr>
        <p:sp>
          <p:nvSpPr>
            <p:cNvPr id="182" name="Oval 22">
              <a:extLst>
                <a:ext uri="{FF2B5EF4-FFF2-40B4-BE49-F238E27FC236}">
                  <a16:creationId xmlns:a16="http://schemas.microsoft.com/office/drawing/2014/main" id="{A5169608-0036-4E01-A87E-F9B4AA6AF0F5}"/>
                </a:ext>
              </a:extLst>
            </p:cNvPr>
            <p:cNvSpPr/>
            <p:nvPr/>
          </p:nvSpPr>
          <p:spPr bwMode="auto">
            <a:xfrm>
              <a:off x="8634950" y="1652445"/>
              <a:ext cx="2286000" cy="2286000"/>
            </a:xfrm>
            <a:prstGeom prst="ellipse">
              <a:avLst/>
            </a:prstGeom>
            <a:grpFill/>
            <a:ln w="41275">
              <a:noFill/>
              <a:headEnd type="none" w="med" len="med"/>
              <a:tailEnd type="none" w="med" len="med"/>
            </a:ln>
            <a:effectLst>
              <a:outerShdw blurRad="190500" dist="635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3" name="Group 135">
              <a:extLst>
                <a:ext uri="{FF2B5EF4-FFF2-40B4-BE49-F238E27FC236}">
                  <a16:creationId xmlns:a16="http://schemas.microsoft.com/office/drawing/2014/main" id="{EE61E6FE-2A9A-4552-955C-5E9D489F95F6}"/>
                </a:ext>
              </a:extLst>
            </p:cNvPr>
            <p:cNvGrpSpPr>
              <a:grpSpLocks noChangeAspect="1"/>
            </p:cNvGrpSpPr>
            <p:nvPr/>
          </p:nvGrpSpPr>
          <p:grpSpPr bwMode="auto">
            <a:xfrm>
              <a:off x="9171343" y="2188838"/>
              <a:ext cx="1213214" cy="1213214"/>
              <a:chOff x="675" y="2092"/>
              <a:chExt cx="256" cy="256"/>
            </a:xfrm>
            <a:grpFill/>
          </p:grpSpPr>
          <p:sp>
            <p:nvSpPr>
              <p:cNvPr id="184" name="AutoShape 134">
                <a:extLst>
                  <a:ext uri="{FF2B5EF4-FFF2-40B4-BE49-F238E27FC236}">
                    <a16:creationId xmlns:a16="http://schemas.microsoft.com/office/drawing/2014/main" id="{0151FB35-0184-4D1A-A388-16913EB8ECE6}"/>
                  </a:ext>
                </a:extLst>
              </p:cNvPr>
              <p:cNvSpPr>
                <a:spLocks noChangeAspect="1" noChangeArrowheads="1" noTextEdit="1"/>
              </p:cNvSpPr>
              <p:nvPr/>
            </p:nvSpPr>
            <p:spPr bwMode="auto">
              <a:xfrm>
                <a:off x="675" y="2092"/>
                <a:ext cx="256" cy="256"/>
              </a:xfrm>
              <a:prstGeom prst="rect">
                <a:avLst/>
              </a:prstGeom>
              <a:grpFill/>
              <a:ln w="9525">
                <a:noFill/>
                <a:miter lim="800000"/>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85" name="Freeform 136">
                <a:extLst>
                  <a:ext uri="{FF2B5EF4-FFF2-40B4-BE49-F238E27FC236}">
                    <a16:creationId xmlns:a16="http://schemas.microsoft.com/office/drawing/2014/main" id="{27ADF154-C8D3-40D0-87C3-44402D470292}"/>
                  </a:ext>
                </a:extLst>
              </p:cNvPr>
              <p:cNvSpPr>
                <a:spLocks/>
              </p:cNvSpPr>
              <p:nvPr/>
            </p:nvSpPr>
            <p:spPr bwMode="auto">
              <a:xfrm>
                <a:off x="683" y="2116"/>
                <a:ext cx="248" cy="155"/>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86" name="Freeform 137">
                <a:extLst>
                  <a:ext uri="{FF2B5EF4-FFF2-40B4-BE49-F238E27FC236}">
                    <a16:creationId xmlns:a16="http://schemas.microsoft.com/office/drawing/2014/main" id="{D60FBC16-A813-49A5-A77C-73E59012C7FB}"/>
                  </a:ext>
                </a:extLst>
              </p:cNvPr>
              <p:cNvSpPr>
                <a:spLocks/>
              </p:cNvSpPr>
              <p:nvPr/>
            </p:nvSpPr>
            <p:spPr bwMode="auto">
              <a:xfrm>
                <a:off x="768" y="2240"/>
                <a:ext cx="78" cy="8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pic>
        <p:nvPicPr>
          <p:cNvPr id="6" name="Graphic 5" descr="Checklist">
            <a:extLst>
              <a:ext uri="{FF2B5EF4-FFF2-40B4-BE49-F238E27FC236}">
                <a16:creationId xmlns:a16="http://schemas.microsoft.com/office/drawing/2014/main" id="{82858527-8B63-4D9C-96A5-6242BE570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1357" y="2174517"/>
            <a:ext cx="1317417" cy="1317417"/>
          </a:xfrm>
          <a:prstGeom prst="rect">
            <a:avLst/>
          </a:prstGeom>
        </p:spPr>
      </p:pic>
      <p:pic>
        <p:nvPicPr>
          <p:cNvPr id="8" name="Graphic 7" descr="Minimize">
            <a:extLst>
              <a:ext uri="{FF2B5EF4-FFF2-40B4-BE49-F238E27FC236}">
                <a16:creationId xmlns:a16="http://schemas.microsoft.com/office/drawing/2014/main" id="{139D9214-DCCB-4615-8883-D3657083C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9250" y="2172534"/>
            <a:ext cx="1317417" cy="1317417"/>
          </a:xfrm>
          <a:prstGeom prst="rect">
            <a:avLst/>
          </a:prstGeom>
        </p:spPr>
      </p:pic>
      <p:pic>
        <p:nvPicPr>
          <p:cNvPr id="10" name="Graphic 9" descr="Disconnected">
            <a:extLst>
              <a:ext uri="{FF2B5EF4-FFF2-40B4-BE49-F238E27FC236}">
                <a16:creationId xmlns:a16="http://schemas.microsoft.com/office/drawing/2014/main" id="{E25621A4-84FE-4CD9-AF99-2393CFC077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8197" y="2172534"/>
            <a:ext cx="1317417" cy="1317417"/>
          </a:xfrm>
          <a:prstGeom prst="rect">
            <a:avLst/>
          </a:prstGeom>
        </p:spPr>
      </p:pic>
    </p:spTree>
    <p:extLst>
      <p:ext uri="{BB962C8B-B14F-4D97-AF65-F5344CB8AC3E}">
        <p14:creationId xmlns:p14="http://schemas.microsoft.com/office/powerpoint/2010/main" val="3253631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650"/>
                                        <p:tgtEl>
                                          <p:spTgt spid="76"/>
                                        </p:tgtEl>
                                      </p:cBhvr>
                                    </p:animEffect>
                                  </p:childTnLst>
                                </p:cTn>
                              </p:par>
                              <p:par>
                                <p:cTn id="8" presetID="42" presetClass="path" presetSubtype="0" decel="100000" fill="hold" grpId="1" nodeType="withEffect">
                                  <p:stCondLst>
                                    <p:cond delay="0"/>
                                  </p:stCondLst>
                                  <p:childTnLst>
                                    <p:animMotion origin="layout" path="M 2.08333E-7 -4.44444E-6 L 2.08333E-7 0.09306 " pathEditMode="relative" rAng="0" ptsTypes="AA">
                                      <p:cBhvr>
                                        <p:cTn id="9" dur="750" spd="-100000" fill="hold"/>
                                        <p:tgtEl>
                                          <p:spTgt spid="76"/>
                                        </p:tgtEl>
                                        <p:attrNameLst>
                                          <p:attrName>ppt_x</p:attrName>
                                          <p:attrName>ppt_y</p:attrName>
                                        </p:attrNameLst>
                                      </p:cBhvr>
                                      <p:rCtr x="0" y="4653"/>
                                    </p:animMotion>
                                  </p:childTnLst>
                                </p:cTn>
                              </p:par>
                              <p:par>
                                <p:cTn id="10" presetID="10"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650"/>
                                        <p:tgtEl>
                                          <p:spTgt spid="75"/>
                                        </p:tgtEl>
                                      </p:cBhvr>
                                    </p:animEffect>
                                  </p:childTnLst>
                                </p:cTn>
                              </p:par>
                              <p:par>
                                <p:cTn id="13" presetID="42" presetClass="path" presetSubtype="0" decel="100000" fill="hold" grpId="1" nodeType="withEffect">
                                  <p:stCondLst>
                                    <p:cond delay="0"/>
                                  </p:stCondLst>
                                  <p:childTnLst>
                                    <p:animMotion origin="layout" path="M 2.08333E-7 1.11022E-16 L 2.08333E-7 0.05671 " pathEditMode="relative" rAng="0" ptsTypes="AA">
                                      <p:cBhvr>
                                        <p:cTn id="14" dur="750" spd="-100000" fill="hold"/>
                                        <p:tgtEl>
                                          <p:spTgt spid="75"/>
                                        </p:tgtEl>
                                        <p:attrNameLst>
                                          <p:attrName>ppt_x</p:attrName>
                                          <p:attrName>ppt_y</p:attrName>
                                        </p:attrNameLst>
                                      </p:cBhvr>
                                      <p:rCtr x="0" y="2824"/>
                                    </p:animMotion>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650"/>
                                        <p:tgtEl>
                                          <p:spTgt spid="78"/>
                                        </p:tgtEl>
                                      </p:cBhvr>
                                    </p:animEffect>
                                  </p:childTnLst>
                                </p:cTn>
                              </p:par>
                              <p:par>
                                <p:cTn id="19" presetID="42" presetClass="path" presetSubtype="0" decel="100000" fill="hold" grpId="1" nodeType="withEffect">
                                  <p:stCondLst>
                                    <p:cond delay="0"/>
                                  </p:stCondLst>
                                  <p:childTnLst>
                                    <p:animMotion origin="layout" path="M -6.25E-7 -4.44444E-6 L -6.25E-7 0.09306 " pathEditMode="relative" rAng="0" ptsTypes="AA">
                                      <p:cBhvr>
                                        <p:cTn id="20" dur="750" spd="-100000" fill="hold"/>
                                        <p:tgtEl>
                                          <p:spTgt spid="78"/>
                                        </p:tgtEl>
                                        <p:attrNameLst>
                                          <p:attrName>ppt_x</p:attrName>
                                          <p:attrName>ppt_y</p:attrName>
                                        </p:attrNameLst>
                                      </p:cBhvr>
                                      <p:rCtr x="0" y="4653"/>
                                    </p:animMotion>
                                  </p:childTnLst>
                                </p:cTn>
                              </p:par>
                              <p:par>
                                <p:cTn id="21" presetID="10"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650"/>
                                        <p:tgtEl>
                                          <p:spTgt spid="77"/>
                                        </p:tgtEl>
                                      </p:cBhvr>
                                    </p:animEffect>
                                  </p:childTnLst>
                                </p:cTn>
                              </p:par>
                              <p:par>
                                <p:cTn id="24" presetID="42" presetClass="path" presetSubtype="0" decel="100000" fill="hold" grpId="1" nodeType="withEffect">
                                  <p:stCondLst>
                                    <p:cond delay="0"/>
                                  </p:stCondLst>
                                  <p:childTnLst>
                                    <p:animMotion origin="layout" path="M -6.25E-7 1.11022E-16 L -6.25E-7 0.05671 " pathEditMode="relative" rAng="0" ptsTypes="AA">
                                      <p:cBhvr>
                                        <p:cTn id="25" dur="750" spd="-100000" fill="hold"/>
                                        <p:tgtEl>
                                          <p:spTgt spid="77"/>
                                        </p:tgtEl>
                                        <p:attrNameLst>
                                          <p:attrName>ppt_x</p:attrName>
                                          <p:attrName>ppt_y</p:attrName>
                                        </p:attrNameLst>
                                      </p:cBhvr>
                                      <p:rCtr x="0" y="2824"/>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fade">
                                      <p:cBhvr>
                                        <p:cTn id="29" dur="650"/>
                                        <p:tgtEl>
                                          <p:spTgt spid="80"/>
                                        </p:tgtEl>
                                      </p:cBhvr>
                                    </p:animEffect>
                                  </p:childTnLst>
                                </p:cTn>
                              </p:par>
                              <p:par>
                                <p:cTn id="30" presetID="42" presetClass="path" presetSubtype="0" decel="100000" fill="hold" grpId="1" nodeType="withEffect">
                                  <p:stCondLst>
                                    <p:cond delay="0"/>
                                  </p:stCondLst>
                                  <p:childTnLst>
                                    <p:animMotion origin="layout" path="M 2.5E-6 -4.44444E-6 L 2.5E-6 0.09306 " pathEditMode="relative" rAng="0" ptsTypes="AA">
                                      <p:cBhvr>
                                        <p:cTn id="31" dur="750" spd="-100000" fill="hold"/>
                                        <p:tgtEl>
                                          <p:spTgt spid="80"/>
                                        </p:tgtEl>
                                        <p:attrNameLst>
                                          <p:attrName>ppt_x</p:attrName>
                                          <p:attrName>ppt_y</p:attrName>
                                        </p:attrNameLst>
                                      </p:cBhvr>
                                      <p:rCtr x="0" y="4653"/>
                                    </p:animMotion>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650"/>
                                        <p:tgtEl>
                                          <p:spTgt spid="79"/>
                                        </p:tgtEl>
                                      </p:cBhvr>
                                    </p:animEffect>
                                  </p:childTnLst>
                                </p:cTn>
                              </p:par>
                              <p:par>
                                <p:cTn id="35" presetID="42" presetClass="path" presetSubtype="0" decel="100000" fill="hold" grpId="1" nodeType="withEffect">
                                  <p:stCondLst>
                                    <p:cond delay="0"/>
                                  </p:stCondLst>
                                  <p:childTnLst>
                                    <p:animMotion origin="layout" path="M 2.5E-6 1.11022E-16 L 2.5E-6 0.05671 " pathEditMode="relative" rAng="0" ptsTypes="AA">
                                      <p:cBhvr>
                                        <p:cTn id="36" dur="750" spd="-100000" fill="hold"/>
                                        <p:tgtEl>
                                          <p:spTgt spid="79"/>
                                        </p:tgtEl>
                                        <p:attrNameLst>
                                          <p:attrName>ppt_x</p:attrName>
                                          <p:attrName>ppt_y</p:attrName>
                                        </p:attrNameLst>
                                      </p:cBhvr>
                                      <p:rCtr x="0" y="2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6" grpId="0"/>
      <p:bldP spid="76" grpId="1"/>
      <p:bldP spid="77" grpId="0"/>
      <p:bldP spid="77" grpId="1"/>
      <p:bldP spid="78" grpId="0"/>
      <p:bldP spid="78" grpId="1"/>
      <p:bldP spid="79" grpId="0"/>
      <p:bldP spid="79" grpId="1"/>
      <p:bldP spid="80" grpId="0"/>
      <p:bldP spid="8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D0E9-C429-4D7F-91B0-9EE8D73A7682}"/>
              </a:ext>
            </a:extLst>
          </p:cNvPr>
          <p:cNvSpPr>
            <a:spLocks noGrp="1"/>
          </p:cNvSpPr>
          <p:nvPr>
            <p:ph type="title"/>
          </p:nvPr>
        </p:nvSpPr>
        <p:spPr/>
        <p:txBody>
          <a:bodyPr/>
          <a:lstStyle/>
          <a:p>
            <a:r>
              <a:rPr lang="en-US"/>
              <a:t>Zero Trust Access Control Strategy</a:t>
            </a:r>
            <a:br>
              <a:rPr lang="en-US"/>
            </a:br>
            <a:endParaRPr lang="en-US"/>
          </a:p>
        </p:txBody>
      </p:sp>
      <p:sp>
        <p:nvSpPr>
          <p:cNvPr id="5" name="Rectangle 4">
            <a:extLst>
              <a:ext uri="{FF2B5EF4-FFF2-40B4-BE49-F238E27FC236}">
                <a16:creationId xmlns:a16="http://schemas.microsoft.com/office/drawing/2014/main" id="{876962C4-CC88-42CE-86FD-3F29C233D66B}"/>
              </a:ext>
            </a:extLst>
          </p:cNvPr>
          <p:cNvSpPr/>
          <p:nvPr/>
        </p:nvSpPr>
        <p:spPr>
          <a:xfrm>
            <a:off x="534417" y="1016585"/>
            <a:ext cx="2756780" cy="363946"/>
          </a:xfrm>
          <a:prstGeom prst="rect">
            <a:avLst/>
          </a:prstGeom>
        </p:spPr>
        <p:txBody>
          <a:bodyPr wrap="none">
            <a:spAutoFit/>
          </a:bodyPr>
          <a:lstStyle/>
          <a:p>
            <a:r>
              <a:rPr lang="en-US"/>
              <a:t>Never Trust. Always verify.</a:t>
            </a:r>
          </a:p>
        </p:txBody>
      </p:sp>
      <p:grpSp>
        <p:nvGrpSpPr>
          <p:cNvPr id="3" name="Group 2">
            <a:extLst>
              <a:ext uri="{FF2B5EF4-FFF2-40B4-BE49-F238E27FC236}">
                <a16:creationId xmlns:a16="http://schemas.microsoft.com/office/drawing/2014/main" id="{0679F6C4-DB9D-4D67-9CBB-E8855BEC55E6}"/>
              </a:ext>
            </a:extLst>
          </p:cNvPr>
          <p:cNvGrpSpPr/>
          <p:nvPr/>
        </p:nvGrpSpPr>
        <p:grpSpPr>
          <a:xfrm>
            <a:off x="952781" y="1625844"/>
            <a:ext cx="10295746" cy="4022692"/>
            <a:chOff x="952781" y="1625844"/>
            <a:chExt cx="10295746" cy="4022692"/>
          </a:xfrm>
        </p:grpSpPr>
        <p:sp>
          <p:nvSpPr>
            <p:cNvPr id="123" name="Rectangle: Rounded Corners 127">
              <a:extLst>
                <a:ext uri="{FF2B5EF4-FFF2-40B4-BE49-F238E27FC236}">
                  <a16:creationId xmlns:a16="http://schemas.microsoft.com/office/drawing/2014/main" id="{2E602805-03A0-4FC5-B884-DC0B44AB5BD7}"/>
                </a:ext>
              </a:extLst>
            </p:cNvPr>
            <p:cNvSpPr/>
            <p:nvPr/>
          </p:nvSpPr>
          <p:spPr bwMode="auto">
            <a:xfrm flipH="1">
              <a:off x="6536272" y="2039387"/>
              <a:ext cx="587153" cy="826997"/>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TextBox 106">
              <a:extLst>
                <a:ext uri="{FF2B5EF4-FFF2-40B4-BE49-F238E27FC236}">
                  <a16:creationId xmlns:a16="http://schemas.microsoft.com/office/drawing/2014/main" id="{FE89786B-68D0-43EC-B3F8-327C4324A0C1}"/>
                </a:ext>
              </a:extLst>
            </p:cNvPr>
            <p:cNvSpPr txBox="1"/>
            <p:nvPr/>
          </p:nvSpPr>
          <p:spPr>
            <a:xfrm>
              <a:off x="4996987" y="2060735"/>
              <a:ext cx="822661" cy="475515"/>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Allow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full access</a:t>
              </a:r>
            </a:p>
          </p:txBody>
        </p:sp>
        <p:sp>
          <p:nvSpPr>
            <p:cNvPr id="103" name="TextBox 102">
              <a:extLst>
                <a:ext uri="{FF2B5EF4-FFF2-40B4-BE49-F238E27FC236}">
                  <a16:creationId xmlns:a16="http://schemas.microsoft.com/office/drawing/2014/main" id="{FF783A1D-18FD-451F-90D1-388703130F50}"/>
                </a:ext>
              </a:extLst>
            </p:cNvPr>
            <p:cNvSpPr txBox="1"/>
            <p:nvPr/>
          </p:nvSpPr>
          <p:spPr>
            <a:xfrm>
              <a:off x="7449254" y="2060735"/>
              <a:ext cx="575799" cy="475515"/>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Block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access</a:t>
              </a:r>
            </a:p>
          </p:txBody>
        </p:sp>
        <p:sp>
          <p:nvSpPr>
            <p:cNvPr id="7" name="Freeform 17">
              <a:extLst>
                <a:ext uri="{FF2B5EF4-FFF2-40B4-BE49-F238E27FC236}">
                  <a16:creationId xmlns:a16="http://schemas.microsoft.com/office/drawing/2014/main" id="{05F03D78-D751-43F4-9F8D-4C931CC133EE}"/>
                </a:ext>
              </a:extLst>
            </p:cNvPr>
            <p:cNvSpPr>
              <a:spLocks/>
            </p:cNvSpPr>
            <p:nvPr/>
          </p:nvSpPr>
          <p:spPr bwMode="auto">
            <a:xfrm>
              <a:off x="4253402" y="2867390"/>
              <a:ext cx="333274" cy="29647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8" name="Freeform 17">
              <a:extLst>
                <a:ext uri="{FF2B5EF4-FFF2-40B4-BE49-F238E27FC236}">
                  <a16:creationId xmlns:a16="http://schemas.microsoft.com/office/drawing/2014/main" id="{53C2E7CD-CC5D-43BF-97EE-A0EEF4434964}"/>
                </a:ext>
              </a:extLst>
            </p:cNvPr>
            <p:cNvSpPr>
              <a:spLocks/>
            </p:cNvSpPr>
            <p:nvPr/>
          </p:nvSpPr>
          <p:spPr bwMode="auto">
            <a:xfrm>
              <a:off x="8063163" y="2867390"/>
              <a:ext cx="333274" cy="29647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nvGrpSpPr>
            <p:cNvPr id="9" name="Group 8">
              <a:extLst>
                <a:ext uri="{FF2B5EF4-FFF2-40B4-BE49-F238E27FC236}">
                  <a16:creationId xmlns:a16="http://schemas.microsoft.com/office/drawing/2014/main" id="{655864BE-9F16-480E-B950-79E7FF663A78}"/>
                </a:ext>
              </a:extLst>
            </p:cNvPr>
            <p:cNvGrpSpPr/>
            <p:nvPr/>
          </p:nvGrpSpPr>
          <p:grpSpPr>
            <a:xfrm>
              <a:off x="952781" y="1853453"/>
              <a:ext cx="2796262" cy="1758816"/>
              <a:chOff x="952781" y="1815353"/>
              <a:chExt cx="2796262" cy="1758816"/>
            </a:xfrm>
          </p:grpSpPr>
          <p:sp>
            <p:nvSpPr>
              <p:cNvPr id="10" name="Freeform: Shape 9">
                <a:extLst>
                  <a:ext uri="{FF2B5EF4-FFF2-40B4-BE49-F238E27FC236}">
                    <a16:creationId xmlns:a16="http://schemas.microsoft.com/office/drawing/2014/main" id="{C588C060-3A7A-4796-AC1C-2198903C3256}"/>
                  </a:ext>
                </a:extLst>
              </p:cNvPr>
              <p:cNvSpPr/>
              <p:nvPr/>
            </p:nvSpPr>
            <p:spPr>
              <a:xfrm>
                <a:off x="1818847" y="2576769"/>
                <a:ext cx="1077346" cy="754002"/>
              </a:xfrm>
              <a:custGeom>
                <a:avLst/>
                <a:gdLst>
                  <a:gd name="connsiteX0" fmla="*/ 819132 w 817114"/>
                  <a:gd name="connsiteY0" fmla="*/ 582068 h 575006"/>
                  <a:gd name="connsiteX1" fmla="*/ 0 w 817114"/>
                  <a:gd name="connsiteY1" fmla="*/ 582068 h 575006"/>
                  <a:gd name="connsiteX2" fmla="*/ 0 w 817114"/>
                  <a:gd name="connsiteY2" fmla="*/ 0 h 575006"/>
                  <a:gd name="connsiteX3" fmla="*/ 819132 w 817114"/>
                  <a:gd name="connsiteY3" fmla="*/ 0 h 575006"/>
                  <a:gd name="connsiteX4" fmla="*/ 819132 w 817114"/>
                  <a:gd name="connsiteY4" fmla="*/ 582068 h 5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75006">
                    <a:moveTo>
                      <a:pt x="819132" y="582068"/>
                    </a:moveTo>
                    <a:lnTo>
                      <a:pt x="0" y="582068"/>
                    </a:lnTo>
                    <a:lnTo>
                      <a:pt x="0" y="0"/>
                    </a:lnTo>
                    <a:lnTo>
                      <a:pt x="819132" y="0"/>
                    </a:lnTo>
                    <a:lnTo>
                      <a:pt x="819132" y="582068"/>
                    </a:lnTo>
                    <a:close/>
                  </a:path>
                </a:pathLst>
              </a:custGeom>
              <a:noFill/>
              <a:ln w="1001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FB1E440-81F6-4FBA-BDF4-8781CCA33214}"/>
                  </a:ext>
                </a:extLst>
              </p:cNvPr>
              <p:cNvSpPr/>
              <p:nvPr/>
            </p:nvSpPr>
            <p:spPr>
              <a:xfrm>
                <a:off x="1894662" y="2723600"/>
                <a:ext cx="917739" cy="449756"/>
              </a:xfrm>
              <a:custGeom>
                <a:avLst/>
                <a:gdLst>
                  <a:gd name="connsiteX0" fmla="*/ 175528 w 696060"/>
                  <a:gd name="connsiteY0" fmla="*/ 174519 h 342986"/>
                  <a:gd name="connsiteX1" fmla="*/ 262284 w 696060"/>
                  <a:gd name="connsiteY1" fmla="*/ 262284 h 342986"/>
                  <a:gd name="connsiteX2" fmla="*/ 408557 w 696060"/>
                  <a:gd name="connsiteY2" fmla="*/ 117019 h 342986"/>
                  <a:gd name="connsiteX3" fmla="*/ 496321 w 696060"/>
                  <a:gd name="connsiteY3" fmla="*/ 204783 h 342986"/>
                  <a:gd name="connsiteX4" fmla="*/ 701104 w 696060"/>
                  <a:gd name="connsiteY4" fmla="*/ 0 h 342986"/>
                  <a:gd name="connsiteX5" fmla="*/ 701104 w 696060"/>
                  <a:gd name="connsiteY5" fmla="*/ 350048 h 342986"/>
                  <a:gd name="connsiteX6" fmla="*/ 0 w 696060"/>
                  <a:gd name="connsiteY6" fmla="*/ 350048 h 342986"/>
                  <a:gd name="connsiteX7" fmla="*/ 175528 w 696060"/>
                  <a:gd name="connsiteY7" fmla="*/ 174519 h 34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060" h="342986">
                    <a:moveTo>
                      <a:pt x="175528" y="174519"/>
                    </a:moveTo>
                    <a:lnTo>
                      <a:pt x="262284" y="262284"/>
                    </a:lnTo>
                    <a:lnTo>
                      <a:pt x="408557" y="117019"/>
                    </a:lnTo>
                    <a:lnTo>
                      <a:pt x="496321" y="204783"/>
                    </a:lnTo>
                    <a:lnTo>
                      <a:pt x="701104" y="0"/>
                    </a:lnTo>
                    <a:lnTo>
                      <a:pt x="701104" y="350048"/>
                    </a:lnTo>
                    <a:lnTo>
                      <a:pt x="0" y="350048"/>
                    </a:lnTo>
                    <a:lnTo>
                      <a:pt x="175528" y="174519"/>
                    </a:lnTo>
                    <a:close/>
                  </a:path>
                </a:pathLst>
              </a:custGeom>
              <a:noFill/>
              <a:ln w="10018"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1FD7F1AE-F011-4608-AC04-C48905D3C561}"/>
                  </a:ext>
                </a:extLst>
              </p:cNvPr>
              <p:cNvGrpSpPr/>
              <p:nvPr/>
            </p:nvGrpSpPr>
            <p:grpSpPr>
              <a:xfrm rot="16200000">
                <a:off x="989223" y="2445678"/>
                <a:ext cx="304547" cy="377431"/>
                <a:chOff x="1590530" y="3100082"/>
                <a:chExt cx="349921" cy="433663"/>
              </a:xfrm>
            </p:grpSpPr>
            <p:sp>
              <p:nvSpPr>
                <p:cNvPr id="75" name="Freeform: Shape 74">
                  <a:extLst>
                    <a:ext uri="{FF2B5EF4-FFF2-40B4-BE49-F238E27FC236}">
                      <a16:creationId xmlns:a16="http://schemas.microsoft.com/office/drawing/2014/main" id="{247A7EE0-30AE-487E-8802-976E1BEF009A}"/>
                    </a:ext>
                  </a:extLst>
                </p:cNvPr>
                <p:cNvSpPr/>
                <p:nvPr/>
              </p:nvSpPr>
              <p:spPr>
                <a:xfrm rot="5400000">
                  <a:off x="1716142" y="3309437"/>
                  <a:ext cx="433663" cy="14954"/>
                </a:xfrm>
                <a:custGeom>
                  <a:avLst/>
                  <a:gdLst>
                    <a:gd name="connsiteX0" fmla="*/ 0 w 894322"/>
                    <a:gd name="connsiteY0" fmla="*/ 0 h 30838"/>
                    <a:gd name="connsiteX1" fmla="*/ 0 w 894322"/>
                    <a:gd name="connsiteY1" fmla="*/ 0 h 30838"/>
                    <a:gd name="connsiteX2" fmla="*/ 0 w 894322"/>
                    <a:gd name="connsiteY2" fmla="*/ 52426 h 30838"/>
                    <a:gd name="connsiteX3" fmla="*/ 918993 w 894322"/>
                    <a:gd name="connsiteY3" fmla="*/ 52426 h 30838"/>
                    <a:gd name="connsiteX4" fmla="*/ 918993 w 894322"/>
                    <a:gd name="connsiteY4" fmla="*/ 52426 h 30838"/>
                    <a:gd name="connsiteX5" fmla="*/ 918993 w 894322"/>
                    <a:gd name="connsiteY5" fmla="*/ 0 h 30838"/>
                    <a:gd name="connsiteX6" fmla="*/ 0 w 894322"/>
                    <a:gd name="connsiteY6" fmla="*/ 0 h 30838"/>
                    <a:gd name="connsiteX7" fmla="*/ 0 w 894322"/>
                    <a:gd name="connsiteY7" fmla="*/ 0 h 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322" h="30838">
                      <a:moveTo>
                        <a:pt x="0" y="0"/>
                      </a:moveTo>
                      <a:lnTo>
                        <a:pt x="0" y="0"/>
                      </a:lnTo>
                      <a:lnTo>
                        <a:pt x="0" y="52426"/>
                      </a:lnTo>
                      <a:lnTo>
                        <a:pt x="918993" y="52426"/>
                      </a:lnTo>
                      <a:lnTo>
                        <a:pt x="918993" y="52426"/>
                      </a:lnTo>
                      <a:lnTo>
                        <a:pt x="918993" y="0"/>
                      </a:lnTo>
                      <a:lnTo>
                        <a:pt x="0" y="0"/>
                      </a:lnTo>
                      <a:lnTo>
                        <a:pt x="0" y="0"/>
                      </a:lnTo>
                      <a:close/>
                    </a:path>
                  </a:pathLst>
                </a:custGeom>
                <a:solidFill>
                  <a:schemeClr val="accent2"/>
                </a:solidFill>
                <a:ln w="3079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8838D69-4958-4DB4-81D0-E37A5A245EB9}"/>
                    </a:ext>
                  </a:extLst>
                </p:cNvPr>
                <p:cNvSpPr/>
                <p:nvPr/>
              </p:nvSpPr>
              <p:spPr>
                <a:xfrm rot="5400000">
                  <a:off x="1523237" y="3167375"/>
                  <a:ext cx="433663" cy="299078"/>
                </a:xfrm>
                <a:custGeom>
                  <a:avLst/>
                  <a:gdLst>
                    <a:gd name="connsiteX0" fmla="*/ 0 w 894322"/>
                    <a:gd name="connsiteY0" fmla="*/ 0 h 616774"/>
                    <a:gd name="connsiteX1" fmla="*/ 918993 w 894322"/>
                    <a:gd name="connsiteY1" fmla="*/ 0 h 616774"/>
                    <a:gd name="connsiteX2" fmla="*/ 918993 w 894322"/>
                    <a:gd name="connsiteY2" fmla="*/ 641445 h 616774"/>
                    <a:gd name="connsiteX3" fmla="*/ 0 w 894322"/>
                    <a:gd name="connsiteY3" fmla="*/ 641445 h 616774"/>
                  </a:gdLst>
                  <a:ahLst/>
                  <a:cxnLst>
                    <a:cxn ang="0">
                      <a:pos x="connsiteX0" y="connsiteY0"/>
                    </a:cxn>
                    <a:cxn ang="0">
                      <a:pos x="connsiteX1" y="connsiteY1"/>
                    </a:cxn>
                    <a:cxn ang="0">
                      <a:pos x="connsiteX2" y="connsiteY2"/>
                    </a:cxn>
                    <a:cxn ang="0">
                      <a:pos x="connsiteX3" y="connsiteY3"/>
                    </a:cxn>
                  </a:cxnLst>
                  <a:rect l="l" t="t" r="r" b="b"/>
                  <a:pathLst>
                    <a:path w="894322" h="616774">
                      <a:moveTo>
                        <a:pt x="0" y="0"/>
                      </a:moveTo>
                      <a:lnTo>
                        <a:pt x="918993" y="0"/>
                      </a:lnTo>
                      <a:lnTo>
                        <a:pt x="918993" y="641445"/>
                      </a:lnTo>
                      <a:lnTo>
                        <a:pt x="0" y="641445"/>
                      </a:lnTo>
                      <a:close/>
                    </a:path>
                  </a:pathLst>
                </a:custGeom>
                <a:solidFill>
                  <a:schemeClr val="accent1"/>
                </a:solidFill>
                <a:ln w="30798" cap="flat">
                  <a:noFill/>
                  <a:prstDash val="solid"/>
                  <a:miter/>
                </a:ln>
              </p:spPr>
              <p:txBody>
                <a:bodyPr rtlCol="0" anchor="ctr"/>
                <a:lstStyle/>
                <a:p>
                  <a:endParaRPr lang="en-US"/>
                </a:p>
              </p:txBody>
            </p:sp>
            <p:sp>
              <p:nvSpPr>
                <p:cNvPr id="77" name="Rectangle 76">
                  <a:extLst>
                    <a:ext uri="{FF2B5EF4-FFF2-40B4-BE49-F238E27FC236}">
                      <a16:creationId xmlns:a16="http://schemas.microsoft.com/office/drawing/2014/main" id="{5FA6B761-FF9D-4ABC-946C-AFB918B3EA13}"/>
                    </a:ext>
                  </a:extLst>
                </p:cNvPr>
                <p:cNvSpPr/>
                <p:nvPr/>
              </p:nvSpPr>
              <p:spPr bwMode="auto">
                <a:xfrm rot="5400000">
                  <a:off x="1754036" y="3150584"/>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F16AEA0A-E02D-4CB7-922D-45DE0C3220DC}"/>
                    </a:ext>
                  </a:extLst>
                </p:cNvPr>
                <p:cNvSpPr/>
                <p:nvPr/>
              </p:nvSpPr>
              <p:spPr bwMode="auto">
                <a:xfrm rot="5400000">
                  <a:off x="1754036" y="3275943"/>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B336D0D3-908A-403E-B598-1596D60FAD05}"/>
                    </a:ext>
                  </a:extLst>
                </p:cNvPr>
                <p:cNvSpPr/>
                <p:nvPr/>
              </p:nvSpPr>
              <p:spPr bwMode="auto">
                <a:xfrm rot="5400000">
                  <a:off x="1754036" y="3401303"/>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1B81136E-69FA-4D6C-A4AA-97D5061E425F}"/>
                    </a:ext>
                  </a:extLst>
                </p:cNvPr>
                <p:cNvSpPr/>
                <p:nvPr/>
              </p:nvSpPr>
              <p:spPr bwMode="auto">
                <a:xfrm rot="5400000">
                  <a:off x="1636251" y="3150472"/>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BFE37EBE-313B-4BC1-940E-CCA1C2A873D9}"/>
                    </a:ext>
                  </a:extLst>
                </p:cNvPr>
                <p:cNvSpPr/>
                <p:nvPr/>
              </p:nvSpPr>
              <p:spPr bwMode="auto">
                <a:xfrm rot="5400000">
                  <a:off x="1636251" y="3275830"/>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FB4EF425-8892-4491-8DB6-F14090563955}"/>
                    </a:ext>
                  </a:extLst>
                </p:cNvPr>
                <p:cNvSpPr/>
                <p:nvPr/>
              </p:nvSpPr>
              <p:spPr bwMode="auto">
                <a:xfrm rot="5400000">
                  <a:off x="1636251" y="3401190"/>
                  <a:ext cx="88679" cy="886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786513A6-4909-487E-A985-1877511174B3}"/>
                  </a:ext>
                </a:extLst>
              </p:cNvPr>
              <p:cNvGrpSpPr/>
              <p:nvPr/>
            </p:nvGrpSpPr>
            <p:grpSpPr>
              <a:xfrm rot="16200000">
                <a:off x="1949856" y="1819313"/>
                <a:ext cx="321257" cy="324440"/>
                <a:chOff x="2666853" y="2380396"/>
                <a:chExt cx="369120" cy="372777"/>
              </a:xfrm>
            </p:grpSpPr>
            <p:sp>
              <p:nvSpPr>
                <p:cNvPr id="69" name="Freeform 1030">
                  <a:extLst>
                    <a:ext uri="{FF2B5EF4-FFF2-40B4-BE49-F238E27FC236}">
                      <a16:creationId xmlns:a16="http://schemas.microsoft.com/office/drawing/2014/main" id="{C067F4BD-72ED-41F2-AD12-BBE15A36C40E}"/>
                    </a:ext>
                  </a:extLst>
                </p:cNvPr>
                <p:cNvSpPr>
                  <a:spLocks/>
                </p:cNvSpPr>
                <p:nvPr/>
              </p:nvSpPr>
              <p:spPr bwMode="auto">
                <a:xfrm rot="5400000">
                  <a:off x="2953742" y="2382225"/>
                  <a:ext cx="84059" cy="80402"/>
                </a:xfrm>
                <a:custGeom>
                  <a:avLst/>
                  <a:gdLst>
                    <a:gd name="T0" fmla="*/ 23 w 23"/>
                    <a:gd name="T1" fmla="*/ 0 h 22"/>
                    <a:gd name="T2" fmla="*/ 7 w 23"/>
                    <a:gd name="T3" fmla="*/ 0 h 22"/>
                    <a:gd name="T4" fmla="*/ 0 w 23"/>
                    <a:gd name="T5" fmla="*/ 0 h 22"/>
                    <a:gd name="T6" fmla="*/ 0 w 23"/>
                    <a:gd name="T7" fmla="*/ 6 h 22"/>
                    <a:gd name="T8" fmla="*/ 0 w 23"/>
                    <a:gd name="T9" fmla="*/ 22 h 22"/>
                    <a:gd name="T10" fmla="*/ 7 w 23"/>
                    <a:gd name="T11" fmla="*/ 22 h 22"/>
                    <a:gd name="T12" fmla="*/ 7 w 23"/>
                    <a:gd name="T13" fmla="*/ 6 h 22"/>
                    <a:gd name="T14" fmla="*/ 23 w 23"/>
                    <a:gd name="T15" fmla="*/ 6 h 22"/>
                    <a:gd name="T16" fmla="*/ 23 w 23"/>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0"/>
                      </a:moveTo>
                      <a:lnTo>
                        <a:pt x="7" y="0"/>
                      </a:lnTo>
                      <a:lnTo>
                        <a:pt x="0" y="0"/>
                      </a:lnTo>
                      <a:lnTo>
                        <a:pt x="0" y="6"/>
                      </a:lnTo>
                      <a:lnTo>
                        <a:pt x="0" y="22"/>
                      </a:lnTo>
                      <a:lnTo>
                        <a:pt x="7" y="22"/>
                      </a:lnTo>
                      <a:lnTo>
                        <a:pt x="7" y="6"/>
                      </a:lnTo>
                      <a:lnTo>
                        <a:pt x="23" y="6"/>
                      </a:lnTo>
                      <a:lnTo>
                        <a:pt x="23" y="0"/>
                      </a:lnTo>
                      <a:close/>
                    </a:path>
                  </a:pathLst>
                </a:custGeom>
                <a:solidFill>
                  <a:schemeClr val="accent2"/>
                </a:solidFill>
                <a:ln w="30798" cap="flat">
                  <a:noFill/>
                  <a:prstDash val="solid"/>
                  <a:miter/>
                </a:ln>
              </p:spPr>
              <p:txBody>
                <a:bodyPr rtlCol="0" anchor="ctr"/>
                <a:lstStyle/>
                <a:p>
                  <a:endParaRPr lang="en-US"/>
                </a:p>
              </p:txBody>
            </p:sp>
            <p:sp>
              <p:nvSpPr>
                <p:cNvPr id="70" name="Freeform 1031">
                  <a:extLst>
                    <a:ext uri="{FF2B5EF4-FFF2-40B4-BE49-F238E27FC236}">
                      <a16:creationId xmlns:a16="http://schemas.microsoft.com/office/drawing/2014/main" id="{215A0C23-72D4-4C40-AD7E-54D63958A245}"/>
                    </a:ext>
                  </a:extLst>
                </p:cNvPr>
                <p:cNvSpPr>
                  <a:spLocks/>
                </p:cNvSpPr>
                <p:nvPr/>
              </p:nvSpPr>
              <p:spPr bwMode="auto">
                <a:xfrm rot="5400000">
                  <a:off x="2955571" y="2672771"/>
                  <a:ext cx="80402" cy="80402"/>
                </a:xfrm>
                <a:custGeom>
                  <a:avLst/>
                  <a:gdLst>
                    <a:gd name="T0" fmla="*/ 0 w 22"/>
                    <a:gd name="T1" fmla="*/ 0 h 22"/>
                    <a:gd name="T2" fmla="*/ 16 w 22"/>
                    <a:gd name="T3" fmla="*/ 0 h 22"/>
                    <a:gd name="T4" fmla="*/ 22 w 22"/>
                    <a:gd name="T5" fmla="*/ 0 h 22"/>
                    <a:gd name="T6" fmla="*/ 22 w 22"/>
                    <a:gd name="T7" fmla="*/ 6 h 22"/>
                    <a:gd name="T8" fmla="*/ 22 w 22"/>
                    <a:gd name="T9" fmla="*/ 22 h 22"/>
                    <a:gd name="T10" fmla="*/ 16 w 22"/>
                    <a:gd name="T11" fmla="*/ 22 h 22"/>
                    <a:gd name="T12" fmla="*/ 16 w 22"/>
                    <a:gd name="T13" fmla="*/ 6 h 22"/>
                    <a:gd name="T14" fmla="*/ 0 w 22"/>
                    <a:gd name="T15" fmla="*/ 6 h 22"/>
                    <a:gd name="T16" fmla="*/ 0 w 2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0"/>
                      </a:moveTo>
                      <a:lnTo>
                        <a:pt x="16" y="0"/>
                      </a:lnTo>
                      <a:lnTo>
                        <a:pt x="22" y="0"/>
                      </a:lnTo>
                      <a:lnTo>
                        <a:pt x="22" y="6"/>
                      </a:lnTo>
                      <a:lnTo>
                        <a:pt x="22" y="22"/>
                      </a:lnTo>
                      <a:lnTo>
                        <a:pt x="16" y="22"/>
                      </a:lnTo>
                      <a:lnTo>
                        <a:pt x="16" y="6"/>
                      </a:lnTo>
                      <a:lnTo>
                        <a:pt x="0" y="6"/>
                      </a:lnTo>
                      <a:lnTo>
                        <a:pt x="0" y="0"/>
                      </a:lnTo>
                      <a:close/>
                    </a:path>
                  </a:pathLst>
                </a:custGeom>
                <a:solidFill>
                  <a:schemeClr val="accent2"/>
                </a:solidFill>
                <a:ln w="30798" cap="flat">
                  <a:noFill/>
                  <a:prstDash val="solid"/>
                  <a:miter/>
                </a:ln>
              </p:spPr>
              <p:txBody>
                <a:bodyPr rtlCol="0" anchor="ctr"/>
                <a:lstStyle/>
                <a:p>
                  <a:endParaRPr lang="en-US"/>
                </a:p>
              </p:txBody>
            </p:sp>
            <p:sp>
              <p:nvSpPr>
                <p:cNvPr id="71" name="Freeform 1032">
                  <a:extLst>
                    <a:ext uri="{FF2B5EF4-FFF2-40B4-BE49-F238E27FC236}">
                      <a16:creationId xmlns:a16="http://schemas.microsoft.com/office/drawing/2014/main" id="{A838E6CB-5FF5-43A6-8E2B-6ACF9A48A23F}"/>
                    </a:ext>
                  </a:extLst>
                </p:cNvPr>
                <p:cNvSpPr>
                  <a:spLocks/>
                </p:cNvSpPr>
                <p:nvPr/>
              </p:nvSpPr>
              <p:spPr bwMode="auto">
                <a:xfrm rot="5400000">
                  <a:off x="2665024" y="2382225"/>
                  <a:ext cx="84059" cy="80402"/>
                </a:xfrm>
                <a:custGeom>
                  <a:avLst/>
                  <a:gdLst>
                    <a:gd name="T0" fmla="*/ 23 w 23"/>
                    <a:gd name="T1" fmla="*/ 22 h 22"/>
                    <a:gd name="T2" fmla="*/ 7 w 23"/>
                    <a:gd name="T3" fmla="*/ 22 h 22"/>
                    <a:gd name="T4" fmla="*/ 0 w 23"/>
                    <a:gd name="T5" fmla="*/ 22 h 22"/>
                    <a:gd name="T6" fmla="*/ 0 w 23"/>
                    <a:gd name="T7" fmla="*/ 16 h 22"/>
                    <a:gd name="T8" fmla="*/ 0 w 23"/>
                    <a:gd name="T9" fmla="*/ 0 h 22"/>
                    <a:gd name="T10" fmla="*/ 7 w 23"/>
                    <a:gd name="T11" fmla="*/ 0 h 22"/>
                    <a:gd name="T12" fmla="*/ 7 w 23"/>
                    <a:gd name="T13" fmla="*/ 16 h 22"/>
                    <a:gd name="T14" fmla="*/ 23 w 23"/>
                    <a:gd name="T15" fmla="*/ 16 h 22"/>
                    <a:gd name="T16" fmla="*/ 23 w 2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22"/>
                      </a:moveTo>
                      <a:lnTo>
                        <a:pt x="7" y="22"/>
                      </a:lnTo>
                      <a:lnTo>
                        <a:pt x="0" y="22"/>
                      </a:lnTo>
                      <a:lnTo>
                        <a:pt x="0" y="16"/>
                      </a:lnTo>
                      <a:lnTo>
                        <a:pt x="0" y="0"/>
                      </a:lnTo>
                      <a:lnTo>
                        <a:pt x="7" y="0"/>
                      </a:lnTo>
                      <a:lnTo>
                        <a:pt x="7" y="16"/>
                      </a:lnTo>
                      <a:lnTo>
                        <a:pt x="23" y="16"/>
                      </a:lnTo>
                      <a:lnTo>
                        <a:pt x="23" y="22"/>
                      </a:lnTo>
                      <a:close/>
                    </a:path>
                  </a:pathLst>
                </a:custGeom>
                <a:solidFill>
                  <a:schemeClr val="accent2"/>
                </a:solidFill>
                <a:ln w="30798" cap="flat">
                  <a:noFill/>
                  <a:prstDash val="solid"/>
                  <a:miter/>
                </a:ln>
              </p:spPr>
              <p:txBody>
                <a:bodyPr rtlCol="0" anchor="ctr"/>
                <a:lstStyle/>
                <a:p>
                  <a:endParaRPr lang="en-US"/>
                </a:p>
              </p:txBody>
            </p:sp>
            <p:sp>
              <p:nvSpPr>
                <p:cNvPr id="72" name="Freeform 1033">
                  <a:extLst>
                    <a:ext uri="{FF2B5EF4-FFF2-40B4-BE49-F238E27FC236}">
                      <a16:creationId xmlns:a16="http://schemas.microsoft.com/office/drawing/2014/main" id="{8C4BB750-3C43-46C9-83CD-F67F8D70C810}"/>
                    </a:ext>
                  </a:extLst>
                </p:cNvPr>
                <p:cNvSpPr>
                  <a:spLocks/>
                </p:cNvSpPr>
                <p:nvPr/>
              </p:nvSpPr>
              <p:spPr bwMode="auto">
                <a:xfrm rot="5400000">
                  <a:off x="2666853" y="2672771"/>
                  <a:ext cx="80402" cy="80402"/>
                </a:xfrm>
                <a:custGeom>
                  <a:avLst/>
                  <a:gdLst>
                    <a:gd name="T0" fmla="*/ 0 w 22"/>
                    <a:gd name="T1" fmla="*/ 22 h 22"/>
                    <a:gd name="T2" fmla="*/ 16 w 22"/>
                    <a:gd name="T3" fmla="*/ 22 h 22"/>
                    <a:gd name="T4" fmla="*/ 22 w 22"/>
                    <a:gd name="T5" fmla="*/ 22 h 22"/>
                    <a:gd name="T6" fmla="*/ 22 w 22"/>
                    <a:gd name="T7" fmla="*/ 16 h 22"/>
                    <a:gd name="T8" fmla="*/ 22 w 22"/>
                    <a:gd name="T9" fmla="*/ 0 h 22"/>
                    <a:gd name="T10" fmla="*/ 16 w 22"/>
                    <a:gd name="T11" fmla="*/ 0 h 22"/>
                    <a:gd name="T12" fmla="*/ 16 w 22"/>
                    <a:gd name="T13" fmla="*/ 16 h 22"/>
                    <a:gd name="T14" fmla="*/ 0 w 22"/>
                    <a:gd name="T15" fmla="*/ 16 h 22"/>
                    <a:gd name="T16" fmla="*/ 0 w 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22"/>
                      </a:moveTo>
                      <a:lnTo>
                        <a:pt x="16" y="22"/>
                      </a:lnTo>
                      <a:lnTo>
                        <a:pt x="22" y="22"/>
                      </a:lnTo>
                      <a:lnTo>
                        <a:pt x="22" y="16"/>
                      </a:lnTo>
                      <a:lnTo>
                        <a:pt x="22" y="0"/>
                      </a:lnTo>
                      <a:lnTo>
                        <a:pt x="16" y="0"/>
                      </a:lnTo>
                      <a:lnTo>
                        <a:pt x="16" y="16"/>
                      </a:lnTo>
                      <a:lnTo>
                        <a:pt x="0" y="16"/>
                      </a:lnTo>
                      <a:lnTo>
                        <a:pt x="0" y="22"/>
                      </a:lnTo>
                      <a:close/>
                    </a:path>
                  </a:pathLst>
                </a:custGeom>
                <a:solidFill>
                  <a:schemeClr val="accent2"/>
                </a:solidFill>
                <a:ln w="30798" cap="flat">
                  <a:noFill/>
                  <a:prstDash val="solid"/>
                  <a:miter/>
                </a:ln>
              </p:spPr>
              <p:txBody>
                <a:bodyPr rtlCol="0" anchor="ctr"/>
                <a:lstStyle/>
                <a:p>
                  <a:endParaRPr lang="en-US"/>
                </a:p>
              </p:txBody>
            </p:sp>
            <p:sp>
              <p:nvSpPr>
                <p:cNvPr id="73" name="Freeform 1059">
                  <a:extLst>
                    <a:ext uri="{FF2B5EF4-FFF2-40B4-BE49-F238E27FC236}">
                      <a16:creationId xmlns:a16="http://schemas.microsoft.com/office/drawing/2014/main" id="{861AD18E-4740-4D1E-BFE2-AC0828648D27}"/>
                    </a:ext>
                  </a:extLst>
                </p:cNvPr>
                <p:cNvSpPr>
                  <a:spLocks/>
                </p:cNvSpPr>
                <p:nvPr/>
              </p:nvSpPr>
              <p:spPr bwMode="auto">
                <a:xfrm rot="5400000">
                  <a:off x="2699741" y="2522928"/>
                  <a:ext cx="186389" cy="91368"/>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74" name="Oval 1060">
                  <a:extLst>
                    <a:ext uri="{FF2B5EF4-FFF2-40B4-BE49-F238E27FC236}">
                      <a16:creationId xmlns:a16="http://schemas.microsoft.com/office/drawing/2014/main" id="{30FA204C-D8AE-4586-BD8A-4E0D70F43F13}"/>
                    </a:ext>
                  </a:extLst>
                </p:cNvPr>
                <p:cNvSpPr>
                  <a:spLocks noChangeArrowheads="1"/>
                </p:cNvSpPr>
                <p:nvPr/>
              </p:nvSpPr>
              <p:spPr bwMode="auto">
                <a:xfrm rot="5400000">
                  <a:off x="2864203" y="2522931"/>
                  <a:ext cx="91368" cy="9136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14" name="Group 13">
                <a:extLst>
                  <a:ext uri="{FF2B5EF4-FFF2-40B4-BE49-F238E27FC236}">
                    <a16:creationId xmlns:a16="http://schemas.microsoft.com/office/drawing/2014/main" id="{B918FDD2-68D1-4101-9810-25C55BE7C03B}"/>
                  </a:ext>
                </a:extLst>
              </p:cNvPr>
              <p:cNvGrpSpPr/>
              <p:nvPr/>
            </p:nvGrpSpPr>
            <p:grpSpPr>
              <a:xfrm>
                <a:off x="1314720" y="1929897"/>
                <a:ext cx="389517" cy="402783"/>
                <a:chOff x="936069" y="2507456"/>
                <a:chExt cx="447550" cy="462793"/>
              </a:xfrm>
            </p:grpSpPr>
            <p:sp>
              <p:nvSpPr>
                <p:cNvPr id="58" name="Freeform: Shape 57">
                  <a:extLst>
                    <a:ext uri="{FF2B5EF4-FFF2-40B4-BE49-F238E27FC236}">
                      <a16:creationId xmlns:a16="http://schemas.microsoft.com/office/drawing/2014/main" id="{2814F3A1-E4F2-4142-BC71-7EBCE25BA859}"/>
                    </a:ext>
                  </a:extLst>
                </p:cNvPr>
                <p:cNvSpPr>
                  <a:spLocks/>
                </p:cNvSpPr>
                <p:nvPr/>
              </p:nvSpPr>
              <p:spPr bwMode="auto">
                <a:xfrm>
                  <a:off x="982890" y="2558836"/>
                  <a:ext cx="122890" cy="110423"/>
                </a:xfrm>
                <a:custGeom>
                  <a:avLst/>
                  <a:gdLst>
                    <a:gd name="connsiteX0" fmla="*/ 122890 w 122890"/>
                    <a:gd name="connsiteY0" fmla="*/ 0 h 110423"/>
                    <a:gd name="connsiteX1" fmla="*/ 107250 w 122890"/>
                    <a:gd name="connsiteY1" fmla="*/ 25654 h 110423"/>
                    <a:gd name="connsiteX2" fmla="*/ 94961 w 122890"/>
                    <a:gd name="connsiteY2" fmla="*/ 52423 h 110423"/>
                    <a:gd name="connsiteX3" fmla="*/ 86023 w 122890"/>
                    <a:gd name="connsiteY3" fmla="*/ 81423 h 110423"/>
                    <a:gd name="connsiteX4" fmla="*/ 79320 w 122890"/>
                    <a:gd name="connsiteY4" fmla="*/ 110423 h 110423"/>
                    <a:gd name="connsiteX5" fmla="*/ 0 w 122890"/>
                    <a:gd name="connsiteY5" fmla="*/ 110423 h 110423"/>
                    <a:gd name="connsiteX6" fmla="*/ 15931 w 122890"/>
                    <a:gd name="connsiteY6" fmla="*/ 82798 h 110423"/>
                    <a:gd name="connsiteX7" fmla="*/ 65189 w 122890"/>
                    <a:gd name="connsiteY7" fmla="*/ 90743 h 110423"/>
                    <a:gd name="connsiteX8" fmla="*/ 75496 w 122890"/>
                    <a:gd name="connsiteY8" fmla="*/ 23918 h 110423"/>
                    <a:gd name="connsiteX9" fmla="*/ 83789 w 122890"/>
                    <a:gd name="connsiteY9" fmla="*/ 17846 h 110423"/>
                    <a:gd name="connsiteX10" fmla="*/ 122890 w 122890"/>
                    <a:gd name="connsiteY10" fmla="*/ 0 h 11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890" h="110423">
                      <a:moveTo>
                        <a:pt x="122890" y="0"/>
                      </a:moveTo>
                      <a:cubicBezTo>
                        <a:pt x="116187" y="7808"/>
                        <a:pt x="111718" y="16731"/>
                        <a:pt x="107250" y="25654"/>
                      </a:cubicBezTo>
                      <a:cubicBezTo>
                        <a:pt x="102781" y="34577"/>
                        <a:pt x="98312" y="43500"/>
                        <a:pt x="94961" y="52423"/>
                      </a:cubicBezTo>
                      <a:cubicBezTo>
                        <a:pt x="91609" y="62462"/>
                        <a:pt x="88257" y="71385"/>
                        <a:pt x="86023" y="81423"/>
                      </a:cubicBezTo>
                      <a:cubicBezTo>
                        <a:pt x="82672" y="90346"/>
                        <a:pt x="80437" y="100385"/>
                        <a:pt x="79320" y="110423"/>
                      </a:cubicBezTo>
                      <a:lnTo>
                        <a:pt x="0" y="110423"/>
                      </a:lnTo>
                      <a:lnTo>
                        <a:pt x="15931" y="82798"/>
                      </a:lnTo>
                      <a:lnTo>
                        <a:pt x="65189" y="90743"/>
                      </a:lnTo>
                      <a:lnTo>
                        <a:pt x="75496" y="23918"/>
                      </a:lnTo>
                      <a:lnTo>
                        <a:pt x="83789" y="17846"/>
                      </a:lnTo>
                      <a:cubicBezTo>
                        <a:pt x="96078" y="10039"/>
                        <a:pt x="109484" y="4462"/>
                        <a:pt x="122890" y="0"/>
                      </a:cubicBezTo>
                      <a:close/>
                    </a:path>
                  </a:pathLst>
                </a:custGeom>
                <a:solidFill>
                  <a:schemeClr val="accent2"/>
                </a:solidFill>
                <a:ln w="30798" cap="flat">
                  <a:noFill/>
                  <a:prstDash val="solid"/>
                  <a:miter/>
                </a:ln>
              </p:spPr>
              <p:txBody>
                <a:bodyPr rtlCol="0" anchor="ctr"/>
                <a:lstStyle/>
                <a:p>
                  <a:endParaRPr lang="en-US"/>
                </a:p>
              </p:txBody>
            </p:sp>
            <p:sp>
              <p:nvSpPr>
                <p:cNvPr id="59" name="Freeform 165">
                  <a:extLst>
                    <a:ext uri="{FF2B5EF4-FFF2-40B4-BE49-F238E27FC236}">
                      <a16:creationId xmlns:a16="http://schemas.microsoft.com/office/drawing/2014/main" id="{5090B93C-E24E-493A-BE48-26B6A1CFA901}"/>
                    </a:ext>
                  </a:extLst>
                </p:cNvPr>
                <p:cNvSpPr>
                  <a:spLocks/>
                </p:cNvSpPr>
                <p:nvPr/>
              </p:nvSpPr>
              <p:spPr bwMode="auto">
                <a:xfrm>
                  <a:off x="1091532" y="2849140"/>
                  <a:ext cx="163854" cy="121109"/>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30798" cap="flat">
                  <a:noFill/>
                  <a:prstDash val="solid"/>
                  <a:miter/>
                </a:ln>
              </p:spPr>
              <p:txBody>
                <a:bodyPr rtlCol="0" anchor="ctr"/>
                <a:lstStyle/>
                <a:p>
                  <a:endParaRPr lang="en-US"/>
                </a:p>
              </p:txBody>
            </p:sp>
            <p:sp>
              <p:nvSpPr>
                <p:cNvPr id="60" name="Freeform 166">
                  <a:extLst>
                    <a:ext uri="{FF2B5EF4-FFF2-40B4-BE49-F238E27FC236}">
                      <a16:creationId xmlns:a16="http://schemas.microsoft.com/office/drawing/2014/main" id="{718BE805-6672-45E3-ADF8-C94FACA92B61}"/>
                    </a:ext>
                  </a:extLst>
                </p:cNvPr>
                <p:cNvSpPr>
                  <a:spLocks/>
                </p:cNvSpPr>
                <p:nvPr/>
              </p:nvSpPr>
              <p:spPr bwMode="auto">
                <a:xfrm>
                  <a:off x="1289225" y="2699536"/>
                  <a:ext cx="94394" cy="11932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30798" cap="flat">
                  <a:noFill/>
                  <a:prstDash val="solid"/>
                  <a:miter/>
                </a:ln>
              </p:spPr>
              <p:txBody>
                <a:bodyPr rtlCol="0" anchor="ctr"/>
                <a:lstStyle/>
                <a:p>
                  <a:endParaRPr lang="en-US"/>
                </a:p>
              </p:txBody>
            </p:sp>
            <p:sp>
              <p:nvSpPr>
                <p:cNvPr id="61" name="Freeform 167">
                  <a:extLst>
                    <a:ext uri="{FF2B5EF4-FFF2-40B4-BE49-F238E27FC236}">
                      <a16:creationId xmlns:a16="http://schemas.microsoft.com/office/drawing/2014/main" id="{DFE271F0-630D-4D42-B05C-5B8280A80019}"/>
                    </a:ext>
                  </a:extLst>
                </p:cNvPr>
                <p:cNvSpPr>
                  <a:spLocks/>
                </p:cNvSpPr>
                <p:nvPr/>
              </p:nvSpPr>
              <p:spPr bwMode="auto">
                <a:xfrm>
                  <a:off x="1242919" y="2558836"/>
                  <a:ext cx="121109" cy="110423"/>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30798" cap="flat">
                  <a:noFill/>
                  <a:prstDash val="solid"/>
                  <a:miter/>
                </a:ln>
              </p:spPr>
              <p:txBody>
                <a:bodyPr rtlCol="0" anchor="ctr"/>
                <a:lstStyle/>
                <a:p>
                  <a:endParaRPr lang="en-US"/>
                </a:p>
              </p:txBody>
            </p:sp>
            <p:sp>
              <p:nvSpPr>
                <p:cNvPr id="62" name="Freeform 168">
                  <a:extLst>
                    <a:ext uri="{FF2B5EF4-FFF2-40B4-BE49-F238E27FC236}">
                      <a16:creationId xmlns:a16="http://schemas.microsoft.com/office/drawing/2014/main" id="{58AEC27D-9B9D-4C04-B35C-EC20904BBCCD}"/>
                    </a:ext>
                  </a:extLst>
                </p:cNvPr>
                <p:cNvSpPr>
                  <a:spLocks/>
                </p:cNvSpPr>
                <p:nvPr/>
              </p:nvSpPr>
              <p:spPr bwMode="auto">
                <a:xfrm>
                  <a:off x="1082627" y="2699536"/>
                  <a:ext cx="181664" cy="11932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30798" cap="flat">
                  <a:noFill/>
                  <a:prstDash val="solid"/>
                  <a:miter/>
                </a:ln>
              </p:spPr>
              <p:txBody>
                <a:bodyPr rtlCol="0" anchor="ctr"/>
                <a:lstStyle/>
                <a:p>
                  <a:endParaRPr lang="en-US"/>
                </a:p>
              </p:txBody>
            </p:sp>
            <p:sp>
              <p:nvSpPr>
                <p:cNvPr id="63" name="Freeform 169">
                  <a:extLst>
                    <a:ext uri="{FF2B5EF4-FFF2-40B4-BE49-F238E27FC236}">
                      <a16:creationId xmlns:a16="http://schemas.microsoft.com/office/drawing/2014/main" id="{43F797B0-F259-4772-930B-575F6E5ABC60}"/>
                    </a:ext>
                  </a:extLst>
                </p:cNvPr>
                <p:cNvSpPr>
                  <a:spLocks/>
                </p:cNvSpPr>
                <p:nvPr/>
              </p:nvSpPr>
              <p:spPr bwMode="auto">
                <a:xfrm>
                  <a:off x="1091532" y="2548150"/>
                  <a:ext cx="163854" cy="121109"/>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30798" cap="flat">
                  <a:noFill/>
                  <a:prstDash val="solid"/>
                  <a:miter/>
                </a:ln>
              </p:spPr>
              <p:txBody>
                <a:bodyPr rtlCol="0" anchor="ctr"/>
                <a:lstStyle/>
                <a:p>
                  <a:endParaRPr lang="en-US"/>
                </a:p>
              </p:txBody>
            </p:sp>
            <p:sp>
              <p:nvSpPr>
                <p:cNvPr id="64" name="Freeform 171">
                  <a:extLst>
                    <a:ext uri="{FF2B5EF4-FFF2-40B4-BE49-F238E27FC236}">
                      <a16:creationId xmlns:a16="http://schemas.microsoft.com/office/drawing/2014/main" id="{1768E85C-1A1E-4459-8726-9FB3880FDB4F}"/>
                    </a:ext>
                  </a:extLst>
                </p:cNvPr>
                <p:cNvSpPr>
                  <a:spLocks/>
                </p:cNvSpPr>
                <p:nvPr/>
              </p:nvSpPr>
              <p:spPr bwMode="auto">
                <a:xfrm>
                  <a:off x="963299" y="2699536"/>
                  <a:ext cx="92613" cy="11932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accent2"/>
                </a:solidFill>
                <a:ln w="30798" cap="flat">
                  <a:noFill/>
                  <a:prstDash val="solid"/>
                  <a:miter/>
                </a:ln>
              </p:spPr>
              <p:txBody>
                <a:bodyPr rtlCol="0" anchor="ctr"/>
                <a:lstStyle/>
                <a:p>
                  <a:endParaRPr lang="en-US"/>
                </a:p>
              </p:txBody>
            </p:sp>
            <p:sp>
              <p:nvSpPr>
                <p:cNvPr id="65" name="Freeform 172">
                  <a:extLst>
                    <a:ext uri="{FF2B5EF4-FFF2-40B4-BE49-F238E27FC236}">
                      <a16:creationId xmlns:a16="http://schemas.microsoft.com/office/drawing/2014/main" id="{FBD09AC9-AAC9-4D3A-8F1C-D7107DAF6E92}"/>
                    </a:ext>
                  </a:extLst>
                </p:cNvPr>
                <p:cNvSpPr>
                  <a:spLocks/>
                </p:cNvSpPr>
                <p:nvPr/>
              </p:nvSpPr>
              <p:spPr bwMode="auto">
                <a:xfrm>
                  <a:off x="982890" y="2849140"/>
                  <a:ext cx="122890" cy="10864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accent2"/>
                </a:solidFill>
                <a:ln w="30798" cap="flat">
                  <a:noFill/>
                  <a:prstDash val="solid"/>
                  <a:miter/>
                </a:ln>
              </p:spPr>
              <p:txBody>
                <a:bodyPr rtlCol="0" anchor="ctr"/>
                <a:lstStyle/>
                <a:p>
                  <a:endParaRPr lang="en-US"/>
                </a:p>
              </p:txBody>
            </p:sp>
            <p:sp>
              <p:nvSpPr>
                <p:cNvPr id="66" name="Freeform 173">
                  <a:extLst>
                    <a:ext uri="{FF2B5EF4-FFF2-40B4-BE49-F238E27FC236}">
                      <a16:creationId xmlns:a16="http://schemas.microsoft.com/office/drawing/2014/main" id="{0A1573A1-0D78-40DA-A30D-7602610B00CD}"/>
                    </a:ext>
                  </a:extLst>
                </p:cNvPr>
                <p:cNvSpPr>
                  <a:spLocks/>
                </p:cNvSpPr>
                <p:nvPr/>
              </p:nvSpPr>
              <p:spPr bwMode="auto">
                <a:xfrm>
                  <a:off x="1242919" y="2849140"/>
                  <a:ext cx="121109" cy="10864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30798" cap="flat">
                  <a:noFill/>
                  <a:prstDash val="solid"/>
                  <a:miter/>
                </a:ln>
              </p:spPr>
              <p:txBody>
                <a:bodyPr rtlCol="0" anchor="ctr"/>
                <a:lstStyle/>
                <a:p>
                  <a:endParaRPr lang="en-US"/>
                </a:p>
              </p:txBody>
            </p:sp>
            <p:pic>
              <p:nvPicPr>
                <p:cNvPr id="67" name="Graphic 66">
                  <a:extLst>
                    <a:ext uri="{FF2B5EF4-FFF2-40B4-BE49-F238E27FC236}">
                      <a16:creationId xmlns:a16="http://schemas.microsoft.com/office/drawing/2014/main" id="{0A57F2C5-31DD-467A-BA35-395D8E305B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278177">
                  <a:off x="936069" y="2507456"/>
                  <a:ext cx="114411" cy="143013"/>
                </a:xfrm>
                <a:prstGeom prst="rect">
                  <a:avLst/>
                </a:prstGeom>
              </p:spPr>
            </p:pic>
            <p:sp>
              <p:nvSpPr>
                <p:cNvPr id="68" name="Oval 67">
                  <a:extLst>
                    <a:ext uri="{FF2B5EF4-FFF2-40B4-BE49-F238E27FC236}">
                      <a16:creationId xmlns:a16="http://schemas.microsoft.com/office/drawing/2014/main" id="{F370455B-7011-481A-BF20-274773C72D5D}"/>
                    </a:ext>
                  </a:extLst>
                </p:cNvPr>
                <p:cNvSpPr/>
                <p:nvPr/>
              </p:nvSpPr>
              <p:spPr bwMode="auto">
                <a:xfrm>
                  <a:off x="963299" y="2548150"/>
                  <a:ext cx="44638" cy="446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Rounded Corners 127">
                <a:extLst>
                  <a:ext uri="{FF2B5EF4-FFF2-40B4-BE49-F238E27FC236}">
                    <a16:creationId xmlns:a16="http://schemas.microsoft.com/office/drawing/2014/main" id="{6149ACFD-694B-4A12-8019-7AA5876E6425}"/>
                  </a:ext>
                </a:extLst>
              </p:cNvPr>
              <p:cNvSpPr/>
              <p:nvPr/>
            </p:nvSpPr>
            <p:spPr bwMode="auto">
              <a:xfrm flipH="1">
                <a:off x="2815415" y="2409477"/>
                <a:ext cx="335603" cy="437561"/>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40">
                <a:extLst>
                  <a:ext uri="{FF2B5EF4-FFF2-40B4-BE49-F238E27FC236}">
                    <a16:creationId xmlns:a16="http://schemas.microsoft.com/office/drawing/2014/main" id="{86E398E8-5786-417E-8194-DFF8FF81766C}"/>
                  </a:ext>
                </a:extLst>
              </p:cNvPr>
              <p:cNvSpPr/>
              <p:nvPr/>
            </p:nvSpPr>
            <p:spPr bwMode="auto">
              <a:xfrm rot="16200000">
                <a:off x="3092935" y="2629808"/>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40">
                <a:extLst>
                  <a:ext uri="{FF2B5EF4-FFF2-40B4-BE49-F238E27FC236}">
                    <a16:creationId xmlns:a16="http://schemas.microsoft.com/office/drawing/2014/main" id="{1E1954F1-EA0C-41D3-A526-7B9D9C9C6F37}"/>
                  </a:ext>
                </a:extLst>
              </p:cNvPr>
              <p:cNvSpPr/>
              <p:nvPr/>
            </p:nvSpPr>
            <p:spPr bwMode="auto">
              <a:xfrm rot="16200000" flipV="1">
                <a:off x="1372448" y="2629809"/>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27">
                <a:extLst>
                  <a:ext uri="{FF2B5EF4-FFF2-40B4-BE49-F238E27FC236}">
                    <a16:creationId xmlns:a16="http://schemas.microsoft.com/office/drawing/2014/main" id="{B5B4F9C9-129A-457D-80A4-1804CDEF73C0}"/>
                  </a:ext>
                </a:extLst>
              </p:cNvPr>
              <p:cNvSpPr/>
              <p:nvPr/>
            </p:nvSpPr>
            <p:spPr bwMode="auto">
              <a:xfrm>
                <a:off x="1510960" y="2409477"/>
                <a:ext cx="335603" cy="437561"/>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1A22633A-4633-442B-8AC8-E98092D1831B}"/>
                  </a:ext>
                </a:extLst>
              </p:cNvPr>
              <p:cNvCxnSpPr>
                <a:cxnSpLocks/>
              </p:cNvCxnSpPr>
              <p:nvPr/>
            </p:nvCxnSpPr>
            <p:spPr>
              <a:xfrm>
                <a:off x="2129001" y="2189886"/>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binary">
                <a:extLst>
                  <a:ext uri="{FF2B5EF4-FFF2-40B4-BE49-F238E27FC236}">
                    <a16:creationId xmlns:a16="http://schemas.microsoft.com/office/drawing/2014/main" id="{4773BD47-4191-4230-BE5E-2F9D6F4DF995}"/>
                  </a:ext>
                </a:extLst>
              </p:cNvPr>
              <p:cNvSpPr>
                <a:spLocks noChangeAspect="1" noEditPoints="1"/>
              </p:cNvSpPr>
              <p:nvPr/>
            </p:nvSpPr>
            <p:spPr bwMode="auto">
              <a:xfrm>
                <a:off x="3029126" y="2095591"/>
                <a:ext cx="255879" cy="22095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68FE5EBF-9CFB-473D-87DB-9116AB6AA01B}"/>
                  </a:ext>
                </a:extLst>
              </p:cNvPr>
              <p:cNvGrpSpPr/>
              <p:nvPr/>
            </p:nvGrpSpPr>
            <p:grpSpPr>
              <a:xfrm>
                <a:off x="3453677" y="2528123"/>
                <a:ext cx="295366" cy="288221"/>
                <a:chOff x="4268322" y="3194810"/>
                <a:chExt cx="339372" cy="331163"/>
              </a:xfrm>
            </p:grpSpPr>
            <p:sp>
              <p:nvSpPr>
                <p:cNvPr id="36" name="Freeform: Shape 35">
                  <a:extLst>
                    <a:ext uri="{FF2B5EF4-FFF2-40B4-BE49-F238E27FC236}">
                      <a16:creationId xmlns:a16="http://schemas.microsoft.com/office/drawing/2014/main" id="{E6D6CDEE-7A9F-432D-A224-0582E668B004}"/>
                    </a:ext>
                  </a:extLst>
                </p:cNvPr>
                <p:cNvSpPr/>
                <p:nvPr/>
              </p:nvSpPr>
              <p:spPr>
                <a:xfrm rot="5400000">
                  <a:off x="4587166" y="3265968"/>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48AC393-646E-45F7-B1EB-AF5380FF8E75}"/>
                    </a:ext>
                  </a:extLst>
                </p:cNvPr>
                <p:cNvSpPr/>
                <p:nvPr/>
              </p:nvSpPr>
              <p:spPr>
                <a:xfrm rot="5400000">
                  <a:off x="4587166" y="3308390"/>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4A4E407-AF17-4F5E-8EBB-6C771FD85232}"/>
                    </a:ext>
                  </a:extLst>
                </p:cNvPr>
                <p:cNvSpPr/>
                <p:nvPr/>
              </p:nvSpPr>
              <p:spPr>
                <a:xfrm rot="5400000">
                  <a:off x="4587166" y="3350812"/>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chemeClr val="accent1"/>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3EB98D5-A586-4AB4-8299-E4DE762A5259}"/>
                    </a:ext>
                  </a:extLst>
                </p:cNvPr>
                <p:cNvSpPr/>
                <p:nvPr/>
              </p:nvSpPr>
              <p:spPr>
                <a:xfrm rot="5400000">
                  <a:off x="4587166" y="3393234"/>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chemeClr val="accent1"/>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EADA94E-8D4C-4E6D-B8A2-F012529E33DD}"/>
                    </a:ext>
                  </a:extLst>
                </p:cNvPr>
                <p:cNvSpPr/>
                <p:nvPr/>
              </p:nvSpPr>
              <p:spPr>
                <a:xfrm rot="5400000">
                  <a:off x="4587166" y="3442499"/>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chemeClr val="accent1"/>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6684CB4-75A9-4E72-9CB7-4F8AD3F36A35}"/>
                    </a:ext>
                  </a:extLst>
                </p:cNvPr>
                <p:cNvSpPr/>
                <p:nvPr/>
              </p:nvSpPr>
              <p:spPr>
                <a:xfrm rot="5400000">
                  <a:off x="4320543" y="3225228"/>
                  <a:ext cx="243138" cy="256643"/>
                </a:xfrm>
                <a:custGeom>
                  <a:avLst/>
                  <a:gdLst>
                    <a:gd name="connsiteX0" fmla="*/ 287713 w 306440"/>
                    <a:gd name="connsiteY0" fmla="*/ 326870 h 323464"/>
                    <a:gd name="connsiteX1" fmla="*/ 30644 w 306440"/>
                    <a:gd name="connsiteY1" fmla="*/ 326870 h 323464"/>
                    <a:gd name="connsiteX2" fmla="*/ 0 w 306440"/>
                    <a:gd name="connsiteY2" fmla="*/ 296226 h 323464"/>
                    <a:gd name="connsiteX3" fmla="*/ 0 w 306440"/>
                    <a:gd name="connsiteY3" fmla="*/ 30644 h 323464"/>
                    <a:gd name="connsiteX4" fmla="*/ 30644 w 306440"/>
                    <a:gd name="connsiteY4" fmla="*/ 0 h 323464"/>
                    <a:gd name="connsiteX5" fmla="*/ 287713 w 306440"/>
                    <a:gd name="connsiteY5" fmla="*/ 0 h 323464"/>
                    <a:gd name="connsiteX6" fmla="*/ 318357 w 306440"/>
                    <a:gd name="connsiteY6" fmla="*/ 30644 h 323464"/>
                    <a:gd name="connsiteX7" fmla="*/ 318357 w 306440"/>
                    <a:gd name="connsiteY7" fmla="*/ 294523 h 323464"/>
                    <a:gd name="connsiteX8" fmla="*/ 287713 w 306440"/>
                    <a:gd name="connsiteY8" fmla="*/ 326870 h 323464"/>
                    <a:gd name="connsiteX9" fmla="*/ 287713 w 306440"/>
                    <a:gd name="connsiteY9" fmla="*/ 326870 h 32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440" h="323464">
                      <a:moveTo>
                        <a:pt x="287713" y="326870"/>
                      </a:moveTo>
                      <a:cubicBezTo>
                        <a:pt x="30644" y="326870"/>
                        <a:pt x="30644" y="326870"/>
                        <a:pt x="30644" y="326870"/>
                      </a:cubicBezTo>
                      <a:cubicBezTo>
                        <a:pt x="15322" y="326870"/>
                        <a:pt x="0" y="311548"/>
                        <a:pt x="0" y="296226"/>
                      </a:cubicBezTo>
                      <a:cubicBezTo>
                        <a:pt x="0" y="30644"/>
                        <a:pt x="0" y="30644"/>
                        <a:pt x="0" y="30644"/>
                      </a:cubicBezTo>
                      <a:cubicBezTo>
                        <a:pt x="0" y="10215"/>
                        <a:pt x="15322" y="0"/>
                        <a:pt x="30644" y="0"/>
                      </a:cubicBezTo>
                      <a:cubicBezTo>
                        <a:pt x="287713" y="0"/>
                        <a:pt x="287713" y="0"/>
                        <a:pt x="287713" y="0"/>
                      </a:cubicBezTo>
                      <a:cubicBezTo>
                        <a:pt x="306440" y="0"/>
                        <a:pt x="318357" y="11917"/>
                        <a:pt x="318357" y="30644"/>
                      </a:cubicBezTo>
                      <a:cubicBezTo>
                        <a:pt x="318357" y="294523"/>
                        <a:pt x="318357" y="294523"/>
                        <a:pt x="318357" y="294523"/>
                      </a:cubicBezTo>
                      <a:cubicBezTo>
                        <a:pt x="316655" y="311548"/>
                        <a:pt x="304738" y="326870"/>
                        <a:pt x="287713" y="326870"/>
                      </a:cubicBezTo>
                      <a:lnTo>
                        <a:pt x="287713" y="326870"/>
                      </a:lnTo>
                      <a:close/>
                    </a:path>
                  </a:pathLst>
                </a:custGeom>
                <a:noFill/>
                <a:ln w="22225" cap="sq">
                  <a:solidFill>
                    <a:schemeClr val="accent1"/>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100032E-6CC0-4EC9-9F23-FB7725CBE7FC}"/>
                    </a:ext>
                  </a:extLst>
                </p:cNvPr>
                <p:cNvSpPr/>
                <p:nvPr/>
              </p:nvSpPr>
              <p:spPr>
                <a:xfrm rot="5400000">
                  <a:off x="4502324"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3EE47DE-5578-4CE4-ADF6-502AA2AD8D65}"/>
                    </a:ext>
                  </a:extLst>
                </p:cNvPr>
                <p:cNvSpPr/>
                <p:nvPr/>
              </p:nvSpPr>
              <p:spPr>
                <a:xfrm rot="5400000">
                  <a:off x="4459902"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D3B0134-1E40-41D2-8AAB-82E122177738}"/>
                    </a:ext>
                  </a:extLst>
                </p:cNvPr>
                <p:cNvSpPr/>
                <p:nvPr/>
              </p:nvSpPr>
              <p:spPr>
                <a:xfrm rot="5400000">
                  <a:off x="4417481"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2AC449D-9C7A-473C-93B1-EDB559C0B190}"/>
                    </a:ext>
                  </a:extLst>
                </p:cNvPr>
                <p:cNvSpPr/>
                <p:nvPr/>
              </p:nvSpPr>
              <p:spPr>
                <a:xfrm rot="5400000">
                  <a:off x="4366849"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597C19-8A19-48D6-801D-7396BDD8F1D3}"/>
                    </a:ext>
                  </a:extLst>
                </p:cNvPr>
                <p:cNvSpPr/>
                <p:nvPr/>
              </p:nvSpPr>
              <p:spPr>
                <a:xfrm rot="5400000">
                  <a:off x="4324426"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8C9FB74-350C-4145-904F-62D3F7F4BA4F}"/>
                    </a:ext>
                  </a:extLst>
                </p:cNvPr>
                <p:cNvSpPr/>
                <p:nvPr/>
              </p:nvSpPr>
              <p:spPr>
                <a:xfrm rot="5400000">
                  <a:off x="4509165"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0B4EF15-4167-4253-997F-8B9B6414E1C2}"/>
                    </a:ext>
                  </a:extLst>
                </p:cNvPr>
                <p:cNvSpPr/>
                <p:nvPr/>
              </p:nvSpPr>
              <p:spPr>
                <a:xfrm rot="5400000">
                  <a:off x="4466743"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11EF389-0335-4EB2-BEF7-6CBB4328B6F3}"/>
                    </a:ext>
                  </a:extLst>
                </p:cNvPr>
                <p:cNvSpPr/>
                <p:nvPr/>
              </p:nvSpPr>
              <p:spPr>
                <a:xfrm rot="5400000">
                  <a:off x="4424322"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099A616-2F93-42F1-BBF1-18D443FB9D9F}"/>
                    </a:ext>
                  </a:extLst>
                </p:cNvPr>
                <p:cNvSpPr/>
                <p:nvPr/>
              </p:nvSpPr>
              <p:spPr>
                <a:xfrm rot="5400000">
                  <a:off x="4373690"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D4B8F0A-71BF-432C-A553-E73BD7664DCC}"/>
                    </a:ext>
                  </a:extLst>
                </p:cNvPr>
                <p:cNvSpPr/>
                <p:nvPr/>
              </p:nvSpPr>
              <p:spPr>
                <a:xfrm rot="5400000">
                  <a:off x="4331267"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EF0E2AC-6704-4B71-ABA5-84A0AD36EE8F}"/>
                    </a:ext>
                  </a:extLst>
                </p:cNvPr>
                <p:cNvSpPr/>
                <p:nvPr/>
              </p:nvSpPr>
              <p:spPr>
                <a:xfrm rot="5400000">
                  <a:off x="4282006" y="3259127"/>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5647FA5-7C85-45AD-B2DB-D6640155CF35}"/>
                    </a:ext>
                  </a:extLst>
                </p:cNvPr>
                <p:cNvSpPr/>
                <p:nvPr/>
              </p:nvSpPr>
              <p:spPr>
                <a:xfrm rot="5400000">
                  <a:off x="4282006" y="3301549"/>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A9D82BE-E80B-4E6F-A5F6-777568B32B84}"/>
                    </a:ext>
                  </a:extLst>
                </p:cNvPr>
                <p:cNvSpPr/>
                <p:nvPr/>
              </p:nvSpPr>
              <p:spPr>
                <a:xfrm rot="5400000">
                  <a:off x="4283373" y="3343971"/>
                  <a:ext cx="13685" cy="41053"/>
                </a:xfrm>
                <a:custGeom>
                  <a:avLst/>
                  <a:gdLst>
                    <a:gd name="connsiteX0" fmla="*/ 0 w 0"/>
                    <a:gd name="connsiteY0" fmla="*/ 54478 h 51073"/>
                    <a:gd name="connsiteX1" fmla="*/ 0 w 0"/>
                    <a:gd name="connsiteY1" fmla="*/ 0 h 51073"/>
                  </a:gdLst>
                  <a:ahLst/>
                  <a:cxnLst>
                    <a:cxn ang="0">
                      <a:pos x="connsiteX0" y="connsiteY0"/>
                    </a:cxn>
                    <a:cxn ang="0">
                      <a:pos x="connsiteX1" y="connsiteY1"/>
                    </a:cxn>
                  </a:cxnLst>
                  <a:rect l="l" t="t" r="r" b="b"/>
                  <a:pathLst>
                    <a:path h="51073">
                      <a:moveTo>
                        <a:pt x="0" y="54478"/>
                      </a:moveTo>
                      <a:cubicBezTo>
                        <a:pt x="0" y="0"/>
                        <a:pt x="0" y="0"/>
                        <a:pt x="0" y="0"/>
                      </a:cubicBezTo>
                    </a:path>
                  </a:pathLst>
                </a:custGeom>
                <a:noFill/>
                <a:ln w="22225" cap="sq">
                  <a:solidFill>
                    <a:schemeClr val="accent1"/>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0B5C4D6-43F7-47C8-88D5-5F231E67F822}"/>
                    </a:ext>
                  </a:extLst>
                </p:cNvPr>
                <p:cNvSpPr/>
                <p:nvPr/>
              </p:nvSpPr>
              <p:spPr>
                <a:xfrm rot="5400000">
                  <a:off x="4282006" y="3386393"/>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C20FAEA-284C-4AF1-BA3F-E4B2109D9B7A}"/>
                    </a:ext>
                  </a:extLst>
                </p:cNvPr>
                <p:cNvSpPr/>
                <p:nvPr/>
              </p:nvSpPr>
              <p:spPr>
                <a:xfrm rot="5400000">
                  <a:off x="4282006" y="3435658"/>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chemeClr val="accent1"/>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1FAC58E-793D-4B1F-A385-EFAD99EF6E98}"/>
                    </a:ext>
                  </a:extLst>
                </p:cNvPr>
                <p:cNvSpPr/>
                <p:nvPr/>
              </p:nvSpPr>
              <p:spPr>
                <a:xfrm rot="5400000">
                  <a:off x="4342216" y="3255022"/>
                  <a:ext cx="205266" cy="205266"/>
                </a:xfrm>
                <a:custGeom>
                  <a:avLst/>
                  <a:gdLst>
                    <a:gd name="connsiteX0" fmla="*/ 233235 w 255366"/>
                    <a:gd name="connsiteY0" fmla="*/ 265582 h 255366"/>
                    <a:gd name="connsiteX1" fmla="*/ 23834 w 255366"/>
                    <a:gd name="connsiteY1" fmla="*/ 265582 h 255366"/>
                    <a:gd name="connsiteX2" fmla="*/ 0 w 255366"/>
                    <a:gd name="connsiteY2" fmla="*/ 240045 h 255366"/>
                    <a:gd name="connsiteX3" fmla="*/ 0 w 255366"/>
                    <a:gd name="connsiteY3" fmla="*/ 25537 h 255366"/>
                    <a:gd name="connsiteX4" fmla="*/ 23834 w 255366"/>
                    <a:gd name="connsiteY4" fmla="*/ 0 h 255366"/>
                    <a:gd name="connsiteX5" fmla="*/ 233235 w 255366"/>
                    <a:gd name="connsiteY5" fmla="*/ 0 h 255366"/>
                    <a:gd name="connsiteX6" fmla="*/ 257069 w 255366"/>
                    <a:gd name="connsiteY6" fmla="*/ 25537 h 255366"/>
                    <a:gd name="connsiteX7" fmla="*/ 257069 w 255366"/>
                    <a:gd name="connsiteY7" fmla="*/ 240045 h 255366"/>
                    <a:gd name="connsiteX8" fmla="*/ 233235 w 255366"/>
                    <a:gd name="connsiteY8" fmla="*/ 265582 h 255366"/>
                    <a:gd name="connsiteX9" fmla="*/ 233235 w 255366"/>
                    <a:gd name="connsiteY9" fmla="*/ 265582 h 2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366" h="255366">
                      <a:moveTo>
                        <a:pt x="233235" y="265582"/>
                      </a:moveTo>
                      <a:cubicBezTo>
                        <a:pt x="23834" y="265582"/>
                        <a:pt x="23834" y="265582"/>
                        <a:pt x="23834" y="265582"/>
                      </a:cubicBezTo>
                      <a:cubicBezTo>
                        <a:pt x="11917" y="265582"/>
                        <a:pt x="0" y="253664"/>
                        <a:pt x="0" y="240045"/>
                      </a:cubicBezTo>
                      <a:cubicBezTo>
                        <a:pt x="0" y="25537"/>
                        <a:pt x="0" y="25537"/>
                        <a:pt x="0" y="25537"/>
                      </a:cubicBezTo>
                      <a:cubicBezTo>
                        <a:pt x="0" y="8512"/>
                        <a:pt x="11917" y="0"/>
                        <a:pt x="23834" y="0"/>
                      </a:cubicBezTo>
                      <a:cubicBezTo>
                        <a:pt x="233235" y="0"/>
                        <a:pt x="233235" y="0"/>
                        <a:pt x="233235" y="0"/>
                      </a:cubicBezTo>
                      <a:cubicBezTo>
                        <a:pt x="248557" y="0"/>
                        <a:pt x="257069" y="8512"/>
                        <a:pt x="257069" y="25537"/>
                      </a:cubicBezTo>
                      <a:cubicBezTo>
                        <a:pt x="257069" y="240045"/>
                        <a:pt x="257069" y="240045"/>
                        <a:pt x="257069" y="240045"/>
                      </a:cubicBezTo>
                      <a:cubicBezTo>
                        <a:pt x="257069" y="253664"/>
                        <a:pt x="248557" y="265582"/>
                        <a:pt x="233235" y="265582"/>
                      </a:cubicBezTo>
                      <a:lnTo>
                        <a:pt x="233235" y="265582"/>
                      </a:lnTo>
                      <a:close/>
                    </a:path>
                  </a:pathLst>
                </a:custGeom>
                <a:solidFill>
                  <a:schemeClr val="accent2"/>
                </a:solidFill>
                <a:ln w="30798" cap="flat">
                  <a:no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033A6A72-AD91-4FDF-93B6-18245812E9CC}"/>
                  </a:ext>
                </a:extLst>
              </p:cNvPr>
              <p:cNvSpPr/>
              <p:nvPr/>
            </p:nvSpPr>
            <p:spPr>
              <a:xfrm rot="5400000">
                <a:off x="2736482" y="3101274"/>
                <a:ext cx="146306" cy="13228"/>
              </a:xfrm>
              <a:custGeom>
                <a:avLst/>
                <a:gdLst>
                  <a:gd name="connsiteX0" fmla="*/ 108949 w 110966"/>
                  <a:gd name="connsiteY0" fmla="*/ 14123 h 10087"/>
                  <a:gd name="connsiteX1" fmla="*/ 7061 w 110966"/>
                  <a:gd name="connsiteY1" fmla="*/ 14123 h 10087"/>
                  <a:gd name="connsiteX2" fmla="*/ 0 w 110966"/>
                  <a:gd name="connsiteY2" fmla="*/ 7061 h 10087"/>
                  <a:gd name="connsiteX3" fmla="*/ 0 w 110966"/>
                  <a:gd name="connsiteY3" fmla="*/ 7061 h 10087"/>
                  <a:gd name="connsiteX4" fmla="*/ 7061 w 110966"/>
                  <a:gd name="connsiteY4" fmla="*/ 0 h 10087"/>
                  <a:gd name="connsiteX5" fmla="*/ 108949 w 110966"/>
                  <a:gd name="connsiteY5" fmla="*/ 0 h 10087"/>
                  <a:gd name="connsiteX6" fmla="*/ 116010 w 110966"/>
                  <a:gd name="connsiteY6" fmla="*/ 7061 h 10087"/>
                  <a:gd name="connsiteX7" fmla="*/ 116010 w 110966"/>
                  <a:gd name="connsiteY7" fmla="*/ 7061 h 10087"/>
                  <a:gd name="connsiteX8" fmla="*/ 108949 w 110966"/>
                  <a:gd name="connsiteY8" fmla="*/ 14123 h 10087"/>
                  <a:gd name="connsiteX9" fmla="*/ 108949 w 110966"/>
                  <a:gd name="connsiteY9" fmla="*/ 14123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10087">
                    <a:moveTo>
                      <a:pt x="108949" y="14123"/>
                    </a:moveTo>
                    <a:cubicBezTo>
                      <a:pt x="7061" y="14123"/>
                      <a:pt x="7061" y="14123"/>
                      <a:pt x="7061" y="14123"/>
                    </a:cubicBezTo>
                    <a:cubicBezTo>
                      <a:pt x="3026" y="14123"/>
                      <a:pt x="0" y="11097"/>
                      <a:pt x="0" y="7061"/>
                    </a:cubicBezTo>
                    <a:lnTo>
                      <a:pt x="0" y="7061"/>
                    </a:lnTo>
                    <a:cubicBezTo>
                      <a:pt x="0" y="3026"/>
                      <a:pt x="3026" y="0"/>
                      <a:pt x="7061" y="0"/>
                    </a:cubicBezTo>
                    <a:cubicBezTo>
                      <a:pt x="108949" y="0"/>
                      <a:pt x="108949" y="0"/>
                      <a:pt x="108949" y="0"/>
                    </a:cubicBezTo>
                    <a:cubicBezTo>
                      <a:pt x="112984" y="0"/>
                      <a:pt x="116010" y="3026"/>
                      <a:pt x="116010" y="7061"/>
                    </a:cubicBezTo>
                    <a:lnTo>
                      <a:pt x="116010" y="7061"/>
                    </a:lnTo>
                    <a:cubicBezTo>
                      <a:pt x="116010" y="11097"/>
                      <a:pt x="112984" y="14123"/>
                      <a:pt x="108949" y="14123"/>
                    </a:cubicBezTo>
                    <a:lnTo>
                      <a:pt x="108949" y="14123"/>
                    </a:lnTo>
                    <a:close/>
                  </a:path>
                </a:pathLst>
              </a:custGeom>
              <a:solidFill>
                <a:schemeClr val="bg1"/>
              </a:solidFill>
              <a:ln w="10018"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FC139EC0-39F0-43C9-A585-4C0E98A4C3DD}"/>
                  </a:ext>
                </a:extLst>
              </p:cNvPr>
              <p:cNvGrpSpPr/>
              <p:nvPr/>
            </p:nvGrpSpPr>
            <p:grpSpPr>
              <a:xfrm>
                <a:off x="2467861" y="1815353"/>
                <a:ext cx="351211" cy="351209"/>
                <a:chOff x="1474329" y="3664281"/>
                <a:chExt cx="452981" cy="452979"/>
              </a:xfrm>
            </p:grpSpPr>
            <p:sp>
              <p:nvSpPr>
                <p:cNvPr id="29" name="Freeform 974">
                  <a:extLst>
                    <a:ext uri="{FF2B5EF4-FFF2-40B4-BE49-F238E27FC236}">
                      <a16:creationId xmlns:a16="http://schemas.microsoft.com/office/drawing/2014/main" id="{B03A3BC2-9302-4C91-A313-AD69D15BD65B}"/>
                    </a:ext>
                  </a:extLst>
                </p:cNvPr>
                <p:cNvSpPr>
                  <a:spLocks noEditPoints="1"/>
                </p:cNvSpPr>
                <p:nvPr/>
              </p:nvSpPr>
              <p:spPr bwMode="auto">
                <a:xfrm>
                  <a:off x="1505417" y="3690927"/>
                  <a:ext cx="390807" cy="390805"/>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accent2"/>
                </a:solidFill>
                <a:ln w="30798" cap="flat">
                  <a:noFill/>
                  <a:prstDash val="solid"/>
                  <a:miter/>
                </a:ln>
              </p:spPr>
              <p:txBody>
                <a:bodyPr rtlCol="0" anchor="ctr"/>
                <a:lstStyle/>
                <a:p>
                  <a:endParaRPr lang="en-US"/>
                </a:p>
              </p:txBody>
            </p:sp>
            <p:sp>
              <p:nvSpPr>
                <p:cNvPr id="30" name="Oval 29">
                  <a:extLst>
                    <a:ext uri="{FF2B5EF4-FFF2-40B4-BE49-F238E27FC236}">
                      <a16:creationId xmlns:a16="http://schemas.microsoft.com/office/drawing/2014/main" id="{F278C6B2-8488-4155-97C8-D6F4EAEFE1DE}"/>
                    </a:ext>
                  </a:extLst>
                </p:cNvPr>
                <p:cNvSpPr>
                  <a:spLocks noChangeArrowheads="1"/>
                </p:cNvSpPr>
                <p:nvPr/>
              </p:nvSpPr>
              <p:spPr bwMode="auto">
                <a:xfrm>
                  <a:off x="1629765" y="4028441"/>
                  <a:ext cx="84381" cy="88819"/>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1" name="Oval 30">
                  <a:extLst>
                    <a:ext uri="{FF2B5EF4-FFF2-40B4-BE49-F238E27FC236}">
                      <a16:creationId xmlns:a16="http://schemas.microsoft.com/office/drawing/2014/main" id="{4BE9A3A2-D04D-446C-8E83-13C097671A02}"/>
                    </a:ext>
                  </a:extLst>
                </p:cNvPr>
                <p:cNvSpPr>
                  <a:spLocks noChangeArrowheads="1"/>
                </p:cNvSpPr>
                <p:nvPr/>
              </p:nvSpPr>
              <p:spPr bwMode="auto">
                <a:xfrm>
                  <a:off x="1838490" y="3904093"/>
                  <a:ext cx="88820"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2" name="Oval 31">
                  <a:extLst>
                    <a:ext uri="{FF2B5EF4-FFF2-40B4-BE49-F238E27FC236}">
                      <a16:creationId xmlns:a16="http://schemas.microsoft.com/office/drawing/2014/main" id="{30A6CB55-6F8A-401A-B006-5620A153442F}"/>
                    </a:ext>
                  </a:extLst>
                </p:cNvPr>
                <p:cNvSpPr>
                  <a:spLocks noChangeArrowheads="1"/>
                </p:cNvSpPr>
                <p:nvPr/>
              </p:nvSpPr>
              <p:spPr bwMode="auto">
                <a:xfrm>
                  <a:off x="1514299" y="3704252"/>
                  <a:ext cx="84381"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145CEAC5-AE88-41FA-87C9-0DFD2D1F9071}"/>
                    </a:ext>
                  </a:extLst>
                </p:cNvPr>
                <p:cNvSpPr>
                  <a:spLocks noChangeArrowheads="1"/>
                </p:cNvSpPr>
                <p:nvPr/>
              </p:nvSpPr>
              <p:spPr bwMode="auto">
                <a:xfrm>
                  <a:off x="1656411" y="3833038"/>
                  <a:ext cx="84381"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4" name="Oval 33">
                  <a:extLst>
                    <a:ext uri="{FF2B5EF4-FFF2-40B4-BE49-F238E27FC236}">
                      <a16:creationId xmlns:a16="http://schemas.microsoft.com/office/drawing/2014/main" id="{566B5883-3B95-4B36-A5D9-64CA1EFF1F66}"/>
                    </a:ext>
                  </a:extLst>
                </p:cNvPr>
                <p:cNvSpPr>
                  <a:spLocks noChangeArrowheads="1"/>
                </p:cNvSpPr>
                <p:nvPr/>
              </p:nvSpPr>
              <p:spPr bwMode="auto">
                <a:xfrm>
                  <a:off x="1771876" y="3664281"/>
                  <a:ext cx="84381"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sp>
              <p:nvSpPr>
                <p:cNvPr id="35" name="Oval 34">
                  <a:extLst>
                    <a:ext uri="{FF2B5EF4-FFF2-40B4-BE49-F238E27FC236}">
                      <a16:creationId xmlns:a16="http://schemas.microsoft.com/office/drawing/2014/main" id="{F1604EE2-BE02-4CAA-8844-11EAFB0218B2}"/>
                    </a:ext>
                  </a:extLst>
                </p:cNvPr>
                <p:cNvSpPr>
                  <a:spLocks noChangeArrowheads="1"/>
                </p:cNvSpPr>
                <p:nvPr/>
              </p:nvSpPr>
              <p:spPr bwMode="auto">
                <a:xfrm>
                  <a:off x="1474329" y="3904093"/>
                  <a:ext cx="84381" cy="84380"/>
                </a:xfrm>
                <a:prstGeom prst="ellipse">
                  <a:avLst/>
                </a:prstGeom>
                <a:solidFill>
                  <a:schemeClr val="accent1"/>
                </a:solidFill>
                <a:ln w="1270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a:p>
              </p:txBody>
            </p:sp>
          </p:grpSp>
          <p:cxnSp>
            <p:nvCxnSpPr>
              <p:cNvPr id="24" name="Straight Connector 23">
                <a:extLst>
                  <a:ext uri="{FF2B5EF4-FFF2-40B4-BE49-F238E27FC236}">
                    <a16:creationId xmlns:a16="http://schemas.microsoft.com/office/drawing/2014/main" id="{05D64911-E2E0-4111-BB73-4E70081A912C}"/>
                  </a:ext>
                </a:extLst>
              </p:cNvPr>
              <p:cNvCxnSpPr>
                <a:cxnSpLocks/>
              </p:cNvCxnSpPr>
              <p:nvPr/>
            </p:nvCxnSpPr>
            <p:spPr>
              <a:xfrm>
                <a:off x="2644278" y="2189885"/>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F3F7B66-6117-4D8D-9F67-36B15C7EAA9E}"/>
                  </a:ext>
                </a:extLst>
              </p:cNvPr>
              <p:cNvGrpSpPr/>
              <p:nvPr/>
            </p:nvGrpSpPr>
            <p:grpSpPr>
              <a:xfrm>
                <a:off x="1569824" y="2493431"/>
                <a:ext cx="1534468" cy="1080738"/>
                <a:chOff x="1569824" y="2493431"/>
                <a:chExt cx="1534468" cy="1080738"/>
              </a:xfrm>
            </p:grpSpPr>
            <p:sp>
              <p:nvSpPr>
                <p:cNvPr id="26" name="Freeform: Shape 25">
                  <a:extLst>
                    <a:ext uri="{FF2B5EF4-FFF2-40B4-BE49-F238E27FC236}">
                      <a16:creationId xmlns:a16="http://schemas.microsoft.com/office/drawing/2014/main" id="{EED3F9E9-44F1-45E2-B30F-27C19A17D69D}"/>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FB11B50-FED2-4557-ABF7-2E904D678B9A}"/>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A4E402-6F07-450D-A385-C46DB14C7742}"/>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endParaRPr lang="en-US"/>
                </a:p>
              </p:txBody>
            </p:sp>
          </p:grpSp>
        </p:grpSp>
        <p:grpSp>
          <p:nvGrpSpPr>
            <p:cNvPr id="83" name="Group 82">
              <a:extLst>
                <a:ext uri="{FF2B5EF4-FFF2-40B4-BE49-F238E27FC236}">
                  <a16:creationId xmlns:a16="http://schemas.microsoft.com/office/drawing/2014/main" id="{E2BFC3EE-6780-41A8-9AB9-D5AD73BA3AFA}"/>
                </a:ext>
              </a:extLst>
            </p:cNvPr>
            <p:cNvGrpSpPr/>
            <p:nvPr/>
          </p:nvGrpSpPr>
          <p:grpSpPr>
            <a:xfrm>
              <a:off x="8946043" y="2196572"/>
              <a:ext cx="2168182" cy="1392538"/>
              <a:chOff x="8946043" y="2158472"/>
              <a:chExt cx="2168182" cy="1392538"/>
            </a:xfrm>
          </p:grpSpPr>
          <p:sp>
            <p:nvSpPr>
              <p:cNvPr id="84" name="Freeform 163">
                <a:extLst>
                  <a:ext uri="{FF2B5EF4-FFF2-40B4-BE49-F238E27FC236}">
                    <a16:creationId xmlns:a16="http://schemas.microsoft.com/office/drawing/2014/main" id="{E0656703-EF27-4E73-B933-CC77DA1403A9}"/>
                  </a:ext>
                </a:extLst>
              </p:cNvPr>
              <p:cNvSpPr>
                <a:spLocks/>
              </p:cNvSpPr>
              <p:nvPr/>
            </p:nvSpPr>
            <p:spPr bwMode="auto">
              <a:xfrm>
                <a:off x="9440655" y="2197754"/>
                <a:ext cx="453200" cy="249961"/>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nvGrpSpPr>
              <p:cNvPr id="85" name="Group 84">
                <a:extLst>
                  <a:ext uri="{FF2B5EF4-FFF2-40B4-BE49-F238E27FC236}">
                    <a16:creationId xmlns:a16="http://schemas.microsoft.com/office/drawing/2014/main" id="{27125FC6-ACAB-41F2-9F99-44E80A1ABD6A}"/>
                  </a:ext>
                </a:extLst>
              </p:cNvPr>
              <p:cNvGrpSpPr/>
              <p:nvPr/>
            </p:nvGrpSpPr>
            <p:grpSpPr>
              <a:xfrm rot="5400000">
                <a:off x="10761007" y="2429121"/>
                <a:ext cx="317084" cy="389352"/>
                <a:chOff x="10225259" y="2869847"/>
                <a:chExt cx="364326" cy="447361"/>
              </a:xfrm>
            </p:grpSpPr>
            <p:sp>
              <p:nvSpPr>
                <p:cNvPr id="99" name="Freeform 161">
                  <a:extLst>
                    <a:ext uri="{FF2B5EF4-FFF2-40B4-BE49-F238E27FC236}">
                      <a16:creationId xmlns:a16="http://schemas.microsoft.com/office/drawing/2014/main" id="{C7425FCD-241A-4BF7-96BD-EE842CE3CA3F}"/>
                    </a:ext>
                  </a:extLst>
                </p:cNvPr>
                <p:cNvSpPr>
                  <a:spLocks/>
                </p:cNvSpPr>
                <p:nvPr/>
              </p:nvSpPr>
              <p:spPr bwMode="auto">
                <a:xfrm rot="16200000">
                  <a:off x="10015983" y="3079123"/>
                  <a:ext cx="447360" cy="28808"/>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00" name="Freeform 163">
                  <a:extLst>
                    <a:ext uri="{FF2B5EF4-FFF2-40B4-BE49-F238E27FC236}">
                      <a16:creationId xmlns:a16="http://schemas.microsoft.com/office/drawing/2014/main" id="{0A360019-C5E8-45A9-A1A0-EF8C10B6324C}"/>
                    </a:ext>
                  </a:extLst>
                </p:cNvPr>
                <p:cNvSpPr>
                  <a:spLocks noEditPoints="1"/>
                </p:cNvSpPr>
                <p:nvPr/>
              </p:nvSpPr>
              <p:spPr bwMode="auto">
                <a:xfrm rot="16200000">
                  <a:off x="10211702" y="2939324"/>
                  <a:ext cx="447360" cy="30840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86" name="Group 85">
                <a:extLst>
                  <a:ext uri="{FF2B5EF4-FFF2-40B4-BE49-F238E27FC236}">
                    <a16:creationId xmlns:a16="http://schemas.microsoft.com/office/drawing/2014/main" id="{99A0AA6C-1A5F-4DDF-B2D9-E204A6A4362B}"/>
                  </a:ext>
                </a:extLst>
              </p:cNvPr>
              <p:cNvGrpSpPr/>
              <p:nvPr/>
            </p:nvGrpSpPr>
            <p:grpSpPr>
              <a:xfrm rot="5400000">
                <a:off x="10110706" y="2125289"/>
                <a:ext cx="293488" cy="359854"/>
                <a:chOff x="9705588" y="2337264"/>
                <a:chExt cx="337214" cy="413468"/>
              </a:xfrm>
            </p:grpSpPr>
            <p:sp>
              <p:nvSpPr>
                <p:cNvPr id="97" name="Freeform 90">
                  <a:extLst>
                    <a:ext uri="{FF2B5EF4-FFF2-40B4-BE49-F238E27FC236}">
                      <a16:creationId xmlns:a16="http://schemas.microsoft.com/office/drawing/2014/main" id="{BA10A097-FD2C-4519-81DD-B06BC4701B51}"/>
                    </a:ext>
                  </a:extLst>
                </p:cNvPr>
                <p:cNvSpPr>
                  <a:spLocks/>
                </p:cNvSpPr>
                <p:nvPr/>
              </p:nvSpPr>
              <p:spPr bwMode="auto">
                <a:xfrm rot="10800000">
                  <a:off x="9734395" y="2337264"/>
                  <a:ext cx="308407" cy="413468"/>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8" name="Freeform 91">
                  <a:extLst>
                    <a:ext uri="{FF2B5EF4-FFF2-40B4-BE49-F238E27FC236}">
                      <a16:creationId xmlns:a16="http://schemas.microsoft.com/office/drawing/2014/main" id="{999A3DDE-38D9-4DE4-B9EF-48DD3F620F42}"/>
                    </a:ext>
                  </a:extLst>
                </p:cNvPr>
                <p:cNvSpPr>
                  <a:spLocks/>
                </p:cNvSpPr>
                <p:nvPr/>
              </p:nvSpPr>
              <p:spPr bwMode="auto">
                <a:xfrm rot="10800000">
                  <a:off x="9705588" y="2564333"/>
                  <a:ext cx="28808" cy="186399"/>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grpSp>
            <p:nvGrpSpPr>
              <p:cNvPr id="87" name="Group 86">
                <a:extLst>
                  <a:ext uri="{FF2B5EF4-FFF2-40B4-BE49-F238E27FC236}">
                    <a16:creationId xmlns:a16="http://schemas.microsoft.com/office/drawing/2014/main" id="{159AAE4C-2558-4646-B72D-B7E3CEABB03C}"/>
                  </a:ext>
                </a:extLst>
              </p:cNvPr>
              <p:cNvGrpSpPr/>
              <p:nvPr/>
            </p:nvGrpSpPr>
            <p:grpSpPr>
              <a:xfrm rot="5400000">
                <a:off x="8935719" y="2474104"/>
                <a:ext cx="318560" cy="297912"/>
                <a:chOff x="8099977" y="2985647"/>
                <a:chExt cx="366022" cy="342297"/>
              </a:xfrm>
            </p:grpSpPr>
            <p:sp>
              <p:nvSpPr>
                <p:cNvPr id="93" name="Freeform 12">
                  <a:extLst>
                    <a:ext uri="{FF2B5EF4-FFF2-40B4-BE49-F238E27FC236}">
                      <a16:creationId xmlns:a16="http://schemas.microsoft.com/office/drawing/2014/main" id="{0223CD3E-B3FE-486E-8574-8C007EC860C5}"/>
                    </a:ext>
                  </a:extLst>
                </p:cNvPr>
                <p:cNvSpPr>
                  <a:spLocks noEditPoints="1"/>
                </p:cNvSpPr>
                <p:nvPr/>
              </p:nvSpPr>
              <p:spPr bwMode="auto">
                <a:xfrm rot="16200000">
                  <a:off x="8230457" y="3092403"/>
                  <a:ext cx="171148" cy="299934"/>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4" name="Freeform 13">
                  <a:extLst>
                    <a:ext uri="{FF2B5EF4-FFF2-40B4-BE49-F238E27FC236}">
                      <a16:creationId xmlns:a16="http://schemas.microsoft.com/office/drawing/2014/main" id="{A1A5ACAB-4CCE-4CAC-AF61-EABC183D2449}"/>
                    </a:ext>
                  </a:extLst>
                </p:cNvPr>
                <p:cNvSpPr>
                  <a:spLocks noEditPoints="1"/>
                </p:cNvSpPr>
                <p:nvPr/>
              </p:nvSpPr>
              <p:spPr bwMode="auto">
                <a:xfrm rot="16200000">
                  <a:off x="8272821" y="3021233"/>
                  <a:ext cx="144035" cy="242320"/>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5" name="Freeform 14">
                  <a:extLst>
                    <a:ext uri="{FF2B5EF4-FFF2-40B4-BE49-F238E27FC236}">
                      <a16:creationId xmlns:a16="http://schemas.microsoft.com/office/drawing/2014/main" id="{87B2D7DA-ABBC-400A-8E1A-6603D0289E90}"/>
                    </a:ext>
                  </a:extLst>
                </p:cNvPr>
                <p:cNvSpPr>
                  <a:spLocks/>
                </p:cNvSpPr>
                <p:nvPr/>
              </p:nvSpPr>
              <p:spPr bwMode="auto">
                <a:xfrm rot="16200000">
                  <a:off x="8416009" y="3106806"/>
                  <a:ext cx="28808" cy="7117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96" name="Freeform 15">
                  <a:extLst>
                    <a:ext uri="{FF2B5EF4-FFF2-40B4-BE49-F238E27FC236}">
                      <a16:creationId xmlns:a16="http://schemas.microsoft.com/office/drawing/2014/main" id="{2D1BF9E2-F570-4B1A-8F3C-44161EDABEEA}"/>
                    </a:ext>
                  </a:extLst>
                </p:cNvPr>
                <p:cNvSpPr>
                  <a:spLocks/>
                </p:cNvSpPr>
                <p:nvPr/>
              </p:nvSpPr>
              <p:spPr bwMode="auto">
                <a:xfrm rot="16200000">
                  <a:off x="8240624" y="2845000"/>
                  <a:ext cx="84727" cy="366021"/>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88" name="Rectangle: Rounded Corners 140">
                <a:extLst>
                  <a:ext uri="{FF2B5EF4-FFF2-40B4-BE49-F238E27FC236}">
                    <a16:creationId xmlns:a16="http://schemas.microsoft.com/office/drawing/2014/main" id="{E3CAB6BF-EC35-4DB0-825B-68AB3716A281}"/>
                  </a:ext>
                </a:extLst>
              </p:cNvPr>
              <p:cNvSpPr/>
              <p:nvPr/>
            </p:nvSpPr>
            <p:spPr bwMode="auto">
              <a:xfrm rot="5400000" flipH="1">
                <a:off x="9353262" y="2604227"/>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Rounded Corners 140">
                <a:extLst>
                  <a:ext uri="{FF2B5EF4-FFF2-40B4-BE49-F238E27FC236}">
                    <a16:creationId xmlns:a16="http://schemas.microsoft.com/office/drawing/2014/main" id="{C00C706A-2F84-4A02-936B-9E2EE060DAB7}"/>
                  </a:ext>
                </a:extLst>
              </p:cNvPr>
              <p:cNvSpPr/>
              <p:nvPr/>
            </p:nvSpPr>
            <p:spPr bwMode="auto">
              <a:xfrm rot="5400000" flipH="1" flipV="1">
                <a:off x="10413382" y="2604226"/>
                <a:ext cx="263500" cy="739133"/>
              </a:xfrm>
              <a:custGeom>
                <a:avLst/>
                <a:gdLst>
                  <a:gd name="connsiteX0" fmla="*/ 0 w 934003"/>
                  <a:gd name="connsiteY0" fmla="*/ 155670 h 1284251"/>
                  <a:gd name="connsiteX1" fmla="*/ 155670 w 934003"/>
                  <a:gd name="connsiteY1" fmla="*/ 0 h 1284251"/>
                  <a:gd name="connsiteX2" fmla="*/ 778333 w 934003"/>
                  <a:gd name="connsiteY2" fmla="*/ 0 h 1284251"/>
                  <a:gd name="connsiteX3" fmla="*/ 934003 w 934003"/>
                  <a:gd name="connsiteY3" fmla="*/ 155670 h 1284251"/>
                  <a:gd name="connsiteX4" fmla="*/ 934003 w 934003"/>
                  <a:gd name="connsiteY4" fmla="*/ 1128581 h 1284251"/>
                  <a:gd name="connsiteX5" fmla="*/ 778333 w 934003"/>
                  <a:gd name="connsiteY5" fmla="*/ 1284251 h 1284251"/>
                  <a:gd name="connsiteX6" fmla="*/ 155670 w 934003"/>
                  <a:gd name="connsiteY6" fmla="*/ 1284251 h 1284251"/>
                  <a:gd name="connsiteX7" fmla="*/ 0 w 934003"/>
                  <a:gd name="connsiteY7" fmla="*/ 1128581 h 1284251"/>
                  <a:gd name="connsiteX8" fmla="*/ 0 w 934003"/>
                  <a:gd name="connsiteY8" fmla="*/ 155670 h 1284251"/>
                  <a:gd name="connsiteX0" fmla="*/ 155670 w 934003"/>
                  <a:gd name="connsiteY0" fmla="*/ 0 h 1284251"/>
                  <a:gd name="connsiteX1" fmla="*/ 778333 w 934003"/>
                  <a:gd name="connsiteY1" fmla="*/ 0 h 1284251"/>
                  <a:gd name="connsiteX2" fmla="*/ 934003 w 934003"/>
                  <a:gd name="connsiteY2" fmla="*/ 155670 h 1284251"/>
                  <a:gd name="connsiteX3" fmla="*/ 934003 w 934003"/>
                  <a:gd name="connsiteY3" fmla="*/ 1128581 h 1284251"/>
                  <a:gd name="connsiteX4" fmla="*/ 778333 w 934003"/>
                  <a:gd name="connsiteY4" fmla="*/ 1284251 h 1284251"/>
                  <a:gd name="connsiteX5" fmla="*/ 155670 w 934003"/>
                  <a:gd name="connsiteY5" fmla="*/ 1284251 h 1284251"/>
                  <a:gd name="connsiteX6" fmla="*/ 0 w 934003"/>
                  <a:gd name="connsiteY6" fmla="*/ 1128581 h 1284251"/>
                  <a:gd name="connsiteX7" fmla="*/ 0 w 934003"/>
                  <a:gd name="connsiteY7" fmla="*/ 155670 h 1284251"/>
                  <a:gd name="connsiteX8" fmla="*/ 247110 w 934003"/>
                  <a:gd name="connsiteY8"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7" fmla="*/ 247110 w 934003"/>
                  <a:gd name="connsiteY7" fmla="*/ 91440 h 1284251"/>
                  <a:gd name="connsiteX0" fmla="*/ 778333 w 934003"/>
                  <a:gd name="connsiteY0" fmla="*/ 0 h 1284251"/>
                  <a:gd name="connsiteX1" fmla="*/ 934003 w 934003"/>
                  <a:gd name="connsiteY1" fmla="*/ 155670 h 1284251"/>
                  <a:gd name="connsiteX2" fmla="*/ 934003 w 934003"/>
                  <a:gd name="connsiteY2" fmla="*/ 1128581 h 1284251"/>
                  <a:gd name="connsiteX3" fmla="*/ 778333 w 934003"/>
                  <a:gd name="connsiteY3" fmla="*/ 1284251 h 1284251"/>
                  <a:gd name="connsiteX4" fmla="*/ 155670 w 934003"/>
                  <a:gd name="connsiteY4" fmla="*/ 1284251 h 1284251"/>
                  <a:gd name="connsiteX5" fmla="*/ 0 w 934003"/>
                  <a:gd name="connsiteY5" fmla="*/ 1128581 h 1284251"/>
                  <a:gd name="connsiteX6" fmla="*/ 0 w 934003"/>
                  <a:gd name="connsiteY6" fmla="*/ 155670 h 1284251"/>
                  <a:gd name="connsiteX0" fmla="*/ 934003 w 934003"/>
                  <a:gd name="connsiteY0" fmla="*/ 0 h 1128581"/>
                  <a:gd name="connsiteX1" fmla="*/ 934003 w 934003"/>
                  <a:gd name="connsiteY1" fmla="*/ 972911 h 1128581"/>
                  <a:gd name="connsiteX2" fmla="*/ 778333 w 934003"/>
                  <a:gd name="connsiteY2" fmla="*/ 1128581 h 1128581"/>
                  <a:gd name="connsiteX3" fmla="*/ 155670 w 934003"/>
                  <a:gd name="connsiteY3" fmla="*/ 1128581 h 1128581"/>
                  <a:gd name="connsiteX4" fmla="*/ 0 w 934003"/>
                  <a:gd name="connsiteY4" fmla="*/ 972911 h 1128581"/>
                  <a:gd name="connsiteX5" fmla="*/ 0 w 934003"/>
                  <a:gd name="connsiteY5" fmla="*/ 0 h 1128581"/>
                  <a:gd name="connsiteX0" fmla="*/ 934003 w 934003"/>
                  <a:gd name="connsiteY0" fmla="*/ 972911 h 1128581"/>
                  <a:gd name="connsiteX1" fmla="*/ 778333 w 934003"/>
                  <a:gd name="connsiteY1" fmla="*/ 1128581 h 1128581"/>
                  <a:gd name="connsiteX2" fmla="*/ 155670 w 934003"/>
                  <a:gd name="connsiteY2" fmla="*/ 1128581 h 1128581"/>
                  <a:gd name="connsiteX3" fmla="*/ 0 w 934003"/>
                  <a:gd name="connsiteY3" fmla="*/ 972911 h 1128581"/>
                  <a:gd name="connsiteX4" fmla="*/ 0 w 934003"/>
                  <a:gd name="connsiteY4" fmla="*/ 0 h 1128581"/>
                  <a:gd name="connsiteX0" fmla="*/ 778333 w 778333"/>
                  <a:gd name="connsiteY0" fmla="*/ 1128581 h 1128581"/>
                  <a:gd name="connsiteX1" fmla="*/ 155670 w 778333"/>
                  <a:gd name="connsiteY1" fmla="*/ 1128581 h 1128581"/>
                  <a:gd name="connsiteX2" fmla="*/ 0 w 778333"/>
                  <a:gd name="connsiteY2" fmla="*/ 972911 h 1128581"/>
                  <a:gd name="connsiteX3" fmla="*/ 0 w 778333"/>
                  <a:gd name="connsiteY3" fmla="*/ 0 h 1128581"/>
                  <a:gd name="connsiteX0" fmla="*/ 778333 w 778333"/>
                  <a:gd name="connsiteY0" fmla="*/ 1128581 h 1129576"/>
                  <a:gd name="connsiteX1" fmla="*/ 376654 w 778333"/>
                  <a:gd name="connsiteY1" fmla="*/ 1129576 h 1129576"/>
                  <a:gd name="connsiteX2" fmla="*/ 155670 w 778333"/>
                  <a:gd name="connsiteY2" fmla="*/ 1128581 h 1129576"/>
                  <a:gd name="connsiteX3" fmla="*/ 0 w 778333"/>
                  <a:gd name="connsiteY3" fmla="*/ 972911 h 1129576"/>
                  <a:gd name="connsiteX4" fmla="*/ 0 w 778333"/>
                  <a:gd name="connsiteY4" fmla="*/ 0 h 1129576"/>
                  <a:gd name="connsiteX0" fmla="*/ 376654 w 376654"/>
                  <a:gd name="connsiteY0" fmla="*/ 1129576 h 1129576"/>
                  <a:gd name="connsiteX1" fmla="*/ 155670 w 376654"/>
                  <a:gd name="connsiteY1" fmla="*/ 1128581 h 1129576"/>
                  <a:gd name="connsiteX2" fmla="*/ 0 w 376654"/>
                  <a:gd name="connsiteY2" fmla="*/ 972911 h 1129576"/>
                  <a:gd name="connsiteX3" fmla="*/ 0 w 376654"/>
                  <a:gd name="connsiteY3" fmla="*/ 0 h 1129576"/>
                </a:gdLst>
                <a:ahLst/>
                <a:cxnLst>
                  <a:cxn ang="0">
                    <a:pos x="connsiteX0" y="connsiteY0"/>
                  </a:cxn>
                  <a:cxn ang="0">
                    <a:pos x="connsiteX1" y="connsiteY1"/>
                  </a:cxn>
                  <a:cxn ang="0">
                    <a:pos x="connsiteX2" y="connsiteY2"/>
                  </a:cxn>
                  <a:cxn ang="0">
                    <a:pos x="connsiteX3" y="connsiteY3"/>
                  </a:cxn>
                </a:cxnLst>
                <a:rect l="l" t="t" r="r" b="b"/>
                <a:pathLst>
                  <a:path w="376654" h="1129576">
                    <a:moveTo>
                      <a:pt x="376654" y="1129576"/>
                    </a:moveTo>
                    <a:lnTo>
                      <a:pt x="155670" y="1128581"/>
                    </a:lnTo>
                    <a:cubicBezTo>
                      <a:pt x="69696" y="1128581"/>
                      <a:pt x="0" y="1058885"/>
                      <a:pt x="0" y="972911"/>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1BD3DB55-64F9-47A3-87A8-21AE3877A5DD}"/>
                  </a:ext>
                </a:extLst>
              </p:cNvPr>
              <p:cNvCxnSpPr>
                <a:cxnSpLocks/>
              </p:cNvCxnSpPr>
              <p:nvPr/>
            </p:nvCxnSpPr>
            <p:spPr>
              <a:xfrm>
                <a:off x="9679638" y="2482613"/>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6DD8F40-3229-49CD-BA25-F056CF035927}"/>
                  </a:ext>
                </a:extLst>
              </p:cNvPr>
              <p:cNvCxnSpPr>
                <a:cxnSpLocks/>
              </p:cNvCxnSpPr>
              <p:nvPr/>
            </p:nvCxnSpPr>
            <p:spPr>
              <a:xfrm>
                <a:off x="10253295" y="2482613"/>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Freeform 13">
                <a:extLst>
                  <a:ext uri="{FF2B5EF4-FFF2-40B4-BE49-F238E27FC236}">
                    <a16:creationId xmlns:a16="http://schemas.microsoft.com/office/drawing/2014/main" id="{E6772FDD-BB55-4797-B860-30E8205CBF40}"/>
                  </a:ext>
                </a:extLst>
              </p:cNvPr>
              <p:cNvSpPr>
                <a:spLocks/>
              </p:cNvSpPr>
              <p:nvPr/>
            </p:nvSpPr>
            <p:spPr bwMode="auto">
              <a:xfrm>
                <a:off x="9535340" y="2653403"/>
                <a:ext cx="860648" cy="897607"/>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endParaRPr lang="en-US"/>
              </a:p>
            </p:txBody>
          </p:sp>
        </p:grpSp>
        <p:sp>
          <p:nvSpPr>
            <p:cNvPr id="102" name="illegal">
              <a:extLst>
                <a:ext uri="{FF2B5EF4-FFF2-40B4-BE49-F238E27FC236}">
                  <a16:creationId xmlns:a16="http://schemas.microsoft.com/office/drawing/2014/main" id="{AF967C45-F7C7-47B6-8262-0DE78C379546}"/>
                </a:ext>
              </a:extLst>
            </p:cNvPr>
            <p:cNvSpPr>
              <a:spLocks noChangeAspect="1" noEditPoints="1"/>
            </p:cNvSpPr>
            <p:nvPr/>
          </p:nvSpPr>
          <p:spPr bwMode="auto">
            <a:xfrm>
              <a:off x="7260925" y="2197847"/>
              <a:ext cx="201547" cy="201291"/>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34925" cap="sq">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4" name="Group 103">
              <a:extLst>
                <a:ext uri="{FF2B5EF4-FFF2-40B4-BE49-F238E27FC236}">
                  <a16:creationId xmlns:a16="http://schemas.microsoft.com/office/drawing/2014/main" id="{76CC43A6-70E5-433D-BFC2-D2944E9E1464}"/>
                </a:ext>
              </a:extLst>
            </p:cNvPr>
            <p:cNvGrpSpPr/>
            <p:nvPr/>
          </p:nvGrpSpPr>
          <p:grpSpPr>
            <a:xfrm>
              <a:off x="6141443" y="2133975"/>
              <a:ext cx="233761" cy="308938"/>
              <a:chOff x="5632060" y="2974608"/>
              <a:chExt cx="268588" cy="354966"/>
            </a:xfrm>
            <a:solidFill>
              <a:schemeClr val="accent1"/>
            </a:solidFill>
          </p:grpSpPr>
          <p:sp>
            <p:nvSpPr>
              <p:cNvPr id="114" name="Freeform 45">
                <a:extLst>
                  <a:ext uri="{FF2B5EF4-FFF2-40B4-BE49-F238E27FC236}">
                    <a16:creationId xmlns:a16="http://schemas.microsoft.com/office/drawing/2014/main" id="{BDB56AAF-43B2-4A22-83A9-BE85FB13DBC7}"/>
                  </a:ext>
                </a:extLst>
              </p:cNvPr>
              <p:cNvSpPr>
                <a:spLocks noEditPoints="1"/>
              </p:cNvSpPr>
              <p:nvPr/>
            </p:nvSpPr>
            <p:spPr bwMode="auto">
              <a:xfrm>
                <a:off x="5632060" y="2974608"/>
                <a:ext cx="268588" cy="156563"/>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15" name="Freeform 46">
                <a:extLst>
                  <a:ext uri="{FF2B5EF4-FFF2-40B4-BE49-F238E27FC236}">
                    <a16:creationId xmlns:a16="http://schemas.microsoft.com/office/drawing/2014/main" id="{0D4E7F07-DF92-4C0A-A91A-DB088A08F897}"/>
                  </a:ext>
                </a:extLst>
              </p:cNvPr>
              <p:cNvSpPr>
                <a:spLocks noEditPoints="1"/>
              </p:cNvSpPr>
              <p:nvPr/>
            </p:nvSpPr>
            <p:spPr bwMode="auto">
              <a:xfrm>
                <a:off x="5632060" y="3131171"/>
                <a:ext cx="268588" cy="198403"/>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16" name="Freeform 47">
                <a:extLst>
                  <a:ext uri="{FF2B5EF4-FFF2-40B4-BE49-F238E27FC236}">
                    <a16:creationId xmlns:a16="http://schemas.microsoft.com/office/drawing/2014/main" id="{126FFB74-F2C6-433D-9D3E-76D24659CA55}"/>
                  </a:ext>
                </a:extLst>
              </p:cNvPr>
              <p:cNvSpPr>
                <a:spLocks/>
              </p:cNvSpPr>
              <p:nvPr/>
            </p:nvSpPr>
            <p:spPr bwMode="auto">
              <a:xfrm>
                <a:off x="5742735" y="3213502"/>
                <a:ext cx="44539" cy="445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105" name="TextBox 104">
              <a:extLst>
                <a:ext uri="{FF2B5EF4-FFF2-40B4-BE49-F238E27FC236}">
                  <a16:creationId xmlns:a16="http://schemas.microsoft.com/office/drawing/2014/main" id="{00D2E1E0-EA7B-4957-AFF1-963FAF033BD0}"/>
                </a:ext>
              </a:extLst>
            </p:cNvPr>
            <p:cNvSpPr txBox="1"/>
            <p:nvPr/>
          </p:nvSpPr>
          <p:spPr>
            <a:xfrm>
              <a:off x="6370945" y="1977975"/>
              <a:ext cx="668773" cy="620939"/>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Allow</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limited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Access</a:t>
              </a:r>
            </a:p>
          </p:txBody>
        </p:sp>
        <p:sp>
          <p:nvSpPr>
            <p:cNvPr id="106" name="check 3">
              <a:extLst>
                <a:ext uri="{FF2B5EF4-FFF2-40B4-BE49-F238E27FC236}">
                  <a16:creationId xmlns:a16="http://schemas.microsoft.com/office/drawing/2014/main" id="{04030CC3-3428-47F3-9764-5CC7B341B0DD}"/>
                </a:ext>
              </a:extLst>
            </p:cNvPr>
            <p:cNvSpPr>
              <a:spLocks noChangeAspect="1" noEditPoints="1"/>
            </p:cNvSpPr>
            <p:nvPr/>
          </p:nvSpPr>
          <p:spPr bwMode="auto">
            <a:xfrm>
              <a:off x="4812178" y="2198118"/>
              <a:ext cx="201920" cy="20074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4925" cap="sq">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Rectangle: Rounded Corners 127">
              <a:extLst>
                <a:ext uri="{FF2B5EF4-FFF2-40B4-BE49-F238E27FC236}">
                  <a16:creationId xmlns:a16="http://schemas.microsoft.com/office/drawing/2014/main" id="{393D14DF-6999-4144-81E1-8F5C5EA3EFF1}"/>
                </a:ext>
              </a:extLst>
            </p:cNvPr>
            <p:cNvSpPr/>
            <p:nvPr/>
          </p:nvSpPr>
          <p:spPr bwMode="auto">
            <a:xfrm flipH="1">
              <a:off x="6734528" y="2511261"/>
              <a:ext cx="860237" cy="537919"/>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585B7B41-125A-48F2-9B31-658ECB0D9C17}"/>
                </a:ext>
              </a:extLst>
            </p:cNvPr>
            <p:cNvCxnSpPr>
              <a:cxnSpLocks/>
            </p:cNvCxnSpPr>
            <p:nvPr/>
          </p:nvCxnSpPr>
          <p:spPr>
            <a:xfrm>
              <a:off x="6447189" y="2503808"/>
              <a:ext cx="0" cy="305129"/>
            </a:xfrm>
            <a:prstGeom prst="line">
              <a:avLst/>
            </a:pr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27">
              <a:extLst>
                <a:ext uri="{FF2B5EF4-FFF2-40B4-BE49-F238E27FC236}">
                  <a16:creationId xmlns:a16="http://schemas.microsoft.com/office/drawing/2014/main" id="{7340EBC2-CB11-4CB7-A29A-F98EC619E42B}"/>
                </a:ext>
              </a:extLst>
            </p:cNvPr>
            <p:cNvSpPr/>
            <p:nvPr/>
          </p:nvSpPr>
          <p:spPr bwMode="auto">
            <a:xfrm>
              <a:off x="5371487" y="2511261"/>
              <a:ext cx="742360" cy="537919"/>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08950028-67E8-42E7-97A5-9FD9E173DFBA}"/>
                </a:ext>
              </a:extLst>
            </p:cNvPr>
            <p:cNvSpPr txBox="1"/>
            <p:nvPr/>
          </p:nvSpPr>
          <p:spPr>
            <a:xfrm>
              <a:off x="1948265" y="3945654"/>
              <a:ext cx="711733"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Signal</a:t>
              </a:r>
            </a:p>
          </p:txBody>
        </p:sp>
        <p:sp>
          <p:nvSpPr>
            <p:cNvPr id="118" name="TextBox 117">
              <a:extLst>
                <a:ext uri="{FF2B5EF4-FFF2-40B4-BE49-F238E27FC236}">
                  <a16:creationId xmlns:a16="http://schemas.microsoft.com/office/drawing/2014/main" id="{643656DA-5555-4039-A77A-B63629A5E802}"/>
                </a:ext>
              </a:extLst>
            </p:cNvPr>
            <p:cNvSpPr txBox="1"/>
            <p:nvPr/>
          </p:nvSpPr>
          <p:spPr>
            <a:xfrm>
              <a:off x="1070942" y="4349875"/>
              <a:ext cx="2437322" cy="1298661"/>
            </a:xfrm>
            <a:prstGeom prst="rect">
              <a:avLst/>
            </a:prstGeom>
            <a:noFill/>
          </p:spPr>
          <p:txBody>
            <a:bodyPr wrap="square" lIns="0" tIns="0" rIns="0" bIns="0" rtlCol="0">
              <a:noAutofit/>
            </a:bodyPr>
            <a:lstStyle/>
            <a:p>
              <a:pPr algn="ctr"/>
              <a:r>
                <a:rPr lang="en-US" sz="1400" i="1">
                  <a:gradFill>
                    <a:gsLst>
                      <a:gs pos="2917">
                        <a:schemeClr val="tx1"/>
                      </a:gs>
                      <a:gs pos="30000">
                        <a:schemeClr val="tx1"/>
                      </a:gs>
                    </a:gsLst>
                    <a:lin ang="5400000" scaled="0"/>
                  </a:gradFill>
                </a:rPr>
                <a:t>to make an informed decision</a:t>
              </a:r>
            </a:p>
            <a:p>
              <a:pPr algn="ctr"/>
              <a:endParaRPr lang="en-US" sz="1400">
                <a:gradFill>
                  <a:gsLst>
                    <a:gs pos="2917">
                      <a:schemeClr val="tx1"/>
                    </a:gs>
                    <a:gs pos="30000">
                      <a:schemeClr val="tx1"/>
                    </a:gs>
                  </a:gsLst>
                  <a:lin ang="5400000" scaled="0"/>
                </a:gradFill>
              </a:endParaRPr>
            </a:p>
            <a:p>
              <a:r>
                <a:rPr lang="en-US" sz="1400" b="1">
                  <a:gradFill>
                    <a:gsLst>
                      <a:gs pos="2917">
                        <a:schemeClr val="tx1"/>
                      </a:gs>
                      <a:gs pos="30000">
                        <a:schemeClr val="tx1"/>
                      </a:gs>
                    </a:gsLst>
                    <a:lin ang="5400000" scaled="0"/>
                  </a:gradFill>
                </a:rPr>
                <a:t>Device Risk</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Device Management </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Threat Detection</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and more…</a:t>
              </a:r>
            </a:p>
            <a:p>
              <a:r>
                <a:rPr lang="en-US" sz="1400" b="1">
                  <a:gradFill>
                    <a:gsLst>
                      <a:gs pos="2917">
                        <a:schemeClr val="tx1"/>
                      </a:gs>
                      <a:gs pos="30000">
                        <a:schemeClr val="tx1"/>
                      </a:gs>
                    </a:gsLst>
                    <a:lin ang="5400000" scaled="0"/>
                  </a:gradFill>
                </a:rPr>
                <a:t>User Risk</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Multi-factor Authentication</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Behavior Analytics</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rPr>
                <a:t>and more…</a:t>
              </a:r>
            </a:p>
            <a:p>
              <a:pPr algn="ctr"/>
              <a:endParaRPr lang="en-US" sz="1400">
                <a:gradFill>
                  <a:gsLst>
                    <a:gs pos="2917">
                      <a:schemeClr val="tx1"/>
                    </a:gs>
                    <a:gs pos="30000">
                      <a:schemeClr val="tx1"/>
                    </a:gs>
                  </a:gsLst>
                  <a:lin ang="5400000" scaled="0"/>
                </a:gradFill>
              </a:endParaRPr>
            </a:p>
          </p:txBody>
        </p:sp>
        <p:sp>
          <p:nvSpPr>
            <p:cNvPr id="119" name="TextBox 118">
              <a:extLst>
                <a:ext uri="{FF2B5EF4-FFF2-40B4-BE49-F238E27FC236}">
                  <a16:creationId xmlns:a16="http://schemas.microsoft.com/office/drawing/2014/main" id="{B7FF4843-C12F-4539-9545-635D1EE10E98}"/>
                </a:ext>
              </a:extLst>
            </p:cNvPr>
            <p:cNvSpPr txBox="1"/>
            <p:nvPr/>
          </p:nvSpPr>
          <p:spPr>
            <a:xfrm>
              <a:off x="5251328" y="4349875"/>
              <a:ext cx="2437322" cy="1298661"/>
            </a:xfrm>
            <a:prstGeom prst="rect">
              <a:avLst/>
            </a:prstGeom>
            <a:noFill/>
          </p:spPr>
          <p:txBody>
            <a:bodyPr wrap="square" lIns="0" tIns="0" rIns="0" bIns="0" rtlCol="0">
              <a:noAutofit/>
            </a:bodyPr>
            <a:lstStyle/>
            <a:p>
              <a:pPr algn="ctr"/>
              <a:r>
                <a:rPr lang="en-US" sz="1400" i="1">
                  <a:gradFill>
                    <a:gsLst>
                      <a:gs pos="2917">
                        <a:schemeClr val="tx1"/>
                      </a:gs>
                      <a:gs pos="30000">
                        <a:schemeClr val="tx1"/>
                      </a:gs>
                    </a:gsLst>
                    <a:lin ang="5400000" scaled="0"/>
                  </a:gradFill>
                </a:rPr>
                <a:t>based on organization’s policy</a:t>
              </a:r>
            </a:p>
            <a:p>
              <a:pPr algn="ctr"/>
              <a:endParaRPr lang="en-US" sz="1400">
                <a:gradFill>
                  <a:gsLst>
                    <a:gs pos="2917">
                      <a:schemeClr val="tx1"/>
                    </a:gs>
                    <a:gs pos="30000">
                      <a:schemeClr val="tx1"/>
                    </a:gs>
                  </a:gsLst>
                  <a:lin ang="5400000" scaled="0"/>
                </a:gradFill>
              </a:endParaRPr>
            </a:p>
            <a:p>
              <a:pPr algn="ctr"/>
              <a:r>
                <a:rPr lang="en-US" sz="1400" b="1">
                  <a:gradFill>
                    <a:gsLst>
                      <a:gs pos="2917">
                        <a:schemeClr val="tx1"/>
                      </a:gs>
                      <a:gs pos="30000">
                        <a:schemeClr val="tx1"/>
                      </a:gs>
                    </a:gsLst>
                    <a:lin ang="5400000" scaled="0"/>
                  </a:gradFill>
                </a:rPr>
                <a:t>Apply to inbound requests</a:t>
              </a:r>
            </a:p>
            <a:p>
              <a:pPr algn="ctr"/>
              <a:endParaRPr lang="en-US" sz="1400" b="1">
                <a:gradFill>
                  <a:gsLst>
                    <a:gs pos="2917">
                      <a:schemeClr val="tx1"/>
                    </a:gs>
                    <a:gs pos="30000">
                      <a:schemeClr val="tx1"/>
                    </a:gs>
                  </a:gsLst>
                  <a:lin ang="5400000" scaled="0"/>
                </a:gradFill>
              </a:endParaRPr>
            </a:p>
            <a:p>
              <a:pPr algn="ctr"/>
              <a:r>
                <a:rPr lang="en-US" sz="1400" b="1">
                  <a:gradFill>
                    <a:gsLst>
                      <a:gs pos="2917">
                        <a:schemeClr val="tx1"/>
                      </a:gs>
                      <a:gs pos="30000">
                        <a:schemeClr val="tx1"/>
                      </a:gs>
                    </a:gsLst>
                    <a:lin ang="5400000" scaled="0"/>
                  </a:gradFill>
                </a:rPr>
                <a:t>Re-evaluate during session</a:t>
              </a:r>
            </a:p>
          </p:txBody>
        </p:sp>
        <p:sp>
          <p:nvSpPr>
            <p:cNvPr id="120" name="TextBox 119">
              <a:extLst>
                <a:ext uri="{FF2B5EF4-FFF2-40B4-BE49-F238E27FC236}">
                  <a16:creationId xmlns:a16="http://schemas.microsoft.com/office/drawing/2014/main" id="{F07A8DED-470A-412C-B61F-EEB373A2384F}"/>
                </a:ext>
              </a:extLst>
            </p:cNvPr>
            <p:cNvSpPr txBox="1"/>
            <p:nvPr/>
          </p:nvSpPr>
          <p:spPr>
            <a:xfrm>
              <a:off x="5975463" y="3945654"/>
              <a:ext cx="989053"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Decision</a:t>
              </a:r>
            </a:p>
          </p:txBody>
        </p:sp>
        <p:sp>
          <p:nvSpPr>
            <p:cNvPr id="121" name="TextBox 120">
              <a:extLst>
                <a:ext uri="{FF2B5EF4-FFF2-40B4-BE49-F238E27FC236}">
                  <a16:creationId xmlns:a16="http://schemas.microsoft.com/office/drawing/2014/main" id="{E2631E67-8BAE-4D29-917D-733A5D570F09}"/>
                </a:ext>
              </a:extLst>
            </p:cNvPr>
            <p:cNvSpPr txBox="1"/>
            <p:nvPr/>
          </p:nvSpPr>
          <p:spPr>
            <a:xfrm>
              <a:off x="8811205" y="4349875"/>
              <a:ext cx="2437322" cy="1298661"/>
            </a:xfrm>
            <a:prstGeom prst="rect">
              <a:avLst/>
            </a:prstGeom>
            <a:noFill/>
          </p:spPr>
          <p:txBody>
            <a:bodyPr wrap="square" lIns="0" tIns="0" rIns="0" bIns="0" rtlCol="0">
              <a:noAutofit/>
            </a:bodyPr>
            <a:lstStyle/>
            <a:p>
              <a:pPr algn="ctr"/>
              <a:r>
                <a:rPr lang="en-US" sz="1400" i="1">
                  <a:gradFill>
                    <a:gsLst>
                      <a:gs pos="2917">
                        <a:schemeClr val="tx1"/>
                      </a:gs>
                      <a:gs pos="30000">
                        <a:schemeClr val="tx1"/>
                      </a:gs>
                    </a:gsLst>
                    <a:lin ang="5400000" scaled="0"/>
                  </a:gradFill>
                </a:rPr>
                <a:t>of policy across resources</a:t>
              </a:r>
            </a:p>
            <a:p>
              <a:pPr algn="ctr"/>
              <a:endParaRPr lang="en-US" sz="1400">
                <a:gradFill>
                  <a:gsLst>
                    <a:gs pos="2917">
                      <a:schemeClr val="tx1"/>
                    </a:gs>
                    <a:gs pos="30000">
                      <a:schemeClr val="tx1"/>
                    </a:gs>
                  </a:gsLst>
                  <a:lin ang="5400000" scaled="0"/>
                </a:gradFill>
              </a:endParaRPr>
            </a:p>
            <a:p>
              <a:pPr algn="ctr"/>
              <a:r>
                <a:rPr lang="en-US" sz="1400" b="1">
                  <a:gradFill>
                    <a:gsLst>
                      <a:gs pos="2917">
                        <a:schemeClr val="tx1"/>
                      </a:gs>
                      <a:gs pos="30000">
                        <a:schemeClr val="tx1"/>
                      </a:gs>
                    </a:gsLst>
                    <a:lin ang="5400000" scaled="0"/>
                  </a:gradFill>
                </a:rPr>
                <a:t>Modern Applications</a:t>
              </a:r>
            </a:p>
            <a:p>
              <a:pPr algn="ctr"/>
              <a:r>
                <a:rPr lang="en-US" sz="1400" b="1">
                  <a:gradFill>
                    <a:gsLst>
                      <a:gs pos="2917">
                        <a:schemeClr val="tx1"/>
                      </a:gs>
                      <a:gs pos="30000">
                        <a:schemeClr val="tx1"/>
                      </a:gs>
                    </a:gsLst>
                    <a:lin ang="5400000" scaled="0"/>
                  </a:gradFill>
                </a:rPr>
                <a:t>SaaS Applications</a:t>
              </a:r>
            </a:p>
            <a:p>
              <a:pPr algn="ctr"/>
              <a:r>
                <a:rPr lang="en-US" sz="1400" b="1">
                  <a:gradFill>
                    <a:gsLst>
                      <a:gs pos="2917">
                        <a:schemeClr val="tx1"/>
                      </a:gs>
                      <a:gs pos="30000">
                        <a:schemeClr val="tx1"/>
                      </a:gs>
                    </a:gsLst>
                    <a:lin ang="5400000" scaled="0"/>
                  </a:gradFill>
                </a:rPr>
                <a:t>Legacy Applications</a:t>
              </a:r>
            </a:p>
            <a:p>
              <a:pPr algn="ctr"/>
              <a:r>
                <a:rPr lang="en-US" sz="1400" b="1">
                  <a:gradFill>
                    <a:gsLst>
                      <a:gs pos="2917">
                        <a:schemeClr val="tx1"/>
                      </a:gs>
                      <a:gs pos="30000">
                        <a:schemeClr val="tx1"/>
                      </a:gs>
                    </a:gsLst>
                    <a:lin ang="5400000" scaled="0"/>
                  </a:gradFill>
                </a:rPr>
                <a:t>And more…</a:t>
              </a:r>
            </a:p>
          </p:txBody>
        </p:sp>
        <p:sp>
          <p:nvSpPr>
            <p:cNvPr id="122" name="TextBox 121">
              <a:extLst>
                <a:ext uri="{FF2B5EF4-FFF2-40B4-BE49-F238E27FC236}">
                  <a16:creationId xmlns:a16="http://schemas.microsoft.com/office/drawing/2014/main" id="{DDD4FE96-D134-4396-B4B9-354281D7078E}"/>
                </a:ext>
              </a:extLst>
            </p:cNvPr>
            <p:cNvSpPr txBox="1"/>
            <p:nvPr/>
          </p:nvSpPr>
          <p:spPr>
            <a:xfrm>
              <a:off x="9290403" y="3945654"/>
              <a:ext cx="1478931"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Enforcement</a:t>
              </a:r>
            </a:p>
          </p:txBody>
        </p:sp>
        <p:sp>
          <p:nvSpPr>
            <p:cNvPr id="124" name="Freeform 6">
              <a:extLst>
                <a:ext uri="{FF2B5EF4-FFF2-40B4-BE49-F238E27FC236}">
                  <a16:creationId xmlns:a16="http://schemas.microsoft.com/office/drawing/2014/main" id="{5CC0C351-AB98-418A-B432-F444AE906B8E}"/>
                </a:ext>
              </a:extLst>
            </p:cNvPr>
            <p:cNvSpPr>
              <a:spLocks/>
            </p:cNvSpPr>
            <p:nvPr/>
          </p:nvSpPr>
          <p:spPr bwMode="auto">
            <a:xfrm>
              <a:off x="6828944" y="1765908"/>
              <a:ext cx="200720" cy="203508"/>
            </a:xfrm>
            <a:custGeom>
              <a:avLst/>
              <a:gdLst>
                <a:gd name="T0" fmla="*/ 160 w 320"/>
                <a:gd name="T1" fmla="*/ 11 h 331"/>
                <a:gd name="T2" fmla="*/ 74 w 320"/>
                <a:gd name="T3" fmla="*/ 36 h 331"/>
                <a:gd name="T4" fmla="*/ 70 w 320"/>
                <a:gd name="T5" fmla="*/ 39 h 331"/>
                <a:gd name="T6" fmla="*/ 32 w 320"/>
                <a:gd name="T7" fmla="*/ 0 h 331"/>
                <a:gd name="T8" fmla="*/ 32 w 320"/>
                <a:gd name="T9" fmla="*/ 96 h 331"/>
                <a:gd name="T10" fmla="*/ 128 w 320"/>
                <a:gd name="T11" fmla="*/ 96 h 331"/>
                <a:gd name="T12" fmla="*/ 86 w 320"/>
                <a:gd name="T13" fmla="*/ 54 h 331"/>
                <a:gd name="T14" fmla="*/ 86 w 320"/>
                <a:gd name="T15" fmla="*/ 54 h 331"/>
                <a:gd name="T16" fmla="*/ 160 w 320"/>
                <a:gd name="T17" fmla="*/ 32 h 331"/>
                <a:gd name="T18" fmla="*/ 298 w 320"/>
                <a:gd name="T19" fmla="*/ 171 h 331"/>
                <a:gd name="T20" fmla="*/ 160 w 320"/>
                <a:gd name="T21" fmla="*/ 310 h 331"/>
                <a:gd name="T22" fmla="*/ 21 w 320"/>
                <a:gd name="T23" fmla="*/ 171 h 331"/>
                <a:gd name="T24" fmla="*/ 0 w 320"/>
                <a:gd name="T25" fmla="*/ 171 h 331"/>
                <a:gd name="T26" fmla="*/ 160 w 320"/>
                <a:gd name="T27" fmla="*/ 331 h 331"/>
                <a:gd name="T28" fmla="*/ 320 w 320"/>
                <a:gd name="T29" fmla="*/ 171 h 331"/>
                <a:gd name="T30" fmla="*/ 160 w 320"/>
                <a:gd name="T31" fmla="*/ 1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31">
                  <a:moveTo>
                    <a:pt x="160" y="11"/>
                  </a:moveTo>
                  <a:cubicBezTo>
                    <a:pt x="128" y="11"/>
                    <a:pt x="99" y="20"/>
                    <a:pt x="74" y="36"/>
                  </a:cubicBezTo>
                  <a:cubicBezTo>
                    <a:pt x="70" y="39"/>
                    <a:pt x="70" y="39"/>
                    <a:pt x="70" y="39"/>
                  </a:cubicBezTo>
                  <a:cubicBezTo>
                    <a:pt x="32" y="0"/>
                    <a:pt x="32" y="0"/>
                    <a:pt x="32" y="0"/>
                  </a:cubicBezTo>
                  <a:cubicBezTo>
                    <a:pt x="32" y="96"/>
                    <a:pt x="32" y="96"/>
                    <a:pt x="32" y="96"/>
                  </a:cubicBezTo>
                  <a:cubicBezTo>
                    <a:pt x="128" y="96"/>
                    <a:pt x="128" y="96"/>
                    <a:pt x="128" y="96"/>
                  </a:cubicBezTo>
                  <a:cubicBezTo>
                    <a:pt x="86" y="54"/>
                    <a:pt x="86" y="54"/>
                    <a:pt x="86" y="54"/>
                  </a:cubicBezTo>
                  <a:cubicBezTo>
                    <a:pt x="86" y="54"/>
                    <a:pt x="86" y="54"/>
                    <a:pt x="86" y="54"/>
                  </a:cubicBezTo>
                  <a:cubicBezTo>
                    <a:pt x="108" y="40"/>
                    <a:pt x="133" y="32"/>
                    <a:pt x="160" y="32"/>
                  </a:cubicBezTo>
                  <a:cubicBezTo>
                    <a:pt x="236" y="32"/>
                    <a:pt x="298" y="95"/>
                    <a:pt x="298" y="171"/>
                  </a:cubicBezTo>
                  <a:cubicBezTo>
                    <a:pt x="298" y="247"/>
                    <a:pt x="236" y="310"/>
                    <a:pt x="160" y="310"/>
                  </a:cubicBezTo>
                  <a:cubicBezTo>
                    <a:pt x="83" y="310"/>
                    <a:pt x="21" y="247"/>
                    <a:pt x="21" y="171"/>
                  </a:cubicBezTo>
                  <a:cubicBezTo>
                    <a:pt x="0" y="171"/>
                    <a:pt x="0" y="171"/>
                    <a:pt x="0" y="171"/>
                  </a:cubicBezTo>
                  <a:cubicBezTo>
                    <a:pt x="0" y="259"/>
                    <a:pt x="71" y="331"/>
                    <a:pt x="160" y="331"/>
                  </a:cubicBezTo>
                  <a:cubicBezTo>
                    <a:pt x="248" y="331"/>
                    <a:pt x="320" y="259"/>
                    <a:pt x="320" y="171"/>
                  </a:cubicBezTo>
                  <a:cubicBezTo>
                    <a:pt x="320" y="83"/>
                    <a:pt x="248" y="11"/>
                    <a:pt x="160" y="11"/>
                  </a:cubicBezTo>
                  <a:close/>
                </a:path>
              </a:pathLst>
            </a:custGeom>
            <a:no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TextBox 124">
              <a:extLst>
                <a:ext uri="{FF2B5EF4-FFF2-40B4-BE49-F238E27FC236}">
                  <a16:creationId xmlns:a16="http://schemas.microsoft.com/office/drawing/2014/main" id="{E873CB43-8BEF-4DAB-8258-24D46AF6B03E}"/>
                </a:ext>
              </a:extLst>
            </p:cNvPr>
            <p:cNvSpPr txBox="1"/>
            <p:nvPr/>
          </p:nvSpPr>
          <p:spPr>
            <a:xfrm>
              <a:off x="6995207" y="1625844"/>
              <a:ext cx="896399" cy="475515"/>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Remediate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Risk</a:t>
              </a:r>
            </a:p>
          </p:txBody>
        </p:sp>
        <p:sp>
          <p:nvSpPr>
            <p:cNvPr id="126" name="Rectangle: Rounded Corners 127">
              <a:extLst>
                <a:ext uri="{FF2B5EF4-FFF2-40B4-BE49-F238E27FC236}">
                  <a16:creationId xmlns:a16="http://schemas.microsoft.com/office/drawing/2014/main" id="{82FBDC7D-C179-4FF0-B3FF-7B9BD2861D88}"/>
                </a:ext>
              </a:extLst>
            </p:cNvPr>
            <p:cNvSpPr/>
            <p:nvPr/>
          </p:nvSpPr>
          <p:spPr bwMode="auto">
            <a:xfrm>
              <a:off x="5827784" y="2039387"/>
              <a:ext cx="587153" cy="826997"/>
            </a:xfrm>
            <a:custGeom>
              <a:avLst/>
              <a:gdLst>
                <a:gd name="connsiteX0" fmla="*/ 0 w 1354924"/>
                <a:gd name="connsiteY0" fmla="*/ 245919 h 1354924"/>
                <a:gd name="connsiteX1" fmla="*/ 245919 w 1354924"/>
                <a:gd name="connsiteY1" fmla="*/ 0 h 1354924"/>
                <a:gd name="connsiteX2" fmla="*/ 1109005 w 1354924"/>
                <a:gd name="connsiteY2" fmla="*/ 0 h 1354924"/>
                <a:gd name="connsiteX3" fmla="*/ 1354924 w 1354924"/>
                <a:gd name="connsiteY3" fmla="*/ 245919 h 1354924"/>
                <a:gd name="connsiteX4" fmla="*/ 1354924 w 1354924"/>
                <a:gd name="connsiteY4" fmla="*/ 1109005 h 1354924"/>
                <a:gd name="connsiteX5" fmla="*/ 1109005 w 1354924"/>
                <a:gd name="connsiteY5" fmla="*/ 1354924 h 1354924"/>
                <a:gd name="connsiteX6" fmla="*/ 245919 w 1354924"/>
                <a:gd name="connsiteY6" fmla="*/ 1354924 h 1354924"/>
                <a:gd name="connsiteX7" fmla="*/ 0 w 1354924"/>
                <a:gd name="connsiteY7" fmla="*/ 1109005 h 1354924"/>
                <a:gd name="connsiteX8" fmla="*/ 0 w 1354924"/>
                <a:gd name="connsiteY8" fmla="*/ 245919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8" fmla="*/ 337359 w 1354924"/>
                <a:gd name="connsiteY8" fmla="*/ 91440 h 1354924"/>
                <a:gd name="connsiteX0" fmla="*/ 245919 w 1354924"/>
                <a:gd name="connsiteY0" fmla="*/ 0 h 1354924"/>
                <a:gd name="connsiteX1" fmla="*/ 1109005 w 1354924"/>
                <a:gd name="connsiteY1" fmla="*/ 0 h 1354924"/>
                <a:gd name="connsiteX2" fmla="*/ 1354924 w 1354924"/>
                <a:gd name="connsiteY2" fmla="*/ 245919 h 1354924"/>
                <a:gd name="connsiteX3" fmla="*/ 1354924 w 1354924"/>
                <a:gd name="connsiteY3" fmla="*/ 1109005 h 1354924"/>
                <a:gd name="connsiteX4" fmla="*/ 1109005 w 1354924"/>
                <a:gd name="connsiteY4" fmla="*/ 1354924 h 1354924"/>
                <a:gd name="connsiteX5" fmla="*/ 245919 w 1354924"/>
                <a:gd name="connsiteY5" fmla="*/ 1354924 h 1354924"/>
                <a:gd name="connsiteX6" fmla="*/ 0 w 1354924"/>
                <a:gd name="connsiteY6" fmla="*/ 1109005 h 1354924"/>
                <a:gd name="connsiteX7" fmla="*/ 0 w 1354924"/>
                <a:gd name="connsiteY7" fmla="*/ 245919 h 1354924"/>
                <a:gd name="connsiteX0" fmla="*/ 1109005 w 1354924"/>
                <a:gd name="connsiteY0" fmla="*/ 0 h 1354924"/>
                <a:gd name="connsiteX1" fmla="*/ 1354924 w 1354924"/>
                <a:gd name="connsiteY1" fmla="*/ 245919 h 1354924"/>
                <a:gd name="connsiteX2" fmla="*/ 1354924 w 1354924"/>
                <a:gd name="connsiteY2" fmla="*/ 1109005 h 1354924"/>
                <a:gd name="connsiteX3" fmla="*/ 1109005 w 1354924"/>
                <a:gd name="connsiteY3" fmla="*/ 1354924 h 1354924"/>
                <a:gd name="connsiteX4" fmla="*/ 245919 w 1354924"/>
                <a:gd name="connsiteY4" fmla="*/ 1354924 h 1354924"/>
                <a:gd name="connsiteX5" fmla="*/ 0 w 1354924"/>
                <a:gd name="connsiteY5" fmla="*/ 1109005 h 1354924"/>
                <a:gd name="connsiteX6" fmla="*/ 0 w 1354924"/>
                <a:gd name="connsiteY6" fmla="*/ 245919 h 1354924"/>
                <a:gd name="connsiteX0" fmla="*/ 1354924 w 1354924"/>
                <a:gd name="connsiteY0" fmla="*/ 0 h 1109005"/>
                <a:gd name="connsiteX1" fmla="*/ 1354924 w 1354924"/>
                <a:gd name="connsiteY1" fmla="*/ 863086 h 1109005"/>
                <a:gd name="connsiteX2" fmla="*/ 1109005 w 1354924"/>
                <a:gd name="connsiteY2" fmla="*/ 1109005 h 1109005"/>
                <a:gd name="connsiteX3" fmla="*/ 245919 w 1354924"/>
                <a:gd name="connsiteY3" fmla="*/ 1109005 h 1109005"/>
                <a:gd name="connsiteX4" fmla="*/ 0 w 1354924"/>
                <a:gd name="connsiteY4" fmla="*/ 863086 h 1109005"/>
                <a:gd name="connsiteX5" fmla="*/ 0 w 1354924"/>
                <a:gd name="connsiteY5" fmla="*/ 0 h 1109005"/>
                <a:gd name="connsiteX0" fmla="*/ 1354924 w 1354924"/>
                <a:gd name="connsiteY0" fmla="*/ 863086 h 1109005"/>
                <a:gd name="connsiteX1" fmla="*/ 1109005 w 1354924"/>
                <a:gd name="connsiteY1" fmla="*/ 1109005 h 1109005"/>
                <a:gd name="connsiteX2" fmla="*/ 245919 w 1354924"/>
                <a:gd name="connsiteY2" fmla="*/ 1109005 h 1109005"/>
                <a:gd name="connsiteX3" fmla="*/ 0 w 1354924"/>
                <a:gd name="connsiteY3" fmla="*/ 863086 h 1109005"/>
                <a:gd name="connsiteX4" fmla="*/ 0 w 1354924"/>
                <a:gd name="connsiteY4" fmla="*/ 0 h 1109005"/>
                <a:gd name="connsiteX0" fmla="*/ 1109005 w 1109005"/>
                <a:gd name="connsiteY0" fmla="*/ 1109005 h 1109005"/>
                <a:gd name="connsiteX1" fmla="*/ 245919 w 1109005"/>
                <a:gd name="connsiteY1" fmla="*/ 1109005 h 1109005"/>
                <a:gd name="connsiteX2" fmla="*/ 0 w 1109005"/>
                <a:gd name="connsiteY2" fmla="*/ 863086 h 1109005"/>
                <a:gd name="connsiteX3" fmla="*/ 0 w 1109005"/>
                <a:gd name="connsiteY3" fmla="*/ 0 h 1109005"/>
              </a:gdLst>
              <a:ahLst/>
              <a:cxnLst>
                <a:cxn ang="0">
                  <a:pos x="connsiteX0" y="connsiteY0"/>
                </a:cxn>
                <a:cxn ang="0">
                  <a:pos x="connsiteX1" y="connsiteY1"/>
                </a:cxn>
                <a:cxn ang="0">
                  <a:pos x="connsiteX2" y="connsiteY2"/>
                </a:cxn>
                <a:cxn ang="0">
                  <a:pos x="connsiteX3" y="connsiteY3"/>
                </a:cxn>
              </a:cxnLst>
              <a:rect l="l" t="t" r="r" b="b"/>
              <a:pathLst>
                <a:path w="1109005" h="1109005">
                  <a:moveTo>
                    <a:pt x="1109005" y="1109005"/>
                  </a:moveTo>
                  <a:lnTo>
                    <a:pt x="245919" y="1109005"/>
                  </a:lnTo>
                  <a:cubicBezTo>
                    <a:pt x="110102" y="1109005"/>
                    <a:pt x="0" y="998903"/>
                    <a:pt x="0" y="863086"/>
                  </a:cubicBezTo>
                  <a:lnTo>
                    <a:pt x="0" y="0"/>
                  </a:lnTo>
                </a:path>
              </a:pathLst>
            </a:custGeom>
            <a:ln w="3175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7" name="TextBox 126">
              <a:extLst>
                <a:ext uri="{FF2B5EF4-FFF2-40B4-BE49-F238E27FC236}">
                  <a16:creationId xmlns:a16="http://schemas.microsoft.com/office/drawing/2014/main" id="{E6C41486-09D7-47AE-BC9E-847494147183}"/>
                </a:ext>
              </a:extLst>
            </p:cNvPr>
            <p:cNvSpPr txBox="1"/>
            <p:nvPr/>
          </p:nvSpPr>
          <p:spPr>
            <a:xfrm>
              <a:off x="5687057" y="1625844"/>
              <a:ext cx="822661" cy="475515"/>
            </a:xfrm>
            <a:prstGeom prst="rect">
              <a:avLst/>
            </a:prstGeom>
            <a:noFill/>
          </p:spPr>
          <p:txBody>
            <a:bodyPr wrap="none" lIns="91440" tIns="91440" rIns="91440" bIns="91440" rtlCol="0" anchor="ctr" anchorCtr="0">
              <a:spAutoFit/>
            </a:bodyPr>
            <a:lstStyle/>
            <a:p>
              <a:pPr>
                <a:lnSpc>
                  <a:spcPct val="90000"/>
                </a:lnSpc>
                <a:spcAft>
                  <a:spcPts val="600"/>
                </a:spcAft>
              </a:pPr>
              <a:r>
                <a:rPr lang="en-US" sz="1050" b="1">
                  <a:gradFill>
                    <a:gsLst>
                      <a:gs pos="0">
                        <a:schemeClr val="accent2"/>
                      </a:gs>
                      <a:gs pos="100000">
                        <a:schemeClr val="accent2"/>
                      </a:gs>
                    </a:gsLst>
                    <a:lin ang="5400000" scaled="1"/>
                  </a:gradFill>
                </a:rPr>
                <a:t>Increase </a:t>
              </a:r>
              <a:br>
                <a:rPr lang="en-US" sz="1050" b="1">
                  <a:gradFill>
                    <a:gsLst>
                      <a:gs pos="0">
                        <a:schemeClr val="accent2"/>
                      </a:gs>
                      <a:gs pos="100000">
                        <a:schemeClr val="accent2"/>
                      </a:gs>
                    </a:gsLst>
                    <a:lin ang="5400000" scaled="1"/>
                  </a:gradFill>
                </a:rPr>
              </a:br>
              <a:r>
                <a:rPr lang="en-US" sz="1050" b="1">
                  <a:gradFill>
                    <a:gsLst>
                      <a:gs pos="0">
                        <a:schemeClr val="accent2"/>
                      </a:gs>
                      <a:gs pos="100000">
                        <a:schemeClr val="accent2"/>
                      </a:gs>
                    </a:gsLst>
                    <a:lin ang="5400000" scaled="1"/>
                  </a:gradFill>
                </a:rPr>
                <a:t>Assurance</a:t>
              </a:r>
            </a:p>
          </p:txBody>
        </p:sp>
        <p:grpSp>
          <p:nvGrpSpPr>
            <p:cNvPr id="111" name="Group 110">
              <a:extLst>
                <a:ext uri="{FF2B5EF4-FFF2-40B4-BE49-F238E27FC236}">
                  <a16:creationId xmlns:a16="http://schemas.microsoft.com/office/drawing/2014/main" id="{95583166-AFBA-4381-B808-50D3E75F1E17}"/>
                </a:ext>
              </a:extLst>
            </p:cNvPr>
            <p:cNvGrpSpPr/>
            <p:nvPr/>
          </p:nvGrpSpPr>
          <p:grpSpPr>
            <a:xfrm>
              <a:off x="6081603" y="2711615"/>
              <a:ext cx="668449" cy="883427"/>
              <a:chOff x="4691309" y="3200453"/>
              <a:chExt cx="768039" cy="1015047"/>
            </a:xfrm>
          </p:grpSpPr>
          <p:sp>
            <p:nvSpPr>
              <p:cNvPr id="112" name="Freeform 209">
                <a:extLst>
                  <a:ext uri="{FF2B5EF4-FFF2-40B4-BE49-F238E27FC236}">
                    <a16:creationId xmlns:a16="http://schemas.microsoft.com/office/drawing/2014/main" id="{F759E009-2195-4262-84F4-D79082E439F4}"/>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sp>
            <p:nvSpPr>
              <p:cNvPr id="113" name="Freeform 210">
                <a:extLst>
                  <a:ext uri="{FF2B5EF4-FFF2-40B4-BE49-F238E27FC236}">
                    <a16:creationId xmlns:a16="http://schemas.microsoft.com/office/drawing/2014/main" id="{E3018CA3-DCDE-4771-9E93-E2D712E3BEFF}"/>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
          <p:nvSpPr>
            <p:cNvPr id="134" name="Freeform 1061">
              <a:extLst>
                <a:ext uri="{FF2B5EF4-FFF2-40B4-BE49-F238E27FC236}">
                  <a16:creationId xmlns:a16="http://schemas.microsoft.com/office/drawing/2014/main" id="{7754077C-EB35-442E-A783-16D8C1B84C69}"/>
                </a:ext>
              </a:extLst>
            </p:cNvPr>
            <p:cNvSpPr>
              <a:spLocks noEditPoints="1"/>
            </p:cNvSpPr>
            <p:nvPr/>
          </p:nvSpPr>
          <p:spPr bwMode="auto">
            <a:xfrm>
              <a:off x="5429233" y="1696089"/>
              <a:ext cx="299394" cy="305763"/>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chemeClr val="accent1"/>
            </a:solidFill>
            <a:ln>
              <a:noFill/>
            </a:ln>
          </p:spPr>
          <p:txBody>
            <a:bodyPr vert="horz" wrap="square" lIns="109728" tIns="54864" rIns="109728" bIns="54864" numCol="1" anchor="t" anchorCtr="0" compatLnSpc="1">
              <a:prstTxWarp prst="textNoShape">
                <a:avLst/>
              </a:prstTxWarp>
            </a:bodyPr>
            <a:lstStyle/>
            <a:p>
              <a:endParaRPr lang="en-US">
                <a:solidFill>
                  <a:srgbClr val="3C3C41"/>
                </a:solidFill>
                <a:latin typeface="Segoe UI"/>
              </a:endParaRPr>
            </a:p>
          </p:txBody>
        </p:sp>
      </p:grpSp>
    </p:spTree>
    <p:extLst>
      <p:ext uri="{BB962C8B-B14F-4D97-AF65-F5344CB8AC3E}">
        <p14:creationId xmlns:p14="http://schemas.microsoft.com/office/powerpoint/2010/main" val="833111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ndows Commercial">
  <a:themeElements>
    <a:clrScheme name="Custom 2">
      <a:dk1>
        <a:srgbClr val="505050"/>
      </a:dk1>
      <a:lt1>
        <a:srgbClr val="FFFFFF"/>
      </a:lt1>
      <a:dk2>
        <a:srgbClr val="505050"/>
      </a:dk2>
      <a:lt2>
        <a:srgbClr val="FFFFFF"/>
      </a:lt2>
      <a:accent1>
        <a:srgbClr val="0078D7"/>
      </a:accent1>
      <a:accent2>
        <a:srgbClr val="00188F"/>
      </a:accent2>
      <a:accent3>
        <a:srgbClr val="002050"/>
      </a:accent3>
      <a:accent4>
        <a:srgbClr val="FFFFFF"/>
      </a:accent4>
      <a:accent5>
        <a:srgbClr val="FFFFFF"/>
      </a:accent5>
      <a:accent6>
        <a:srgbClr val="000000"/>
      </a:accent6>
      <a:hlink>
        <a:srgbClr val="A5A5A5"/>
      </a:hlink>
      <a:folHlink>
        <a:srgbClr val="A5A5A5"/>
      </a:folHlink>
    </a:clrScheme>
    <a:fontScheme name="Custom 8">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ndows Template Hack.potx" id="{A21A416A-36BA-467B-A01B-5D3C204D79AB}" vid="{E2BF2BB9-6632-45B6-AE51-F1DFD8002F14}"/>
    </a:ext>
  </a:extLst>
</a:theme>
</file>

<file path=ppt/theme/theme3.xml><?xml version="1.0" encoding="utf-8"?>
<a:theme xmlns:a="http://schemas.openxmlformats.org/drawingml/2006/main" name="2_WINDOWS 10 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7A8D359-2C75-4712-B142-A31CF0C28EAF}" vid="{E296AF94-AFD6-4423-A2D0-16DBF4965041}"/>
    </a:ext>
  </a:extLst>
</a:theme>
</file>

<file path=ppt/theme/theme4.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5.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2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9.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wner xmlns="230e9df3-be65-4c73-a93b-d1236ebd677e">
      <UserInfo>
        <DisplayName>Tara Larson</DisplayName>
        <AccountId>672</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Coowner xmlns="230e9df3-be65-4c73-a93b-d1236ebd677e">
      <UserInfo>
        <DisplayName>i:0#.f|membership|kendallm@microsoft.com</DisplayName>
        <AccountId>56271</AccountId>
        <AccountType/>
      </UserInfo>
      <UserInfo>
        <DisplayName>i:0#.f|membership|v-caicha@microsoft.com</DisplayName>
        <AccountId>637</AccountId>
        <AccountType/>
      </UserInfo>
      <UserInfo>
        <DisplayName>i:0#.f|membership|mas@microsoft.com</DisplayName>
        <AccountId>13740</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5</Value>
    </TaxCatchAll>
    <ParentID1 xmlns="230e9df3-be65-4c73-a93b-d1236ebd677e">G01KC-1-29663</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G01KC-99682991-29667</_dlc_DocId>
    <_dlc_DocIdUrl xmlns="230e9df3-be65-4c73-a93b-d1236ebd677e">
      <Url>https://microsoft.sharepoint.com/sites/Infopedia_G01KC/_layouts/15/DocIdRedir.aspx?ID=G01KC-99682991-29667</Url>
      <Description>G01KC-99682991-29667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25f8727a48255a91bd10e3e21058e38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418cdeef74c143a789dac23a6067faf7"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205402-D358-4DDB-8D17-70363A8542DE}">
  <ds:schemaRefs>
    <ds:schemaRef ds:uri="http://schemas.microsoft.com/office/2006/metadata/properties"/>
    <ds:schemaRef ds:uri="http://schemas.microsoft.com/office/infopath/2007/PartnerControls"/>
    <ds:schemaRef ds:uri="230e9df3-be65-4c73-a93b-d1236ebd677e"/>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F963D0D9-45BA-493C-B7F1-19F9B2BB71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08E9A4-AD49-4B68-BCE7-B69A342C0102}">
  <ds:schemaRefs>
    <ds:schemaRef ds:uri="http://schemas.microsoft.com/sharepoint/events"/>
  </ds:schemaRefs>
</ds:datastoreItem>
</file>

<file path=customXml/itemProps4.xml><?xml version="1.0" encoding="utf-8"?>
<ds:datastoreItem xmlns:ds="http://schemas.openxmlformats.org/officeDocument/2006/customXml" ds:itemID="{62F556CA-D2AB-496A-B22A-9E9565A9F2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TotalTime>
  <Words>7385</Words>
  <Application>Microsoft Office PowerPoint</Application>
  <PresentationFormat>Widescreen</PresentationFormat>
  <Paragraphs>1043</Paragraphs>
  <Slides>35</Slides>
  <Notes>34</Notes>
  <HiddenSlides>9</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35</vt:i4>
      </vt:variant>
    </vt:vector>
  </HeadingPairs>
  <TitlesOfParts>
    <vt:vector size="56" baseType="lpstr">
      <vt:lpstr>Arial</vt:lpstr>
      <vt:lpstr>Calibri</vt:lpstr>
      <vt:lpstr>Consolas</vt:lpstr>
      <vt:lpstr>Georgia</vt:lpstr>
      <vt:lpstr>Gill Sans</vt:lpstr>
      <vt:lpstr>Segoe UI</vt:lpstr>
      <vt:lpstr>Segoe UI Black</vt:lpstr>
      <vt:lpstr>Segoe UI Bold</vt:lpstr>
      <vt:lpstr>Segoe UI Light</vt:lpstr>
      <vt:lpstr>Segoe UI Semibold</vt:lpstr>
      <vt:lpstr>Segoe UI Semilight</vt:lpstr>
      <vt:lpstr>Wingdings</vt:lpstr>
      <vt:lpstr>2_MCS Social_story_v1_18Feb15_DV</vt:lpstr>
      <vt:lpstr>Windows Commercial</vt:lpstr>
      <vt:lpstr>2_WINDOWS 10 COLOR TEMPLATE</vt:lpstr>
      <vt:lpstr>3_5-50109_Microsoft_Light_Template</vt:lpstr>
      <vt:lpstr>4_LIGHT COLOR TEMPLATE</vt:lpstr>
      <vt:lpstr>1_WHITE TEMPLATE</vt:lpstr>
      <vt:lpstr>2_3-30070_Windows_Server_Management_Marketing_Template_16x9</vt:lpstr>
      <vt:lpstr>WHITE TEMPLATE</vt:lpstr>
      <vt:lpstr>9-51052_Microsoft_Ready_Template_Light</vt:lpstr>
      <vt:lpstr>Microsoft CISO Workshop  3 - Identity and Zero Trust User Access</vt:lpstr>
      <vt:lpstr>Microsoft CISO workshop</vt:lpstr>
      <vt:lpstr>Identity and Zero Trust User Access</vt:lpstr>
      <vt:lpstr>Evolution of IT, threats, and Microsoft Identity security</vt:lpstr>
      <vt:lpstr>Why are we having a Zero Trust conversation? </vt:lpstr>
      <vt:lpstr>This “Zero Trust” idea has been evolving for a while</vt:lpstr>
      <vt:lpstr>Trends and challenges</vt:lpstr>
      <vt:lpstr>Zero Trust Principles</vt:lpstr>
      <vt:lpstr>Zero Trust Access Control Strategy </vt:lpstr>
      <vt:lpstr>Zero Trust Access Control Paradigms</vt:lpstr>
      <vt:lpstr>Microsoft’s Recommended Zero Trust Priorities</vt:lpstr>
      <vt:lpstr>Integrating Zero Trust with Strategic Initiatives</vt:lpstr>
      <vt:lpstr>Zero Trust Model</vt:lpstr>
      <vt:lpstr>Zero Trust User Access</vt:lpstr>
      <vt:lpstr>PowerPoint Presentation</vt:lpstr>
      <vt:lpstr>Securing identity systems</vt:lpstr>
      <vt:lpstr>Account security Success factors to increase attack cost</vt:lpstr>
      <vt:lpstr>Eliminate Passwords through strong and multifactor authentication</vt:lpstr>
      <vt:lpstr>Evolution of security perimeters</vt:lpstr>
      <vt:lpstr>Modernizing the security perimeter</vt:lpstr>
      <vt:lpstr>VISIBILITY AND CONTROL AT THE PERIMETER</vt:lpstr>
      <vt:lpstr>Conditional Access Example</vt:lpstr>
      <vt:lpstr>PowerPoint Presentation</vt:lpstr>
      <vt:lpstr>Azure Active Directory B2C</vt:lpstr>
      <vt:lpstr>Questions?</vt:lpstr>
      <vt:lpstr>PowerPoint Presentation</vt:lpstr>
      <vt:lpstr>Reference</vt:lpstr>
      <vt:lpstr>Additional Resources</vt:lpstr>
      <vt:lpstr>Disrupt Attacker ROI Prioritize investments to maximize impact</vt:lpstr>
      <vt:lpstr>Increasing attack cost User credential theft</vt:lpstr>
      <vt:lpstr>Increasing attack cost Abuse credentials to access cloud assets</vt:lpstr>
      <vt:lpstr>Increasing attack cost Abuse credentials to access on-premises assets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CISO Workshop - 3 - Identity Protection</dc:title>
  <dc:creator>Mark Simos</dc:creator>
  <cp:lastModifiedBy>Mark Simos</cp:lastModifiedBy>
  <cp:revision>1</cp:revision>
  <dcterms:created xsi:type="dcterms:W3CDTF">2017-04-25T20:03:17Z</dcterms:created>
  <dcterms:modified xsi:type="dcterms:W3CDTF">2019-10-16T15:44:24Z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c6f8a1d4-a516-4bd5-ab40-a442bcc21f0d</vt:lpwstr>
  </property>
  <property fmtid="{D5CDD505-2E9C-101B-9397-08002B2CF9AE}" pid="6" name="TaxKeywor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
  </property>
  <property fmtid="{D5CDD505-2E9C-101B-9397-08002B2CF9AE}" pid="10" name="Industries">
    <vt:lpwstr/>
  </property>
  <property fmtid="{D5CDD505-2E9C-101B-9397-08002B2CF9AE}" pid="11" name="Roles">
    <vt:lpwstr/>
  </property>
  <property fmtid="{D5CDD505-2E9C-101B-9397-08002B2CF9AE}" pid="12" name="Competitors">
    <vt:lpwstr/>
  </property>
  <property fmtid="{D5CDD505-2E9C-101B-9397-08002B2CF9AE}" pid="13" name="ExperienceContentType">
    <vt:lpwstr/>
  </property>
  <property fmtid="{D5CDD505-2E9C-101B-9397-08002B2CF9AE}" pid="14" name="SMSGDomain">
    <vt:lpwstr/>
  </property>
  <property fmtid="{D5CDD505-2E9C-101B-9397-08002B2CF9AE}" pid="15" name="BusinessArchitecture">
    <vt:lpwstr/>
  </property>
  <property fmtid="{D5CDD505-2E9C-101B-9397-08002B2CF9AE}" pid="16" name="Products">
    <vt:lpwstr/>
  </property>
  <property fmtid="{D5CDD505-2E9C-101B-9397-08002B2CF9AE}" pid="17" name="EnterpriseDomainTags">
    <vt:lpwstr/>
  </property>
  <property fmtid="{D5CDD505-2E9C-101B-9397-08002B2CF9AE}" pid="18" name="ActivitiesAndPrograms">
    <vt:lpwstr/>
  </property>
  <property fmtid="{D5CDD505-2E9C-101B-9397-08002B2CF9AE}" pid="19" name="Partners">
    <vt:lpwstr/>
  </property>
  <property fmtid="{D5CDD505-2E9C-101B-9397-08002B2CF9AE}" pid="20" name="Segments">
    <vt:lpwstr/>
  </property>
  <property fmtid="{D5CDD505-2E9C-101B-9397-08002B2CF9AE}" pid="21" name="Topics">
    <vt:lpwstr/>
  </property>
  <property fmtid="{D5CDD505-2E9C-101B-9397-08002B2CF9AE}" pid="22" name="Groups">
    <vt:lpwstr/>
  </property>
  <property fmtid="{D5CDD505-2E9C-101B-9397-08002B2CF9AE}" pid="23" name="Languages">
    <vt:lpwstr/>
  </property>
  <property fmtid="{D5CDD505-2E9C-101B-9397-08002B2CF9AE}" pid="24" name="TechnicalLevel">
    <vt:lpwstr/>
  </property>
  <property fmtid="{D5CDD505-2E9C-101B-9397-08002B2CF9AE}" pid="25" name="Audiences">
    <vt:lpwstr/>
  </property>
  <property fmtid="{D5CDD505-2E9C-101B-9397-08002B2CF9AE}" pid="26" name="_docset_NoMedatataSyncRequired">
    <vt:lpwstr>False</vt:lpwstr>
  </property>
  <property fmtid="{D5CDD505-2E9C-101B-9397-08002B2CF9AE}" pid="27" name="MSIP_Label_f42aa342-8706-4288-bd11-ebb85995028c_Enabled">
    <vt:lpwstr>True</vt:lpwstr>
  </property>
  <property fmtid="{D5CDD505-2E9C-101B-9397-08002B2CF9AE}" pid="28" name="MSIP_Label_f42aa342-8706-4288-bd11-ebb85995028c_SiteId">
    <vt:lpwstr>72f988bf-86f1-41af-91ab-2d7cd011db47</vt:lpwstr>
  </property>
  <property fmtid="{D5CDD505-2E9C-101B-9397-08002B2CF9AE}" pid="29" name="MSIP_Label_f42aa342-8706-4288-bd11-ebb85995028c_Ref">
    <vt:lpwstr>https://api.informationprotection.azure.com/api/72f988bf-86f1-41af-91ab-2d7cd011db47</vt:lpwstr>
  </property>
  <property fmtid="{D5CDD505-2E9C-101B-9397-08002B2CF9AE}" pid="30" name="MSIP_Label_f42aa342-8706-4288-bd11-ebb85995028c_Owner">
    <vt:lpwstr>mas@microsoft.com</vt:lpwstr>
  </property>
  <property fmtid="{D5CDD505-2E9C-101B-9397-08002B2CF9AE}" pid="31" name="MSIP_Label_f42aa342-8706-4288-bd11-ebb85995028c_SetDate">
    <vt:lpwstr>2017-09-18T21:50:48.3356476+01:00</vt:lpwstr>
  </property>
  <property fmtid="{D5CDD505-2E9C-101B-9397-08002B2CF9AE}" pid="32" name="MSIP_Label_f42aa342-8706-4288-bd11-ebb85995028c_Name">
    <vt:lpwstr>General</vt:lpwstr>
  </property>
  <property fmtid="{D5CDD505-2E9C-101B-9397-08002B2CF9AE}" pid="33" name="MSIP_Label_f42aa342-8706-4288-bd11-ebb85995028c_Application">
    <vt:lpwstr>Microsoft Azure Information Protection</vt:lpwstr>
  </property>
  <property fmtid="{D5CDD505-2E9C-101B-9397-08002B2CF9AE}" pid="34" name="MSIP_Label_f42aa342-8706-4288-bd11-ebb85995028c_Extended_MSFT_Method">
    <vt:lpwstr>Automatic</vt:lpwstr>
  </property>
  <property fmtid="{D5CDD505-2E9C-101B-9397-08002B2CF9AE}" pid="35" name="Sensitivity">
    <vt:lpwstr>General</vt:lpwstr>
  </property>
</Properties>
</file>